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2"/>
  </p:notesMasterIdLst>
  <p:sldIdLst>
    <p:sldId id="271" r:id="rId2"/>
    <p:sldId id="257" r:id="rId3"/>
    <p:sldId id="276" r:id="rId4"/>
    <p:sldId id="277" r:id="rId5"/>
    <p:sldId id="279" r:id="rId6"/>
    <p:sldId id="278" r:id="rId7"/>
    <p:sldId id="281" r:id="rId8"/>
    <p:sldId id="282" r:id="rId9"/>
    <p:sldId id="341" r:id="rId10"/>
    <p:sldId id="342" r:id="rId11"/>
    <p:sldId id="343" r:id="rId12"/>
    <p:sldId id="344" r:id="rId13"/>
    <p:sldId id="345" r:id="rId14"/>
    <p:sldId id="347" r:id="rId15"/>
    <p:sldId id="348" r:id="rId16"/>
    <p:sldId id="349" r:id="rId17"/>
    <p:sldId id="350" r:id="rId18"/>
    <p:sldId id="351" r:id="rId19"/>
    <p:sldId id="283" r:id="rId20"/>
    <p:sldId id="284" r:id="rId21"/>
    <p:sldId id="353" r:id="rId22"/>
    <p:sldId id="285" r:id="rId23"/>
    <p:sldId id="286" r:id="rId24"/>
    <p:sldId id="287" r:id="rId25"/>
    <p:sldId id="288" r:id="rId26"/>
    <p:sldId id="289" r:id="rId27"/>
    <p:sldId id="290" r:id="rId28"/>
    <p:sldId id="291"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 id="307" r:id="rId44"/>
    <p:sldId id="308" r:id="rId45"/>
    <p:sldId id="309" r:id="rId46"/>
    <p:sldId id="310" r:id="rId47"/>
    <p:sldId id="311" r:id="rId48"/>
    <p:sldId id="312" r:id="rId49"/>
    <p:sldId id="313" r:id="rId50"/>
    <p:sldId id="314" r:id="rId51"/>
    <p:sldId id="315" r:id="rId52"/>
    <p:sldId id="320" r:id="rId53"/>
    <p:sldId id="323" r:id="rId54"/>
    <p:sldId id="354" r:id="rId55"/>
    <p:sldId id="355" r:id="rId56"/>
    <p:sldId id="339" r:id="rId57"/>
    <p:sldId id="325" r:id="rId58"/>
    <p:sldId id="326" r:id="rId59"/>
    <p:sldId id="327" r:id="rId60"/>
    <p:sldId id="328" r:id="rId61"/>
    <p:sldId id="329" r:id="rId62"/>
    <p:sldId id="330" r:id="rId63"/>
    <p:sldId id="331" r:id="rId64"/>
    <p:sldId id="332" r:id="rId65"/>
    <p:sldId id="333" r:id="rId66"/>
    <p:sldId id="334" r:id="rId67"/>
    <p:sldId id="352" r:id="rId68"/>
    <p:sldId id="336" r:id="rId69"/>
    <p:sldId id="337" r:id="rId70"/>
    <p:sldId id="338" r:id="rId71"/>
  </p:sldIdLst>
  <p:sldSz cx="9144000" cy="6858000" type="screen4x3"/>
  <p:notesSz cx="7315200" cy="9601200"/>
  <p:defaultTextStyle>
    <a:defPPr>
      <a:defRPr lang="zh-CN"/>
    </a:defPPr>
    <a:lvl1pPr algn="l" rtl="0" fontAlgn="base">
      <a:spcBef>
        <a:spcPct val="0"/>
      </a:spcBef>
      <a:spcAft>
        <a:spcPct val="0"/>
      </a:spcAft>
      <a:buFont typeface="Arial" panose="020B0604020202020204" pitchFamily="34" charset="0"/>
      <a:defRPr sz="2400" b="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2400" b="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2400" b="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2400" b="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24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720">
          <p15:clr>
            <a:srgbClr val="A4A3A4"/>
          </p15:clr>
        </p15:guide>
        <p15:guide id="2" orient="horz" pos="4032">
          <p15:clr>
            <a:srgbClr val="A4A3A4"/>
          </p15:clr>
        </p15:guide>
        <p15:guide id="3" orient="horz" pos="480">
          <p15:clr>
            <a:srgbClr val="A4A3A4"/>
          </p15:clr>
        </p15:guide>
        <p15:guide id="4" orient="horz" pos="2160">
          <p15:clr>
            <a:srgbClr val="A4A3A4"/>
          </p15:clr>
        </p15:guide>
        <p15:guide id="5" orient="horz" pos="3744">
          <p15:clr>
            <a:srgbClr val="A4A3A4"/>
          </p15:clr>
        </p15:guide>
        <p15:guide id="6" pos="288">
          <p15:clr>
            <a:srgbClr val="A4A3A4"/>
          </p15:clr>
        </p15:guide>
        <p15:guide id="7" pos="5472">
          <p15:clr>
            <a:srgbClr val="A4A3A4"/>
          </p15:clr>
        </p15:guide>
        <p15:guide id="8"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 Thai" initials="" lastIdx="1" clrIdx="0"/>
  <p:cmAuthor id="2" name="Google Employee" initials="" lastIdx="15" clrIdx="1"/>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5488" autoAdjust="0"/>
  </p:normalViewPr>
  <p:slideViewPr>
    <p:cSldViewPr snapToObjects="1">
      <p:cViewPr varScale="1">
        <p:scale>
          <a:sx n="109" d="100"/>
          <a:sy n="109" d="100"/>
        </p:scale>
        <p:origin x="1668" y="48"/>
      </p:cViewPr>
      <p:guideLst>
        <p:guide orient="horz" pos="720"/>
        <p:guide orient="horz" pos="4032"/>
        <p:guide orient="horz" pos="480"/>
        <p:guide orient="horz" pos="2160"/>
        <p:guide orient="horz" pos="3744"/>
        <p:guide pos="288"/>
        <p:guide pos="5472"/>
        <p:guide pos="2880"/>
      </p:guideLst>
    </p:cSldViewPr>
  </p:slideViewPr>
  <p:outlineViewPr>
    <p:cViewPr>
      <p:scale>
        <a:sx n="33" d="100"/>
        <a:sy n="33" d="100"/>
      </p:scale>
      <p:origin x="0" y="-9426"/>
    </p:cViewPr>
  </p:outlin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1026"/>
          <p:cNvSpPr>
            <a:spLocks noGrp="1" noChangeArrowheads="1"/>
          </p:cNvSpPr>
          <p:nvPr>
            <p:ph type="hdr" sz="quarter" idx="4294967295"/>
          </p:nvPr>
        </p:nvSpPr>
        <p:spPr bwMode="auto">
          <a:xfrm>
            <a:off x="0" y="0"/>
            <a:ext cx="3133725"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851" tIns="47925" rIns="95851" bIns="47925" numCol="1" anchor="t" anchorCtr="0" compatLnSpc="1"/>
          <a:lstStyle>
            <a:lvl1pPr algn="l" eaLnBrk="0" hangingPunct="0">
              <a:spcBef>
                <a:spcPct val="0"/>
              </a:spcBef>
              <a:defRPr sz="1200" b="0"/>
            </a:lvl1pPr>
          </a:lstStyle>
          <a:p>
            <a:pPr>
              <a:defRPr/>
            </a:pPr>
            <a:endParaRPr lang="zh-CN" altLang="zh-CN"/>
          </a:p>
        </p:txBody>
      </p:sp>
      <p:sp>
        <p:nvSpPr>
          <p:cNvPr id="2051" name="Rectangle 1027"/>
          <p:cNvSpPr>
            <a:spLocks noGrp="1" noChangeArrowheads="1"/>
          </p:cNvSpPr>
          <p:nvPr>
            <p:ph type="dt" idx="1"/>
          </p:nvPr>
        </p:nvSpPr>
        <p:spPr bwMode="auto">
          <a:xfrm>
            <a:off x="4179888" y="0"/>
            <a:ext cx="3135312"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851" tIns="47925" rIns="95851" bIns="47925" numCol="1" anchor="t" anchorCtr="0" compatLnSpc="1"/>
          <a:lstStyle>
            <a:lvl1pPr algn="r" eaLnBrk="0" hangingPunct="0">
              <a:spcBef>
                <a:spcPct val="0"/>
              </a:spcBef>
              <a:defRPr sz="1200" b="0"/>
            </a:lvl1pPr>
          </a:lstStyle>
          <a:p>
            <a:pPr>
              <a:defRPr/>
            </a:pPr>
            <a:endParaRPr lang="zh-CN" altLang="zh-CN"/>
          </a:p>
        </p:txBody>
      </p:sp>
      <p:sp>
        <p:nvSpPr>
          <p:cNvPr id="2052" name="Rectangle 1028"/>
          <p:cNvSpPr>
            <a:spLocks noGrp="1" noRot="1" noChangeAspect="1" noChangeArrowheads="1" noTextEdit="1"/>
          </p:cNvSpPr>
          <p:nvPr>
            <p:ph type="sldImg" idx="9"/>
          </p:nvPr>
        </p:nvSpPr>
        <p:spPr bwMode="auto">
          <a:xfrm>
            <a:off x="1230313" y="714375"/>
            <a:ext cx="4854575" cy="364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1029"/>
          <p:cNvSpPr>
            <a:spLocks noGrp="1" noRot="1" noChangeAspect="1" noChangeArrowheads="1" noTextEdit="1"/>
          </p:cNvSpPr>
          <p:nvPr/>
        </p:nvSpPr>
        <p:spPr bwMode="auto">
          <a:xfrm>
            <a:off x="965200" y="4597400"/>
            <a:ext cx="5384800"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851" tIns="47925" rIns="95851" bIns="47925"/>
          <a:lstStyle>
            <a:lvl1pPr algn="l" defTabSz="0">
              <a:spcBef>
                <a:spcPct val="30000"/>
              </a:spcBef>
              <a:defRPr sz="1200">
                <a:solidFill>
                  <a:schemeClr val="tx1"/>
                </a:solidFill>
                <a:latin typeface="Arial" panose="020B0604020202020204" pitchFamily="34" charset="0"/>
              </a:defRPr>
            </a:lvl1pPr>
            <a:lvl2pPr algn="l" defTabSz="0">
              <a:spcBef>
                <a:spcPct val="30000"/>
              </a:spcBef>
              <a:defRPr sz="1200">
                <a:solidFill>
                  <a:schemeClr val="tx1"/>
                </a:solidFill>
                <a:latin typeface="Arial" panose="020B0604020202020204" pitchFamily="34" charset="0"/>
              </a:defRPr>
            </a:lvl2pPr>
            <a:lvl3pPr algn="l" defTabSz="0">
              <a:spcBef>
                <a:spcPct val="30000"/>
              </a:spcBef>
              <a:defRPr sz="1200">
                <a:solidFill>
                  <a:schemeClr val="tx1"/>
                </a:solidFill>
                <a:latin typeface="Arial" panose="020B0604020202020204" pitchFamily="34" charset="0"/>
              </a:defRPr>
            </a:lvl3pPr>
            <a:lvl4pPr algn="l" defTabSz="0">
              <a:spcBef>
                <a:spcPct val="30000"/>
              </a:spcBef>
              <a:defRPr sz="1200">
                <a:solidFill>
                  <a:schemeClr val="tx1"/>
                </a:solidFill>
                <a:latin typeface="Arial" panose="020B0604020202020204" pitchFamily="34" charset="0"/>
              </a:defRPr>
            </a:lvl4pPr>
            <a:lvl5pPr algn="l" defTabSz="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eaLnBrk="0" hangingPunct="0">
              <a:buFontTx/>
              <a:buNone/>
              <a:defRPr/>
            </a:pPr>
            <a:r>
              <a:rPr lang="zh-CN" altLang="zh-CN" b="0"/>
              <a:t> ____ __ ____  _____ ____ ______</a:t>
            </a:r>
          </a:p>
          <a:p>
            <a:pPr eaLnBrk="0" hangingPunct="0">
              <a:buFontTx/>
              <a:buNone/>
              <a:defRPr/>
            </a:pPr>
            <a:r>
              <a:rPr lang="zh-CN" altLang="zh-CN" b="0"/>
              <a:t> _____ _____</a:t>
            </a:r>
          </a:p>
          <a:p>
            <a:pPr eaLnBrk="0" hangingPunct="0">
              <a:buFontTx/>
              <a:buNone/>
              <a:defRPr/>
            </a:pPr>
            <a:r>
              <a:rPr lang="zh-CN" altLang="zh-CN" b="0"/>
              <a:t> ____ _____</a:t>
            </a:r>
          </a:p>
          <a:p>
            <a:pPr eaLnBrk="0" hangingPunct="0">
              <a:buFontTx/>
              <a:buNone/>
              <a:defRPr/>
            </a:pPr>
            <a:r>
              <a:rPr lang="zh-CN" altLang="zh-CN" b="0"/>
              <a:t> _____ _____</a:t>
            </a:r>
          </a:p>
          <a:p>
            <a:pPr eaLnBrk="0" hangingPunct="0">
              <a:buFontTx/>
              <a:buNone/>
              <a:defRPr/>
            </a:pPr>
            <a:r>
              <a:rPr lang="zh-CN" altLang="zh-CN" b="0"/>
              <a:t> ____ _____</a:t>
            </a:r>
          </a:p>
        </p:txBody>
      </p:sp>
      <p:sp>
        <p:nvSpPr>
          <p:cNvPr id="2054" name="Rectangle 1030"/>
          <p:cNvSpPr>
            <a:spLocks noGrp="1" noChangeArrowheads="1"/>
          </p:cNvSpPr>
          <p:nvPr>
            <p:ph type="ftr" sz="quarter" idx="4"/>
          </p:nvPr>
        </p:nvSpPr>
        <p:spPr bwMode="auto">
          <a:xfrm>
            <a:off x="0" y="9112250"/>
            <a:ext cx="3133725"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851" tIns="47925" rIns="95851" bIns="47925" numCol="1" anchor="b" anchorCtr="0" compatLnSpc="1"/>
          <a:lstStyle>
            <a:lvl1pPr algn="l" eaLnBrk="0" hangingPunct="0">
              <a:spcBef>
                <a:spcPct val="0"/>
              </a:spcBef>
              <a:defRPr sz="1200" b="0"/>
            </a:lvl1pPr>
          </a:lstStyle>
          <a:p>
            <a:pPr>
              <a:defRPr/>
            </a:pPr>
            <a:endParaRPr lang="zh-CN" altLang="zh-CN"/>
          </a:p>
        </p:txBody>
      </p:sp>
      <p:sp>
        <p:nvSpPr>
          <p:cNvPr id="2055" name="Rectangle 1031"/>
          <p:cNvSpPr>
            <a:spLocks noGrp="1" noChangeArrowheads="1"/>
          </p:cNvSpPr>
          <p:nvPr>
            <p:ph type="sldNum" sz="quarter" idx="5"/>
          </p:nvPr>
        </p:nvSpPr>
        <p:spPr bwMode="auto">
          <a:xfrm>
            <a:off x="4179888" y="9112250"/>
            <a:ext cx="3135312"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851" tIns="47925" rIns="95851" bIns="47925" numCol="1" anchor="b" anchorCtr="0" compatLnSpc="1"/>
          <a:lstStyle>
            <a:lvl1pPr algn="r" eaLnBrk="0" hangingPunct="0">
              <a:spcBef>
                <a:spcPct val="0"/>
              </a:spcBef>
              <a:defRPr smtClean="0"/>
            </a:lvl1pPr>
          </a:lstStyle>
          <a:p>
            <a:pPr>
              <a:defRPr/>
            </a:pPr>
            <a:fld id="{C40EACF6-C073-48CA-B30C-6E8D8958A242}" type="slidenum">
              <a:rPr lang="zh-CN" altLang="en-US"/>
              <a:t>‹#›</a:t>
            </a:fld>
            <a:endParaRPr lang="en-US" altLang="zh-CN" sz="1200" b="0"/>
          </a:p>
        </p:txBody>
      </p:sp>
    </p:spTree>
    <p:extLst>
      <p:ext uri="{BB962C8B-B14F-4D97-AF65-F5344CB8AC3E}">
        <p14:creationId xmlns:p14="http://schemas.microsoft.com/office/powerpoint/2010/main" val="1404717670"/>
      </p:ext>
    </p:extLst>
  </p:cSld>
  <p:clrMap bg1="lt1" tx1="dk1" bg2="lt2" tx2="dk2" accent1="accent1" accent2="accent2" accent3="accent3" accent4="accent4" accent5="accent5" accent6="accent6" hlink="hlink" folHlink="folHlink"/>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anose="020B0604030504040204" pitchFamily="34" charset="0"/>
              </a:defRPr>
            </a:lvl1pPr>
            <a:lvl2pPr marL="742950" indent="-285750" defTabSz="927100" eaLnBrk="0" hangingPunct="0">
              <a:defRPr sz="2400">
                <a:solidFill>
                  <a:schemeClr val="tx1"/>
                </a:solidFill>
                <a:latin typeface="Tahoma" panose="020B0604030504040204" pitchFamily="34" charset="0"/>
              </a:defRPr>
            </a:lvl2pPr>
            <a:lvl3pPr marL="1143000" indent="-228600" defTabSz="927100" eaLnBrk="0" hangingPunct="0">
              <a:defRPr sz="2400">
                <a:solidFill>
                  <a:schemeClr val="tx1"/>
                </a:solidFill>
                <a:latin typeface="Tahoma" panose="020B0604030504040204" pitchFamily="34" charset="0"/>
              </a:defRPr>
            </a:lvl3pPr>
            <a:lvl4pPr marL="1600200" indent="-228600" defTabSz="927100" eaLnBrk="0" hangingPunct="0">
              <a:defRPr sz="2400">
                <a:solidFill>
                  <a:schemeClr val="tx1"/>
                </a:solidFill>
                <a:latin typeface="Tahoma" panose="020B0604030504040204" pitchFamily="34" charset="0"/>
              </a:defRPr>
            </a:lvl4pPr>
            <a:lvl5pPr marL="2057400" indent="-228600" defTabSz="927100" eaLnBrk="0" hangingPunct="0">
              <a:defRPr sz="2400">
                <a:solidFill>
                  <a:schemeClr val="tx1"/>
                </a:solidFill>
                <a:latin typeface="Tahoma" panose="020B0604030504040204" pitchFamily="34" charset="0"/>
              </a:defRPr>
            </a:lvl5pPr>
            <a:lvl6pPr marL="2514600" indent="-228600" defTabSz="927100"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27100"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27100"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271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5239243-08BD-486B-BEC9-08E82BC46CC4}" type="slidenum">
              <a:rPr lang="en-US" altLang="zh-CN" sz="1200"/>
              <a:pPr eaLnBrk="1" hangingPunct="1"/>
              <a:t>18</a:t>
            </a:fld>
            <a:endParaRPr lang="en-US" altLang="zh-CN" sz="120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If you know one, you can derive all the others.</a:t>
            </a:r>
          </a:p>
          <a:p>
            <a:pPr eaLnBrk="1" hangingPunct="1"/>
            <a:endParaRPr lang="en-US" altLang="zh-CN"/>
          </a:p>
          <a:p>
            <a:pPr eaLnBrk="1" hangingPunct="1"/>
            <a:r>
              <a:rPr lang="en-US" altLang="zh-CN"/>
              <a:t>We saw special case of 2 and 3 with exponential waiting times.</a:t>
            </a:r>
          </a:p>
        </p:txBody>
      </p:sp>
    </p:spTree>
    <p:extLst>
      <p:ext uri="{BB962C8B-B14F-4D97-AF65-F5344CB8AC3E}">
        <p14:creationId xmlns:p14="http://schemas.microsoft.com/office/powerpoint/2010/main" val="6074041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0EC583-3B3E-4B30-B84B-15524D97FE79}" type="slidenum">
              <a:rPr lang="en-US" altLang="zh-CN"/>
              <a:pPr/>
              <a:t>38</a:t>
            </a:fld>
            <a:endParaRPr lang="en-US" altLang="zh-CN"/>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493518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715402-91C5-4314-B08A-1ABCB6D88D85}" type="slidenum">
              <a:rPr lang="en-US" altLang="zh-CN"/>
              <a:pPr/>
              <a:t>39</a:t>
            </a:fld>
            <a:endParaRPr lang="en-US" altLang="zh-CN"/>
          </a:p>
        </p:txBody>
      </p:sp>
      <p:sp>
        <p:nvSpPr>
          <p:cNvPr id="519170" name="Rectangle 2"/>
          <p:cNvSpPr>
            <a:spLocks noGrp="1" noRot="1" noChangeAspect="1" noChangeArrowheads="1" noTextEdit="1"/>
          </p:cNvSpPr>
          <p:nvPr>
            <p:ph type="sldImg"/>
          </p:nvPr>
        </p:nvSpPr>
        <p:spPr>
          <a:ln/>
        </p:spPr>
      </p:sp>
      <p:sp>
        <p:nvSpPr>
          <p:cNvPr id="5191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65807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ADE0B1-E2EF-4612-B94A-8609C7BAF815}" type="slidenum">
              <a:rPr lang="en-US" altLang="zh-CN"/>
              <a:pPr/>
              <a:t>40</a:t>
            </a:fld>
            <a:endParaRPr lang="en-US" altLang="zh-CN"/>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67677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11AA87-A93C-4E66-ACE0-A72AFA70F1AA}" type="slidenum">
              <a:rPr lang="en-US" altLang="zh-CN"/>
              <a:pPr/>
              <a:t>41</a:t>
            </a:fld>
            <a:endParaRPr lang="en-US" altLang="zh-CN"/>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0368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3A018D-56F1-43CA-8A7A-FC20BD05112C}" type="slidenum">
              <a:rPr lang="en-US" altLang="zh-CN"/>
              <a:pPr/>
              <a:t>42</a:t>
            </a:fld>
            <a:endParaRPr lang="en-US" altLang="zh-CN"/>
          </a:p>
        </p:txBody>
      </p:sp>
      <p:sp>
        <p:nvSpPr>
          <p:cNvPr id="522242" name="Rectangle 2"/>
          <p:cNvSpPr>
            <a:spLocks noGrp="1" noRot="1" noChangeAspect="1" noChangeArrowheads="1" noTextEdit="1"/>
          </p:cNvSpPr>
          <p:nvPr>
            <p:ph type="sldImg"/>
          </p:nvPr>
        </p:nvSpPr>
        <p:spPr>
          <a:ln/>
        </p:spPr>
      </p:sp>
      <p:sp>
        <p:nvSpPr>
          <p:cNvPr id="5222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12966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ACCD32-4D78-4322-BB49-A0ACEAFFECB6}" type="slidenum">
              <a:rPr lang="en-US" altLang="zh-CN"/>
              <a:pPr/>
              <a:t>43</a:t>
            </a:fld>
            <a:endParaRPr lang="en-US" altLang="zh-CN"/>
          </a:p>
        </p:txBody>
      </p:sp>
      <p:sp>
        <p:nvSpPr>
          <p:cNvPr id="523266" name="Rectangle 2"/>
          <p:cNvSpPr>
            <a:spLocks noGrp="1" noRot="1" noChangeAspect="1" noChangeArrowheads="1" noTextEdit="1"/>
          </p:cNvSpPr>
          <p:nvPr>
            <p:ph type="sldImg"/>
          </p:nvPr>
        </p:nvSpPr>
        <p:spPr>
          <a:ln/>
        </p:spPr>
      </p:sp>
      <p:sp>
        <p:nvSpPr>
          <p:cNvPr id="5232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402190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978142-E0E9-4571-B00E-158B5D722A5C}" type="slidenum">
              <a:rPr lang="en-US" altLang="zh-CN"/>
              <a:pPr/>
              <a:t>44</a:t>
            </a:fld>
            <a:endParaRPr lang="en-US" altLang="zh-CN"/>
          </a:p>
        </p:txBody>
      </p:sp>
      <p:sp>
        <p:nvSpPr>
          <p:cNvPr id="524290" name="Rectangle 2"/>
          <p:cNvSpPr>
            <a:spLocks noGrp="1" noRot="1" noChangeAspect="1" noChangeArrowheads="1" noTextEdit="1"/>
          </p:cNvSpPr>
          <p:nvPr>
            <p:ph type="sldImg"/>
          </p:nvPr>
        </p:nvSpPr>
        <p:spPr>
          <a:ln/>
        </p:spPr>
      </p:sp>
      <p:sp>
        <p:nvSpPr>
          <p:cNvPr id="5242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91548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CB8D59-8980-498D-9A54-FD485D6BB1E5}" type="slidenum">
              <a:rPr lang="en-US" altLang="zh-CN"/>
              <a:pPr/>
              <a:t>45</a:t>
            </a:fld>
            <a:endParaRPr lang="en-US" altLang="zh-CN"/>
          </a:p>
        </p:txBody>
      </p:sp>
      <p:sp>
        <p:nvSpPr>
          <p:cNvPr id="525314" name="Rectangle 2"/>
          <p:cNvSpPr>
            <a:spLocks noGrp="1" noRot="1" noChangeAspect="1" noChangeArrowheads="1" noTextEdit="1"/>
          </p:cNvSpPr>
          <p:nvPr>
            <p:ph type="sldImg"/>
          </p:nvPr>
        </p:nvSpPr>
        <p:spPr>
          <a:ln/>
        </p:spPr>
      </p:sp>
      <p:sp>
        <p:nvSpPr>
          <p:cNvPr id="5253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88881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26D808-2906-477E-ACEC-7FB0BD45E0D6}" type="slidenum">
              <a:rPr lang="en-US" altLang="zh-CN"/>
              <a:pPr/>
              <a:t>46</a:t>
            </a:fld>
            <a:endParaRPr lang="en-US" altLang="zh-CN"/>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666774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78B799-C043-44F8-A027-4F4F59906EBF}" type="slidenum">
              <a:rPr lang="en-US" altLang="zh-CN"/>
              <a:pPr/>
              <a:t>47</a:t>
            </a:fld>
            <a:endParaRPr lang="en-US" altLang="zh-CN"/>
          </a:p>
        </p:txBody>
      </p:sp>
      <p:sp>
        <p:nvSpPr>
          <p:cNvPr id="527362" name="Rectangle 2"/>
          <p:cNvSpPr>
            <a:spLocks noGrp="1" noRot="1" noChangeAspect="1" noChangeArrowheads="1" noTextEdit="1"/>
          </p:cNvSpPr>
          <p:nvPr>
            <p:ph type="sldImg"/>
          </p:nvPr>
        </p:nvSpPr>
        <p:spPr>
          <a:ln/>
        </p:spPr>
      </p:sp>
      <p:sp>
        <p:nvSpPr>
          <p:cNvPr id="5273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91208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E79ABA-9505-4028-93E0-FDBA1F1B4EEC}" type="slidenum">
              <a:rPr lang="en-US" altLang="zh-CN"/>
              <a:pPr/>
              <a:t>30</a:t>
            </a:fld>
            <a:endParaRPr lang="en-US" altLang="zh-CN"/>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26357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AE04DB-FFF9-44CD-B1ED-C8E7F3CC6B14}" type="slidenum">
              <a:rPr lang="en-US" altLang="zh-CN"/>
              <a:pPr/>
              <a:t>48</a:t>
            </a:fld>
            <a:endParaRPr lang="en-US" altLang="zh-CN"/>
          </a:p>
        </p:txBody>
      </p:sp>
      <p:sp>
        <p:nvSpPr>
          <p:cNvPr id="528386" name="Rectangle 2"/>
          <p:cNvSpPr>
            <a:spLocks noGrp="1" noRot="1" noChangeAspect="1" noChangeArrowheads="1" noTextEdit="1"/>
          </p:cNvSpPr>
          <p:nvPr>
            <p:ph type="sldImg"/>
          </p:nvPr>
        </p:nvSpPr>
        <p:spPr>
          <a:ln/>
        </p:spPr>
      </p:sp>
      <p:sp>
        <p:nvSpPr>
          <p:cNvPr id="5283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094867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EDDD61-4FB0-4515-89CD-39DAD11B178A}" type="slidenum">
              <a:rPr lang="en-US" altLang="zh-CN"/>
              <a:pPr/>
              <a:t>49</a:t>
            </a:fld>
            <a:endParaRPr lang="en-US" altLang="zh-CN"/>
          </a:p>
        </p:txBody>
      </p:sp>
      <p:sp>
        <p:nvSpPr>
          <p:cNvPr id="529410" name="Rectangle 2"/>
          <p:cNvSpPr>
            <a:spLocks noGrp="1" noRot="1" noChangeAspect="1" noChangeArrowheads="1" noTextEdit="1"/>
          </p:cNvSpPr>
          <p:nvPr>
            <p:ph type="sldImg"/>
          </p:nvPr>
        </p:nvSpPr>
        <p:spPr>
          <a:ln/>
        </p:spPr>
      </p:sp>
      <p:sp>
        <p:nvSpPr>
          <p:cNvPr id="5294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66815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A9295C-393C-4A0D-A8BD-23184352801A}" type="slidenum">
              <a:rPr lang="en-US" altLang="zh-CN"/>
              <a:pPr/>
              <a:t>50</a:t>
            </a:fld>
            <a:endParaRPr lang="en-US" altLang="zh-CN"/>
          </a:p>
        </p:txBody>
      </p:sp>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25356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1AACA2-618C-4DDE-B746-2337E13DC470}" type="slidenum">
              <a:rPr lang="en-US" altLang="zh-CN"/>
              <a:pPr/>
              <a:t>51</a:t>
            </a:fld>
            <a:endParaRPr lang="en-US" altLang="zh-CN"/>
          </a:p>
        </p:txBody>
      </p:sp>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571336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3A222A-5D8E-403C-ACCC-9B71717BBDB2}" type="slidenum">
              <a:rPr lang="en-US" altLang="zh-CN"/>
              <a:pPr/>
              <a:t>52</a:t>
            </a:fld>
            <a:endParaRPr lang="en-US" altLang="zh-CN"/>
          </a:p>
        </p:txBody>
      </p:sp>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435202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54132A-A6BB-4805-8F06-D40B901D7644}" type="slidenum">
              <a:rPr lang="en-US" altLang="zh-CN"/>
              <a:pPr/>
              <a:t>57</a:t>
            </a:fld>
            <a:endParaRPr lang="en-US" altLang="zh-CN"/>
          </a:p>
        </p:txBody>
      </p:sp>
      <p:sp>
        <p:nvSpPr>
          <p:cNvPr id="548866" name="Rectangle 2"/>
          <p:cNvSpPr>
            <a:spLocks noGrp="1" noRot="1" noChangeAspect="1" noChangeArrowheads="1" noTextEdit="1"/>
          </p:cNvSpPr>
          <p:nvPr>
            <p:ph type="sldImg"/>
          </p:nvPr>
        </p:nvSpPr>
        <p:spPr>
          <a:ln/>
        </p:spPr>
      </p:sp>
      <p:sp>
        <p:nvSpPr>
          <p:cNvPr id="5488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999859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FE0610-B47C-487C-92B4-806ADC851B7F}" type="slidenum">
              <a:rPr lang="en-US" altLang="zh-CN"/>
              <a:pPr/>
              <a:t>58</a:t>
            </a:fld>
            <a:endParaRPr lang="en-US" altLang="zh-CN"/>
          </a:p>
        </p:txBody>
      </p:sp>
      <p:sp>
        <p:nvSpPr>
          <p:cNvPr id="375810" name="Rectangle 2"/>
          <p:cNvSpPr>
            <a:spLocks noGrp="1" noRot="1" noChangeAspect="1" noChangeArrowheads="1" noTextEdit="1"/>
          </p:cNvSpPr>
          <p:nvPr>
            <p:ph type="sldImg"/>
          </p:nvPr>
        </p:nvSpPr>
        <p:spPr>
          <a:ln/>
        </p:spPr>
      </p:sp>
      <p:sp>
        <p:nvSpPr>
          <p:cNvPr id="375811" name="Rectangle 3"/>
          <p:cNvSpPr>
            <a:spLocks noGrp="1" noChangeArrowheads="1"/>
          </p:cNvSpPr>
          <p:nvPr>
            <p:ph type="body" idx="1"/>
          </p:nvPr>
        </p:nvSpPr>
        <p:spPr>
          <a:xfrm>
            <a:off x="925513" y="4410075"/>
            <a:ext cx="5083175" cy="4176713"/>
          </a:xfrm>
        </p:spPr>
        <p:txBody>
          <a:bodyPr lIns="92885" tIns="46442" rIns="92885" bIns="46442"/>
          <a:lstStyle/>
          <a:p>
            <a:endParaRPr lang="zh-CN" altLang="zh-CN"/>
          </a:p>
        </p:txBody>
      </p:sp>
    </p:spTree>
    <p:extLst>
      <p:ext uri="{BB962C8B-B14F-4D97-AF65-F5344CB8AC3E}">
        <p14:creationId xmlns:p14="http://schemas.microsoft.com/office/powerpoint/2010/main" val="36758165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34318B-D374-404A-93C6-77FFE301C9BB}" type="slidenum">
              <a:rPr lang="en-US" altLang="zh-CN"/>
              <a:pPr/>
              <a:t>59</a:t>
            </a:fld>
            <a:endParaRPr lang="en-US" altLang="zh-CN"/>
          </a:p>
        </p:txBody>
      </p:sp>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424157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D1A207-8C7E-4943-888B-6D906454D5CF}" type="slidenum">
              <a:rPr lang="en-US" altLang="zh-CN"/>
              <a:pPr/>
              <a:t>60</a:t>
            </a:fld>
            <a:endParaRPr lang="en-US" altLang="zh-CN"/>
          </a:p>
        </p:txBody>
      </p:sp>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964421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4B9094-489D-4308-B122-F4EF8C02B0BB}" type="slidenum">
              <a:rPr lang="en-US" altLang="zh-CN"/>
              <a:pPr/>
              <a:t>61</a:t>
            </a:fld>
            <a:endParaRPr lang="en-US" altLang="zh-CN"/>
          </a:p>
        </p:txBody>
      </p:sp>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72176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715C24-390D-4053-A1C6-CD880D6FD47A}" type="slidenum">
              <a:rPr lang="en-US" altLang="zh-CN"/>
              <a:pPr/>
              <a:t>31</a:t>
            </a:fld>
            <a:endParaRPr lang="en-US" altLang="zh-CN"/>
          </a:p>
        </p:txBody>
      </p:sp>
      <p:sp>
        <p:nvSpPr>
          <p:cNvPr id="510978" name="Rectangle 2"/>
          <p:cNvSpPr>
            <a:spLocks noGrp="1" noRot="1" noChangeAspect="1" noChangeArrowheads="1" noTextEdit="1"/>
          </p:cNvSpPr>
          <p:nvPr>
            <p:ph type="sldImg"/>
          </p:nvPr>
        </p:nvSpPr>
        <p:spPr>
          <a:ln/>
        </p:spPr>
      </p:sp>
      <p:sp>
        <p:nvSpPr>
          <p:cNvPr id="5109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45469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C07A52-8EE3-4BE2-AF1F-B90D2D963F3C}" type="slidenum">
              <a:rPr lang="en-US" altLang="zh-CN"/>
              <a:pPr/>
              <a:t>62</a:t>
            </a:fld>
            <a:endParaRPr lang="en-US" altLang="zh-CN"/>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483429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E2D997-848E-4880-8155-9F110762C46F}" type="slidenum">
              <a:rPr lang="en-US" altLang="zh-CN"/>
              <a:pPr/>
              <a:t>63</a:t>
            </a:fld>
            <a:endParaRPr lang="en-US" altLang="zh-CN"/>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418781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8F5B14-0A5A-4CAF-9DA0-573AB33F4AA0}" type="slidenum">
              <a:rPr lang="en-US" altLang="zh-CN"/>
              <a:pPr/>
              <a:t>64</a:t>
            </a:fld>
            <a:endParaRPr lang="en-US" altLang="zh-CN"/>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449064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D6319A-02CD-450F-931D-B4E27EDF171D}" type="slidenum">
              <a:rPr lang="en-US" altLang="zh-CN"/>
              <a:pPr/>
              <a:t>65</a:t>
            </a:fld>
            <a:endParaRPr lang="en-US" altLang="zh-CN"/>
          </a:p>
        </p:txBody>
      </p:sp>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111234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71B382-CD12-4A06-B29C-28F83D35BED5}" type="slidenum">
              <a:rPr lang="en-US" altLang="zh-CN"/>
              <a:pPr/>
              <a:t>66</a:t>
            </a:fld>
            <a:endParaRPr lang="en-US" altLang="zh-CN"/>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238079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54132A-A6BB-4805-8F06-D40B901D7644}" type="slidenum">
              <a:rPr lang="en-US" altLang="zh-CN"/>
              <a:pPr/>
              <a:t>67</a:t>
            </a:fld>
            <a:endParaRPr lang="en-US" altLang="zh-CN"/>
          </a:p>
        </p:txBody>
      </p:sp>
      <p:sp>
        <p:nvSpPr>
          <p:cNvPr id="548866" name="Rectangle 2"/>
          <p:cNvSpPr>
            <a:spLocks noGrp="1" noRot="1" noChangeAspect="1" noChangeArrowheads="1" noTextEdit="1"/>
          </p:cNvSpPr>
          <p:nvPr>
            <p:ph type="sldImg"/>
          </p:nvPr>
        </p:nvSpPr>
        <p:spPr>
          <a:ln/>
        </p:spPr>
      </p:sp>
      <p:sp>
        <p:nvSpPr>
          <p:cNvPr id="5488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350641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F3A05A-F642-45AC-A5DA-08D3CC37768D}" type="slidenum">
              <a:rPr lang="en-US" altLang="zh-CN"/>
              <a:pPr/>
              <a:t>68</a:t>
            </a:fld>
            <a:endParaRPr lang="en-US" altLang="zh-CN"/>
          </a:p>
        </p:txBody>
      </p:sp>
      <p:sp>
        <p:nvSpPr>
          <p:cNvPr id="559106" name="Rectangle 2"/>
          <p:cNvSpPr>
            <a:spLocks noGrp="1" noRot="1" noChangeAspect="1" noChangeArrowheads="1" noTextEdit="1"/>
          </p:cNvSpPr>
          <p:nvPr>
            <p:ph type="sldImg"/>
          </p:nvPr>
        </p:nvSpPr>
        <p:spPr>
          <a:ln/>
        </p:spPr>
      </p:sp>
      <p:sp>
        <p:nvSpPr>
          <p:cNvPr id="5591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834183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7765A6-1197-4B0F-A8E5-3CA3084420AF}" type="slidenum">
              <a:rPr lang="en-US" altLang="zh-CN"/>
              <a:pPr/>
              <a:t>69</a:t>
            </a:fld>
            <a:endParaRPr lang="en-US" altLang="zh-CN"/>
          </a:p>
        </p:txBody>
      </p:sp>
      <p:sp>
        <p:nvSpPr>
          <p:cNvPr id="560130" name="Rectangle 2"/>
          <p:cNvSpPr>
            <a:spLocks noGrp="1" noRot="1" noChangeAspect="1" noChangeArrowheads="1" noTextEdit="1"/>
          </p:cNvSpPr>
          <p:nvPr>
            <p:ph type="sldImg"/>
          </p:nvPr>
        </p:nvSpPr>
        <p:spPr>
          <a:ln/>
        </p:spPr>
      </p:sp>
      <p:sp>
        <p:nvSpPr>
          <p:cNvPr id="5601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955134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51C054-BC05-4A87-967C-1564BA5A743B}" type="slidenum">
              <a:rPr lang="en-US" altLang="zh-CN"/>
              <a:pPr/>
              <a:t>70</a:t>
            </a:fld>
            <a:endParaRPr lang="en-US" altLang="zh-CN"/>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23615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2120CD-8C98-481D-AE36-5E7D71AEE44C}" type="slidenum">
              <a:rPr lang="en-US" altLang="zh-CN"/>
              <a:pPr/>
              <a:t>32</a:t>
            </a:fld>
            <a:endParaRPr lang="en-US" altLang="zh-CN"/>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93485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9DE9AF-5EFF-442E-A1AC-2A9FD9FCDA9E}" type="slidenum">
              <a:rPr lang="en-US" altLang="zh-CN"/>
              <a:pPr/>
              <a:t>33</a:t>
            </a:fld>
            <a:endParaRPr lang="en-US" altLang="zh-CN"/>
          </a:p>
        </p:txBody>
      </p:sp>
      <p:sp>
        <p:nvSpPr>
          <p:cNvPr id="513026" name="Rectangle 2"/>
          <p:cNvSpPr>
            <a:spLocks noGrp="1" noRot="1" noChangeAspect="1" noChangeArrowheads="1" noTextEdit="1"/>
          </p:cNvSpPr>
          <p:nvPr>
            <p:ph type="sldImg"/>
          </p:nvPr>
        </p:nvSpPr>
        <p:spPr>
          <a:ln/>
        </p:spPr>
      </p:sp>
      <p:sp>
        <p:nvSpPr>
          <p:cNvPr id="5130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18874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E2C8A5-6FD3-4109-8DF6-8A6BF05D444C}" type="slidenum">
              <a:rPr lang="en-US" altLang="zh-CN"/>
              <a:pPr/>
              <a:t>34</a:t>
            </a:fld>
            <a:endParaRPr lang="en-US" altLang="zh-CN"/>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47900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40AC36-895A-405D-9DC8-5F94C0F436C2}" type="slidenum">
              <a:rPr lang="en-US" altLang="zh-CN"/>
              <a:pPr/>
              <a:t>35</a:t>
            </a:fld>
            <a:endParaRPr lang="en-US" altLang="zh-CN"/>
          </a:p>
        </p:txBody>
      </p:sp>
      <p:sp>
        <p:nvSpPr>
          <p:cNvPr id="515074" name="Rectangle 2"/>
          <p:cNvSpPr>
            <a:spLocks noGrp="1" noRot="1" noChangeAspect="1" noChangeArrowheads="1" noTextEdit="1"/>
          </p:cNvSpPr>
          <p:nvPr>
            <p:ph type="sldImg"/>
          </p:nvPr>
        </p:nvSpPr>
        <p:spPr>
          <a:ln/>
        </p:spPr>
      </p:sp>
      <p:sp>
        <p:nvSpPr>
          <p:cNvPr id="5150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93811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942714-8669-44BE-8384-E558D405B26B}" type="slidenum">
              <a:rPr lang="en-US" altLang="zh-CN"/>
              <a:pPr/>
              <a:t>36</a:t>
            </a:fld>
            <a:endParaRPr lang="en-US" altLang="zh-CN"/>
          </a:p>
        </p:txBody>
      </p:sp>
      <p:sp>
        <p:nvSpPr>
          <p:cNvPr id="516098" name="Rectangle 2"/>
          <p:cNvSpPr>
            <a:spLocks noGrp="1" noRot="1" noChangeAspect="1" noChangeArrowheads="1" noTextEdit="1"/>
          </p:cNvSpPr>
          <p:nvPr>
            <p:ph type="sldImg"/>
          </p:nvPr>
        </p:nvSpPr>
        <p:spPr>
          <a:ln/>
        </p:spPr>
      </p:sp>
      <p:sp>
        <p:nvSpPr>
          <p:cNvPr id="5160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62541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760CAB-CD4D-4435-9B27-85F330D2A374}" type="slidenum">
              <a:rPr lang="en-US" altLang="zh-CN"/>
              <a:pPr/>
              <a:t>37</a:t>
            </a:fld>
            <a:endParaRPr lang="en-US" altLang="zh-CN"/>
          </a:p>
        </p:txBody>
      </p:sp>
      <p:sp>
        <p:nvSpPr>
          <p:cNvPr id="517122" name="Rectangle 2"/>
          <p:cNvSpPr>
            <a:spLocks noGrp="1" noRot="1" noChangeAspect="1" noChangeArrowheads="1" noTextEdit="1"/>
          </p:cNvSpPr>
          <p:nvPr>
            <p:ph type="sldImg"/>
          </p:nvPr>
        </p:nvSpPr>
        <p:spPr>
          <a:ln/>
        </p:spPr>
      </p:sp>
      <p:sp>
        <p:nvSpPr>
          <p:cNvPr id="5171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2731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单击以编辑母版副标题样式</a:t>
            </a:r>
          </a:p>
        </p:txBody>
      </p:sp>
      <p:sp>
        <p:nvSpPr>
          <p:cNvPr id="4" name="Rectangle 6"/>
          <p:cNvSpPr>
            <a:spLocks noGrp="1" noChangeArrowheads="1"/>
          </p:cNvSpPr>
          <p:nvPr>
            <p:ph type="sldNum" sz="quarter" idx="10"/>
          </p:nvPr>
        </p:nvSpPr>
        <p:spPr/>
        <p:txBody>
          <a:bodyPr/>
          <a:lstStyle>
            <a:lvl1pPr>
              <a:defRPr/>
            </a:lvl1pPr>
          </a:lstStyle>
          <a:p>
            <a:pPr>
              <a:defRPr/>
            </a:pPr>
            <a:fld id="{9946B1C3-2402-45BC-996F-AA5D89145A07}" type="slidenum">
              <a:rPr lang="zh-CN" altLang="en-US"/>
              <a:t>‹#›</a:t>
            </a:fld>
            <a:endParaRPr lang="en-US" altLang="zh-CN" sz="1800" b="1">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hasCustomPrompt="1"/>
          </p:nvPr>
        </p:nvSpPr>
        <p:spPr/>
        <p:txBody>
          <a:bodyPr/>
          <a:lstStyle>
            <a:lvl1pPr marL="0" indent="368300">
              <a:defRPr/>
            </a:lvl1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p:cNvSpPr>
            <a:spLocks noGrp="1" noChangeArrowheads="1"/>
          </p:cNvSpPr>
          <p:nvPr>
            <p:ph type="sldNum" sz="quarter" idx="10"/>
          </p:nvPr>
        </p:nvSpPr>
        <p:spPr/>
        <p:txBody>
          <a:bodyPr/>
          <a:lstStyle>
            <a:lvl1pPr>
              <a:defRPr/>
            </a:lvl1pPr>
          </a:lstStyle>
          <a:p>
            <a:pPr>
              <a:defRPr/>
            </a:pPr>
            <a:fld id="{C0503645-6876-4C73-AA8E-6E989977EB84}" type="slidenum">
              <a:rPr lang="zh-CN" altLang="en-US"/>
              <a:t>‹#›</a:t>
            </a:fld>
            <a:endParaRPr lang="en-US" altLang="zh-CN" sz="1800" b="1">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Rectangle 6"/>
          <p:cNvSpPr>
            <a:spLocks noGrp="1" noChangeArrowheads="1"/>
          </p:cNvSpPr>
          <p:nvPr>
            <p:ph type="sldNum" sz="quarter" idx="10"/>
          </p:nvPr>
        </p:nvSpPr>
        <p:spPr/>
        <p:txBody>
          <a:bodyPr/>
          <a:lstStyle>
            <a:lvl1pPr>
              <a:defRPr/>
            </a:lvl1pPr>
          </a:lstStyle>
          <a:p>
            <a:pPr>
              <a:defRPr/>
            </a:pPr>
            <a:fld id="{4C02D4DB-2F8F-44A7-BF31-A50A56867D5D}" type="slidenum">
              <a:rPr lang="zh-CN" altLang="en-US"/>
              <a:t>‹#›</a:t>
            </a:fld>
            <a:endParaRPr lang="en-US" altLang="zh-CN" sz="1800" b="1">
              <a:solidFill>
                <a:schemeClr val="tx1"/>
              </a:solidFill>
            </a:endParaRPr>
          </a:p>
        </p:txBody>
      </p:sp>
      <p:sp>
        <p:nvSpPr>
          <p:cNvPr id="5"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a:t>单击此处编辑母版标题样式</a:t>
            </a:r>
          </a:p>
        </p:txBody>
      </p:sp>
      <p:sp>
        <p:nvSpPr>
          <p:cNvPr id="6" name="副标题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单击以编辑母版副标题样式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hasCustomPrompt="1"/>
          </p:nvPr>
        </p:nvSpPr>
        <p:spPr>
          <a:xfrm>
            <a:off x="460375" y="1143000"/>
            <a:ext cx="4037013" cy="5257800"/>
          </a:xfrm>
        </p:spPr>
        <p:txBody>
          <a:bodyPr/>
          <a:lstStyle>
            <a:lvl2pPr marL="230505" indent="-227330">
              <a:buFont typeface="Wingdings" panose="05000000000000000000" pitchFamily="2" charset="2"/>
              <a:buChar char="n"/>
              <a:defRPr/>
            </a:lvl2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hasCustomPrompt="1"/>
          </p:nvPr>
        </p:nvSpPr>
        <p:spPr>
          <a:xfrm>
            <a:off x="4649788" y="1143000"/>
            <a:ext cx="4037012" cy="5257800"/>
          </a:xfrm>
        </p:spPr>
        <p:txBody>
          <a:bodyPr/>
          <a:lstStyle>
            <a:lvl2pPr marL="230505" indent="-227330">
              <a:buFont typeface="Wingdings" panose="05000000000000000000" pitchFamily="2" charset="2"/>
              <a:buChar char="n"/>
              <a:defRPr/>
            </a:lvl2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6"/>
          <p:cNvSpPr>
            <a:spLocks noGrp="1" noChangeArrowheads="1"/>
          </p:cNvSpPr>
          <p:nvPr>
            <p:ph type="sldNum" sz="quarter" idx="10"/>
          </p:nvPr>
        </p:nvSpPr>
        <p:spPr/>
        <p:txBody>
          <a:bodyPr/>
          <a:lstStyle>
            <a:lvl1pPr>
              <a:defRPr/>
            </a:lvl1pPr>
          </a:lstStyle>
          <a:p>
            <a:pPr>
              <a:defRPr/>
            </a:pPr>
            <a:fld id="{64468825-29ED-486C-A4D8-000660BCF4F2}" type="slidenum">
              <a:rPr lang="zh-CN" altLang="en-US"/>
              <a:t>‹#›</a:t>
            </a:fld>
            <a:endParaRPr lang="en-US" altLang="zh-CN" sz="1800" b="1">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7" name="Rectangle 6"/>
          <p:cNvSpPr>
            <a:spLocks noGrp="1" noChangeArrowheads="1"/>
          </p:cNvSpPr>
          <p:nvPr>
            <p:ph type="sldNum" sz="quarter" idx="10"/>
          </p:nvPr>
        </p:nvSpPr>
        <p:spPr/>
        <p:txBody>
          <a:bodyPr/>
          <a:lstStyle>
            <a:lvl1pPr>
              <a:defRPr/>
            </a:lvl1pPr>
          </a:lstStyle>
          <a:p>
            <a:pPr>
              <a:defRPr/>
            </a:pPr>
            <a:fld id="{BBDD5EF8-7798-4EF9-860D-A3F5480774BA}" type="slidenum">
              <a:rPr lang="zh-CN" altLang="en-US"/>
              <a:t>‹#›</a:t>
            </a:fld>
            <a:endParaRPr lang="en-US" altLang="zh-CN" sz="1800" b="1">
              <a:solidFill>
                <a:schemeClr val="tx1"/>
              </a:solidFill>
            </a:endParaRPr>
          </a:p>
        </p:txBody>
      </p:sp>
      <p:sp>
        <p:nvSpPr>
          <p:cNvPr id="8" name="标题 1"/>
          <p:cNvSpPr>
            <a:spLocks noGrp="1"/>
          </p:cNvSpPr>
          <p:nvPr>
            <p:ph type="title"/>
          </p:nvPr>
        </p:nvSpPr>
        <p:spPr>
          <a:xfrm>
            <a:off x="152400" y="144463"/>
            <a:ext cx="7696200" cy="498475"/>
          </a:xfrm>
        </p:spPr>
        <p:txBody>
          <a:bodyPr/>
          <a:lstStyle/>
          <a:p>
            <a:r>
              <a:rPr lang="zh-CN" altLang="en-US" noProof="1"/>
              <a:t>单击此处编辑母版标题样式</a:t>
            </a:r>
          </a:p>
        </p:txBody>
      </p:sp>
      <p:sp>
        <p:nvSpPr>
          <p:cNvPr id="9" name="内容占位符 2"/>
          <p:cNvSpPr>
            <a:spLocks noGrp="1"/>
          </p:cNvSpPr>
          <p:nvPr>
            <p:ph sz="half" idx="1" hasCustomPrompt="1"/>
          </p:nvPr>
        </p:nvSpPr>
        <p:spPr>
          <a:xfrm>
            <a:off x="460375" y="1143000"/>
            <a:ext cx="4037013" cy="5257800"/>
          </a:xfrm>
        </p:spPr>
        <p:txBody>
          <a:bodyPr/>
          <a:lstStyle>
            <a:lvl2pPr marL="230505" indent="-227330">
              <a:buFont typeface="Wingdings" panose="05000000000000000000" pitchFamily="2" charset="2"/>
              <a:buChar char="n"/>
              <a:defRPr/>
            </a:lvl2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 name="内容占位符 3"/>
          <p:cNvSpPr>
            <a:spLocks noGrp="1"/>
          </p:cNvSpPr>
          <p:nvPr>
            <p:ph sz="half" idx="2" hasCustomPrompt="1"/>
          </p:nvPr>
        </p:nvSpPr>
        <p:spPr>
          <a:xfrm>
            <a:off x="4649788" y="1143000"/>
            <a:ext cx="4037012" cy="5257800"/>
          </a:xfrm>
        </p:spPr>
        <p:txBody>
          <a:bodyPr/>
          <a:lstStyle>
            <a:lvl2pPr marL="230505" indent="-227330">
              <a:buFont typeface="Wingdings" panose="05000000000000000000" pitchFamily="2" charset="2"/>
              <a:buChar char="n"/>
              <a:defRPr/>
            </a:lvl2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6"/>
          <p:cNvSpPr>
            <a:spLocks noGrp="1" noChangeArrowheads="1"/>
          </p:cNvSpPr>
          <p:nvPr>
            <p:ph type="sldNum" sz="quarter" idx="10"/>
          </p:nvPr>
        </p:nvSpPr>
        <p:spPr/>
        <p:txBody>
          <a:bodyPr/>
          <a:lstStyle>
            <a:lvl1pPr>
              <a:defRPr/>
            </a:lvl1pPr>
          </a:lstStyle>
          <a:p>
            <a:pPr>
              <a:defRPr/>
            </a:pPr>
            <a:fld id="{023FC8F3-8C88-4080-9072-0F45608CA8D8}" type="slidenum">
              <a:rPr lang="zh-CN" altLang="en-US"/>
              <a:t>‹#›</a:t>
            </a:fld>
            <a:endParaRPr lang="en-US" altLang="zh-CN" sz="1800" b="1">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B8362C05-2414-449A-A7D0-62E7AA668FEF}" type="slidenum">
              <a:rPr lang="zh-CN" altLang="en-US"/>
              <a:t>‹#›</a:t>
            </a:fld>
            <a:endParaRPr lang="en-US" altLang="zh-CN" sz="1800" b="1">
              <a:solidFill>
                <a:schemeClr val="tx1"/>
              </a:solidFill>
            </a:endParaRPr>
          </a:p>
        </p:txBody>
      </p:sp>
      <p:sp>
        <p:nvSpPr>
          <p:cNvPr id="3" name="标题 1"/>
          <p:cNvSpPr>
            <a:spLocks noGrp="1"/>
          </p:cNvSpPr>
          <p:nvPr>
            <p:ph type="title"/>
          </p:nvPr>
        </p:nvSpPr>
        <p:spPr>
          <a:xfrm>
            <a:off x="152400" y="144463"/>
            <a:ext cx="7696200" cy="498475"/>
          </a:xfrm>
        </p:spPr>
        <p:txBody>
          <a:bodyPr/>
          <a:lstStyle/>
          <a:p>
            <a:r>
              <a:rPr lang="zh-CN" altLang="en-US" noProof="1"/>
              <a:t>单击此处编辑母版标题样式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fld id="{D8724F74-6749-4F42-B6D2-34C7423F5697}" type="slidenum">
              <a:rPr lang="en-US" altLang="zh-CN"/>
              <a:pPr/>
              <a:t>‹#›</a:t>
            </a:fld>
            <a:endParaRPr lang="en-US" altLang="zh-CN"/>
          </a:p>
        </p:txBody>
      </p:sp>
    </p:spTree>
    <p:extLst>
      <p:ext uri="{BB962C8B-B14F-4D97-AF65-F5344CB8AC3E}">
        <p14:creationId xmlns:p14="http://schemas.microsoft.com/office/powerpoint/2010/main" val="611028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Line 9"/>
          <p:cNvSpPr>
            <a:spLocks noChangeShapeType="1"/>
          </p:cNvSpPr>
          <p:nvPr/>
        </p:nvSpPr>
        <p:spPr bwMode="auto">
          <a:xfrm>
            <a:off x="0" y="762000"/>
            <a:ext cx="9144000" cy="0"/>
          </a:xfrm>
          <a:prstGeom prst="line">
            <a:avLst/>
          </a:prstGeom>
          <a:noFill/>
          <a:ln w="9525">
            <a:solidFill>
              <a:schemeClr val="tx2"/>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027" name="Rectangle 2"/>
          <p:cNvSpPr>
            <a:spLocks noGrp="1" noChangeArrowheads="1"/>
          </p:cNvSpPr>
          <p:nvPr>
            <p:ph type="title" idx="4294967295"/>
          </p:nvPr>
        </p:nvSpPr>
        <p:spPr bwMode="auto">
          <a:xfrm>
            <a:off x="152400" y="144463"/>
            <a:ext cx="76962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dirty="0">
                <a:sym typeface="Arial" panose="020B0604020202020204" pitchFamily="34" charset="0"/>
              </a:rPr>
              <a:t>Click to edit Master title style</a:t>
            </a:r>
          </a:p>
        </p:txBody>
      </p:sp>
      <p:sp>
        <p:nvSpPr>
          <p:cNvPr id="1028" name="Rectangle 3"/>
          <p:cNvSpPr>
            <a:spLocks noGrp="1" noChangeArrowheads="1"/>
          </p:cNvSpPr>
          <p:nvPr>
            <p:ph type="body" idx="9"/>
          </p:nvPr>
        </p:nvSpPr>
        <p:spPr bwMode="auto">
          <a:xfrm>
            <a:off x="460375" y="1143000"/>
            <a:ext cx="8226425"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dirty="0">
                <a:sym typeface="Arial" panose="020B0604020202020204" pitchFamily="34" charset="0"/>
              </a:rPr>
              <a:t>Click to edit Master text styles</a:t>
            </a:r>
          </a:p>
          <a:p>
            <a:pPr lvl="1"/>
            <a:r>
              <a:rPr lang="zh-CN" altLang="zh-CN" dirty="0">
                <a:sym typeface="Arial" panose="020B0604020202020204" pitchFamily="34" charset="0"/>
              </a:rPr>
              <a:t>Second level</a:t>
            </a:r>
          </a:p>
          <a:p>
            <a:pPr lvl="2"/>
            <a:r>
              <a:rPr lang="zh-CN" altLang="zh-CN" dirty="0">
                <a:sym typeface="Arial" panose="020B0604020202020204" pitchFamily="34" charset="0"/>
              </a:rPr>
              <a:t>Third level</a:t>
            </a:r>
          </a:p>
          <a:p>
            <a:pPr lvl="3"/>
            <a:r>
              <a:rPr lang="zh-CN" altLang="zh-CN" dirty="0">
                <a:sym typeface="Arial" panose="020B0604020202020204" pitchFamily="34" charset="0"/>
              </a:rPr>
              <a:t>Fourth level</a:t>
            </a:r>
          </a:p>
          <a:p>
            <a:pPr lvl="4"/>
            <a:r>
              <a:rPr lang="zh-CN" altLang="zh-CN" dirty="0">
                <a:sym typeface="Arial" panose="020B0604020202020204" pitchFamily="34" charset="0"/>
              </a:rPr>
              <a:t>Fifth level</a:t>
            </a:r>
          </a:p>
        </p:txBody>
      </p:sp>
      <p:sp>
        <p:nvSpPr>
          <p:cNvPr id="1029" name="Rectangle 6"/>
          <p:cNvSpPr>
            <a:spLocks noGrp="1" noChangeArrowheads="1"/>
          </p:cNvSpPr>
          <p:nvPr>
            <p:ph type="sldNum" sz="quarter" idx="4"/>
          </p:nvPr>
        </p:nvSpPr>
        <p:spPr bwMode="auto">
          <a:xfrm>
            <a:off x="8382000" y="65532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eaLnBrk="0" hangingPunct="0">
              <a:spcBef>
                <a:spcPct val="0"/>
              </a:spcBef>
              <a:defRPr sz="900" b="0" smtClean="0">
                <a:solidFill>
                  <a:schemeClr val="bg2"/>
                </a:solidFill>
              </a:defRPr>
            </a:lvl1pPr>
          </a:lstStyle>
          <a:p>
            <a:pPr>
              <a:defRPr/>
            </a:pPr>
            <a:fld id="{1AE1F492-DE8C-4470-9EA9-F8D48DFEE6AE}" type="slidenum">
              <a:rPr lang="zh-CN" altLang="en-US"/>
              <a:t>‹#›</a:t>
            </a:fld>
            <a:endParaRPr lang="en-US" altLang="zh-CN" sz="1800" b="1">
              <a:solidFill>
                <a:schemeClr val="tx1"/>
              </a:solidFill>
            </a:endParaRPr>
          </a:p>
        </p:txBody>
      </p:sp>
      <p:pic>
        <p:nvPicPr>
          <p:cNvPr id="1030" name="Picture 25" descr="红色系校徽标准版"/>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66138" y="117475"/>
            <a:ext cx="525462"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rtl="0" fontAlgn="base">
        <a:lnSpc>
          <a:spcPct val="90000"/>
        </a:lnSpc>
        <a:spcBef>
          <a:spcPct val="0"/>
        </a:spcBef>
        <a:spcAft>
          <a:spcPct val="0"/>
        </a:spcAft>
        <a:defRPr sz="2800" b="1" kern="1200">
          <a:solidFill>
            <a:schemeClr val="tx1"/>
          </a:solidFill>
          <a:latin typeface="华文中宋" panose="02010600040101010101" charset="-122"/>
          <a:ea typeface="华文中宋" panose="02010600040101010101" charset="-122"/>
          <a:cs typeface="+mj-cs"/>
          <a:sym typeface="Arial" panose="020B0604020202020204" pitchFamily="34" charset="0"/>
        </a:defRPr>
      </a:lvl1pPr>
      <a:lvl2pPr algn="l" rtl="0" fontAlgn="base">
        <a:lnSpc>
          <a:spcPct val="90000"/>
        </a:lnSpc>
        <a:spcBef>
          <a:spcPct val="0"/>
        </a:spcBef>
        <a:spcAft>
          <a:spcPct val="0"/>
        </a:spcAft>
        <a:defRPr sz="2800" b="1">
          <a:solidFill>
            <a:schemeClr val="tx1"/>
          </a:solidFill>
          <a:latin typeface="Arial" panose="020B0604020202020204" pitchFamily="34" charset="0"/>
          <a:cs typeface="Arial" panose="020B0604020202020204" pitchFamily="34" charset="0"/>
          <a:sym typeface="Arial" panose="020B0604020202020204" pitchFamily="34" charset="0"/>
        </a:defRPr>
      </a:lvl2pPr>
      <a:lvl3pPr algn="l" rtl="0" fontAlgn="base">
        <a:lnSpc>
          <a:spcPct val="90000"/>
        </a:lnSpc>
        <a:spcBef>
          <a:spcPct val="0"/>
        </a:spcBef>
        <a:spcAft>
          <a:spcPct val="0"/>
        </a:spcAft>
        <a:defRPr sz="2800" b="1">
          <a:solidFill>
            <a:schemeClr val="tx1"/>
          </a:solidFill>
          <a:latin typeface="Arial" panose="020B0604020202020204" pitchFamily="34" charset="0"/>
          <a:cs typeface="Arial" panose="020B0604020202020204" pitchFamily="34" charset="0"/>
          <a:sym typeface="Arial" panose="020B0604020202020204" pitchFamily="34" charset="0"/>
        </a:defRPr>
      </a:lvl3pPr>
      <a:lvl4pPr algn="l" rtl="0" fontAlgn="base">
        <a:lnSpc>
          <a:spcPct val="90000"/>
        </a:lnSpc>
        <a:spcBef>
          <a:spcPct val="0"/>
        </a:spcBef>
        <a:spcAft>
          <a:spcPct val="0"/>
        </a:spcAft>
        <a:defRPr sz="2800" b="1">
          <a:solidFill>
            <a:schemeClr val="tx1"/>
          </a:solidFill>
          <a:latin typeface="Arial" panose="020B0604020202020204" pitchFamily="34" charset="0"/>
          <a:cs typeface="Arial" panose="020B0604020202020204" pitchFamily="34" charset="0"/>
          <a:sym typeface="Arial" panose="020B0604020202020204" pitchFamily="34" charset="0"/>
        </a:defRPr>
      </a:lvl4pPr>
      <a:lvl5pPr algn="l" rtl="0" fontAlgn="base">
        <a:lnSpc>
          <a:spcPct val="90000"/>
        </a:lnSpc>
        <a:spcBef>
          <a:spcPct val="0"/>
        </a:spcBef>
        <a:spcAft>
          <a:spcPct val="0"/>
        </a:spcAft>
        <a:defRPr sz="2800" b="1">
          <a:solidFill>
            <a:schemeClr val="tx1"/>
          </a:solidFill>
          <a:latin typeface="Arial" panose="020B0604020202020204" pitchFamily="34" charset="0"/>
          <a:cs typeface="Arial" panose="020B0604020202020204" pitchFamily="34" charset="0"/>
          <a:sym typeface="Arial" panose="020B0604020202020204" pitchFamily="34" charset="0"/>
        </a:defRPr>
      </a:lvl5pPr>
      <a:lvl6pPr marL="457200" algn="l" rtl="0" fontAlgn="base">
        <a:lnSpc>
          <a:spcPct val="90000"/>
        </a:lnSpc>
        <a:spcBef>
          <a:spcPct val="0"/>
        </a:spcBef>
        <a:spcAft>
          <a:spcPct val="0"/>
        </a:spcAft>
        <a:defRPr sz="2800" b="1">
          <a:solidFill>
            <a:schemeClr val="tx1"/>
          </a:solidFill>
          <a:latin typeface="Arial" panose="020B0604020202020204" pitchFamily="34" charset="0"/>
          <a:cs typeface="Arial" panose="020B0604020202020204" pitchFamily="34" charset="0"/>
          <a:sym typeface="Arial" panose="020B0604020202020204" pitchFamily="34" charset="0"/>
        </a:defRPr>
      </a:lvl6pPr>
      <a:lvl7pPr marL="914400" algn="l" rtl="0" fontAlgn="base">
        <a:lnSpc>
          <a:spcPct val="90000"/>
        </a:lnSpc>
        <a:spcBef>
          <a:spcPct val="0"/>
        </a:spcBef>
        <a:spcAft>
          <a:spcPct val="0"/>
        </a:spcAft>
        <a:defRPr sz="2800" b="1">
          <a:solidFill>
            <a:schemeClr val="tx1"/>
          </a:solidFill>
          <a:latin typeface="Arial" panose="020B0604020202020204" pitchFamily="34" charset="0"/>
          <a:cs typeface="Arial" panose="020B0604020202020204" pitchFamily="34" charset="0"/>
          <a:sym typeface="Arial" panose="020B0604020202020204" pitchFamily="34" charset="0"/>
        </a:defRPr>
      </a:lvl7pPr>
      <a:lvl8pPr marL="1371600" algn="l" rtl="0" fontAlgn="base">
        <a:lnSpc>
          <a:spcPct val="90000"/>
        </a:lnSpc>
        <a:spcBef>
          <a:spcPct val="0"/>
        </a:spcBef>
        <a:spcAft>
          <a:spcPct val="0"/>
        </a:spcAft>
        <a:defRPr sz="2800" b="1">
          <a:solidFill>
            <a:schemeClr val="tx1"/>
          </a:solidFill>
          <a:latin typeface="Arial" panose="020B0604020202020204" pitchFamily="34" charset="0"/>
          <a:cs typeface="Arial" panose="020B0604020202020204" pitchFamily="34" charset="0"/>
          <a:sym typeface="Arial" panose="020B0604020202020204" pitchFamily="34" charset="0"/>
        </a:defRPr>
      </a:lvl8pPr>
      <a:lvl9pPr marL="1828800" algn="l" rtl="0" fontAlgn="base">
        <a:lnSpc>
          <a:spcPct val="90000"/>
        </a:lnSpc>
        <a:spcBef>
          <a:spcPct val="0"/>
        </a:spcBef>
        <a:spcAft>
          <a:spcPct val="0"/>
        </a:spcAft>
        <a:defRPr sz="2800" b="1">
          <a:solidFill>
            <a:schemeClr val="tx1"/>
          </a:solidFill>
          <a:latin typeface="Arial" panose="020B0604020202020204" pitchFamily="34" charset="0"/>
          <a:cs typeface="Arial" panose="020B0604020202020204" pitchFamily="34" charset="0"/>
          <a:sym typeface="Arial" panose="020B0604020202020204" pitchFamily="34" charset="0"/>
        </a:defRPr>
      </a:lvl9pPr>
    </p:titleStyle>
    <p:bodyStyle>
      <a:lvl1pPr algn="l" rtl="0" fontAlgn="base">
        <a:spcBef>
          <a:spcPct val="100000"/>
        </a:spcBef>
        <a:spcAft>
          <a:spcPct val="0"/>
        </a:spcAft>
        <a:buFont typeface="Wingdings" panose="05000000000000000000" pitchFamily="2" charset="2"/>
        <a:buChar char="p"/>
        <a:defRPr sz="2400" b="1" kern="1200">
          <a:solidFill>
            <a:schemeClr val="tx1"/>
          </a:solidFill>
          <a:latin typeface="华文中宋" panose="02010600040101010101" charset="-122"/>
          <a:ea typeface="华文中宋" panose="02010600040101010101" charset="-122"/>
          <a:cs typeface="+mn-cs"/>
          <a:sym typeface="Arial" panose="020B0604020202020204" pitchFamily="34" charset="0"/>
        </a:defRPr>
      </a:lvl1pPr>
      <a:lvl2pPr marL="230505" indent="-227330" algn="l" rtl="0" fontAlgn="base">
        <a:spcBef>
          <a:spcPct val="50000"/>
        </a:spcBef>
        <a:spcAft>
          <a:spcPct val="0"/>
        </a:spcAft>
        <a:buFont typeface="Wingdings" panose="05000000000000000000" pitchFamily="2" charset="2"/>
        <a:buChar char="n"/>
        <a:defRPr sz="2000" b="1" kern="1200">
          <a:solidFill>
            <a:schemeClr val="tx1"/>
          </a:solidFill>
          <a:latin typeface="华文中宋" panose="02010600040101010101" charset="-122"/>
          <a:ea typeface="华文中宋" panose="02010600040101010101" charset="-122"/>
          <a:cs typeface="+mn-cs"/>
          <a:sym typeface="Arial" panose="020B0604020202020204" pitchFamily="34" charset="0"/>
        </a:defRPr>
      </a:lvl2pPr>
      <a:lvl3pPr marL="685800" indent="-228600" algn="l" rtl="0" fontAlgn="base">
        <a:spcBef>
          <a:spcPct val="40000"/>
        </a:spcBef>
        <a:spcAft>
          <a:spcPct val="0"/>
        </a:spcAft>
        <a:buFont typeface="Arial" panose="020B0604020202020204" pitchFamily="34" charset="0"/>
        <a:buChar char="–"/>
        <a:defRPr sz="2000" b="1" kern="1200">
          <a:solidFill>
            <a:schemeClr val="tx1"/>
          </a:solidFill>
          <a:latin typeface="华文中宋" panose="02010600040101010101" charset="-122"/>
          <a:ea typeface="华文中宋" panose="02010600040101010101" charset="-122"/>
          <a:cs typeface="+mn-cs"/>
          <a:sym typeface="Arial" panose="020B0604020202020204" pitchFamily="34" charset="0"/>
        </a:defRPr>
      </a:lvl3pPr>
      <a:lvl4pPr marL="1079500" indent="-170180" algn="l" rtl="0" fontAlgn="base">
        <a:spcBef>
          <a:spcPct val="25000"/>
        </a:spcBef>
        <a:spcAft>
          <a:spcPct val="0"/>
        </a:spcAft>
        <a:buFont typeface="Arial" panose="020B0604020202020204" pitchFamily="34" charset="0"/>
        <a:buChar char="•"/>
        <a:defRPr sz="1600" b="1" kern="1200">
          <a:solidFill>
            <a:schemeClr val="tx1"/>
          </a:solidFill>
          <a:latin typeface="华文中宋" panose="02010600040101010101" charset="-122"/>
          <a:ea typeface="华文中宋" panose="02010600040101010101" charset="-122"/>
          <a:cs typeface="+mn-cs"/>
          <a:sym typeface="Arial" panose="020B0604020202020204" pitchFamily="34" charset="0"/>
        </a:defRPr>
      </a:lvl4pPr>
      <a:lvl5pPr marL="1490980" indent="-176530" algn="l" rtl="0" fontAlgn="base">
        <a:spcBef>
          <a:spcPct val="25000"/>
        </a:spcBef>
        <a:spcAft>
          <a:spcPct val="0"/>
        </a:spcAft>
        <a:buFont typeface="Arial" panose="020B0604020202020204" pitchFamily="34" charset="0"/>
        <a:buChar char="–"/>
        <a:defRPr sz="1400" b="1" kern="1200">
          <a:solidFill>
            <a:schemeClr val="tx1"/>
          </a:solidFill>
          <a:latin typeface="华文中宋" panose="02010600040101010101" charset="-122"/>
          <a:ea typeface="华文中宋" panose="02010600040101010101" charset="-122"/>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1.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7.bin"/><Relationship Id="rId4" Type="http://schemas.openxmlformats.org/officeDocument/2006/relationships/image" Target="../media/image10.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17.wmf"/><Relationship Id="rId3" Type="http://schemas.openxmlformats.org/officeDocument/2006/relationships/notesSlide" Target="../notesSlides/notesSlide1.xml"/><Relationship Id="rId7" Type="http://schemas.openxmlformats.org/officeDocument/2006/relationships/image" Target="../media/image14.wmf"/><Relationship Id="rId12"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0.bin"/><Relationship Id="rId11" Type="http://schemas.openxmlformats.org/officeDocument/2006/relationships/image" Target="../media/image16.wmf"/><Relationship Id="rId5" Type="http://schemas.openxmlformats.org/officeDocument/2006/relationships/image" Target="../media/image13.wmf"/><Relationship Id="rId15" Type="http://schemas.openxmlformats.org/officeDocument/2006/relationships/image" Target="../media/image18.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5.wmf"/><Relationship Id="rId14" Type="http://schemas.openxmlformats.org/officeDocument/2006/relationships/oleObject" Target="../embeddings/oleObject14.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0.wmf"/><Relationship Id="rId5" Type="http://schemas.openxmlformats.org/officeDocument/2006/relationships/oleObject" Target="../embeddings/oleObject16.bin"/><Relationship Id="rId4" Type="http://schemas.openxmlformats.org/officeDocument/2006/relationships/image" Target="../media/image19.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4.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5.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bmj.bmjjournals.com/cgi/content-nw/full/323/7327/1491/#TF2-150"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4.wmf"/><Relationship Id="rId4" Type="http://schemas.openxmlformats.org/officeDocument/2006/relationships/oleObject" Target="../embeddings/oleObject19.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1.bin"/><Relationship Id="rId5" Type="http://schemas.openxmlformats.org/officeDocument/2006/relationships/image" Target="../media/image28.wmf"/><Relationship Id="rId4" Type="http://schemas.openxmlformats.org/officeDocument/2006/relationships/oleObject" Target="../embeddings/oleObject20.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30.wmf"/><Relationship Id="rId4" Type="http://schemas.openxmlformats.org/officeDocument/2006/relationships/oleObject" Target="../embeddings/oleObject22.bin"/></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1.wmf"/><Relationship Id="rId4" Type="http://schemas.openxmlformats.org/officeDocument/2006/relationships/oleObject" Target="../embeddings/oleObject23.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32.wmf"/><Relationship Id="rId4" Type="http://schemas.openxmlformats.org/officeDocument/2006/relationships/oleObject" Target="../embeddings/oleObject24.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Line 6"/>
          <p:cNvSpPr>
            <a:spLocks noChangeShapeType="1"/>
          </p:cNvSpPr>
          <p:nvPr/>
        </p:nvSpPr>
        <p:spPr bwMode="auto">
          <a:xfrm>
            <a:off x="1471613" y="3276600"/>
            <a:ext cx="6469062" cy="0"/>
          </a:xfrm>
          <a:prstGeom prst="line">
            <a:avLst/>
          </a:prstGeom>
          <a:noFill/>
          <a:ln w="19050" cap="rnd">
            <a:solidFill>
              <a:srgbClr val="C0C0C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 name="Rectangle 7"/>
          <p:cNvSpPr>
            <a:spLocks noChangeArrowheads="1"/>
          </p:cNvSpPr>
          <p:nvPr/>
        </p:nvSpPr>
        <p:spPr bwMode="auto">
          <a:xfrm>
            <a:off x="1500188" y="3505200"/>
            <a:ext cx="62039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0"/>
              </a:spcBef>
              <a:buFont typeface="Wingdings" panose="05000000000000000000" pitchFamily="2" charset="2"/>
              <a:buChar char="p"/>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50000"/>
              </a:spcBef>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40000"/>
              </a:spcBef>
              <a:buFont typeface="Arial" panose="020B0604020202020204" pitchFamily="34" charset="0"/>
              <a:buChar char="–"/>
              <a:defRPr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5000"/>
              </a:spcBef>
              <a:buFont typeface="Arial" panose="020B0604020202020204" pitchFamily="34" charset="0"/>
              <a:buChar char="•"/>
              <a:defRPr sz="16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5000"/>
              </a:spcBef>
              <a:buFont typeface="Arial" panose="020B0604020202020204" pitchFamily="34" charset="0"/>
              <a:buChar char="–"/>
              <a:defRPr sz="14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5000"/>
              </a:spcBef>
              <a:spcAft>
                <a:spcPct val="0"/>
              </a:spcAft>
              <a:buFont typeface="Arial" panose="020B0604020202020204" pitchFamily="34" charset="0"/>
              <a:buChar char="–"/>
              <a:defRPr sz="14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5000"/>
              </a:spcBef>
              <a:spcAft>
                <a:spcPct val="0"/>
              </a:spcAft>
              <a:buFont typeface="Arial" panose="020B0604020202020204" pitchFamily="34" charset="0"/>
              <a:buChar char="–"/>
              <a:defRPr sz="14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5000"/>
              </a:spcBef>
              <a:spcAft>
                <a:spcPct val="0"/>
              </a:spcAft>
              <a:buFont typeface="Arial" panose="020B0604020202020204" pitchFamily="34" charset="0"/>
              <a:buChar char="–"/>
              <a:defRPr sz="14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5000"/>
              </a:spcBef>
              <a:spcAft>
                <a:spcPct val="0"/>
              </a:spcAft>
              <a:buFont typeface="Arial" panose="020B0604020202020204" pitchFamily="34" charset="0"/>
              <a:buChar char="–"/>
              <a:defRPr sz="14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eaLnBrk="1" hangingPunct="1">
              <a:spcBef>
                <a:spcPct val="50000"/>
              </a:spcBef>
              <a:buFont typeface="Arial" panose="020B0604020202020204" pitchFamily="34" charset="0"/>
              <a:buNone/>
            </a:pPr>
            <a:r>
              <a:rPr lang="en-US" altLang="zh-CN">
                <a:solidFill>
                  <a:schemeClr val="bg2"/>
                </a:solidFill>
              </a:rPr>
              <a:t>Zach Zhizhong Zhou</a:t>
            </a:r>
            <a:endParaRPr lang="zh-CN" altLang="en-US">
              <a:solidFill>
                <a:schemeClr val="bg2"/>
              </a:solidFill>
            </a:endParaRPr>
          </a:p>
          <a:p>
            <a:pPr algn="ctr" eaLnBrk="1" hangingPunct="1">
              <a:spcBef>
                <a:spcPct val="50000"/>
              </a:spcBef>
              <a:buFont typeface="Arial" panose="020B0604020202020204" pitchFamily="34" charset="0"/>
              <a:buNone/>
            </a:pPr>
            <a:r>
              <a:rPr lang="en-US" altLang="zh-CN" sz="2000" b="0">
                <a:solidFill>
                  <a:schemeClr val="bg2"/>
                </a:solidFill>
              </a:rPr>
              <a:t>12/10/2016</a:t>
            </a:r>
            <a:endParaRPr lang="zh-CN" altLang="en-US"/>
          </a:p>
        </p:txBody>
      </p:sp>
      <p:sp>
        <p:nvSpPr>
          <p:cNvPr id="17412" name="Rectangle 10"/>
          <p:cNvSpPr>
            <a:spLocks noChangeArrowheads="1"/>
          </p:cNvSpPr>
          <p:nvPr/>
        </p:nvSpPr>
        <p:spPr bwMode="auto">
          <a:xfrm>
            <a:off x="992188" y="1752600"/>
            <a:ext cx="72199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0"/>
              </a:spcBef>
              <a:buFont typeface="Wingdings" panose="05000000000000000000" pitchFamily="2" charset="2"/>
              <a:buChar char="p"/>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50000"/>
              </a:spcBef>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40000"/>
              </a:spcBef>
              <a:buFont typeface="Arial" panose="020B0604020202020204" pitchFamily="34" charset="0"/>
              <a:buChar char="–"/>
              <a:defRPr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5000"/>
              </a:spcBef>
              <a:buFont typeface="Arial" panose="020B0604020202020204" pitchFamily="34" charset="0"/>
              <a:buChar char="•"/>
              <a:defRPr sz="16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5000"/>
              </a:spcBef>
              <a:buFont typeface="Arial" panose="020B0604020202020204" pitchFamily="34" charset="0"/>
              <a:buChar char="–"/>
              <a:defRPr sz="14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5000"/>
              </a:spcBef>
              <a:spcAft>
                <a:spcPct val="0"/>
              </a:spcAft>
              <a:buFont typeface="Arial" panose="020B0604020202020204" pitchFamily="34" charset="0"/>
              <a:buChar char="–"/>
              <a:defRPr sz="14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5000"/>
              </a:spcBef>
              <a:spcAft>
                <a:spcPct val="0"/>
              </a:spcAft>
              <a:buFont typeface="Arial" panose="020B0604020202020204" pitchFamily="34" charset="0"/>
              <a:buChar char="–"/>
              <a:defRPr sz="14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5000"/>
              </a:spcBef>
              <a:spcAft>
                <a:spcPct val="0"/>
              </a:spcAft>
              <a:buFont typeface="Arial" panose="020B0604020202020204" pitchFamily="34" charset="0"/>
              <a:buChar char="–"/>
              <a:defRPr sz="14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5000"/>
              </a:spcBef>
              <a:spcAft>
                <a:spcPct val="0"/>
              </a:spcAft>
              <a:buFont typeface="Arial" panose="020B0604020202020204" pitchFamily="34" charset="0"/>
              <a:buChar char="–"/>
              <a:defRPr sz="14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eaLnBrk="1" hangingPunct="1">
              <a:spcBef>
                <a:spcPct val="50000"/>
              </a:spcBef>
              <a:buFont typeface="Arial" panose="020B0604020202020204" pitchFamily="34" charset="0"/>
              <a:buNone/>
            </a:pPr>
            <a:r>
              <a:rPr lang="en-US" altLang="zh-CN" sz="2800" dirty="0">
                <a:solidFill>
                  <a:srgbClr val="3C3C3C"/>
                </a:solidFill>
                <a:cs typeface="Arial" panose="020B0604020202020204" pitchFamily="34" charset="0"/>
              </a:rPr>
              <a:t>Business Analytics and Data Mining</a:t>
            </a:r>
          </a:p>
        </p:txBody>
      </p:sp>
      <p:sp>
        <p:nvSpPr>
          <p:cNvPr id="17413" name="AutoShape 2" descr="data:image/jpeg;base64,/9j/4AAQSkZJRgABAQAAAQABAAD/2wCEAAkGBxMPEhIUExIUFBQWFxcYFxYWGBUYFhgcFRgZFhodGBcYHSggGBwmHRUXITEhJSorLi4uFx8zODMtNygwLisBCgoKDg0OGxAQGzQkHyUsLCw0NDUrLywwNDQsLCwvLCw0LDIsLC0sLCwsLCw0LCwtLywsLCwsLCwsLCwsLCwsLP/AABEIAMIBAwMBEQACEQEDEQH/xAAcAAEAAgMBAQEAAAAAAAAAAAAABgcDBAUIAgH/xABCEAABAwIDBgMFBQUFCQAAAAABAAIDBBEFEiEGBxMxQVEiYYEyQnGRoRRSYnKxFSOSosEzc4Ky0QgkQ1SDk8LS8P/EABoBAQACAwEAAAAAAAAAAAAAAAACAwEEBQb/xAA3EQEAAgECAwQIBQMEAwAAAAAAAQIDBBEFEiETMUFRIjJhgZGh0fAGFEJx4VKxwRUzcvEjNJL/2gAMAwEAAhEDEQA/ALxQEBAQEBAQEBAQEBAQEBAQEBAQEBAQEBAQEBAQEBAQEBAQEBAQEBAQEBAQEBAQEBAQEBAQEBAQEBAQEBAQEBAQEBAQEBAQEBAQEBAQEBAQEBAQEBAQEBAQEBAQEBAQEBAQEBAQEBAQEBAQEBAQEBAQc7HMdp6GPiVEzIm8hmPicezGjV58gCUFbY5voaw2pqUuH3538P1EbQ5xHxLT5KXLIjUu+bECfC2kA7cKU/XipyjPQ77Kxh/e09PKPwGSI/Ml4+ixsJ7szvVoa0tY9xppToGzWDXHs2QeE+QNieywJ2gICAgICAgICAgICAgICAgICAgICAgICAgICCKbebZMwyNrWgSVMgPCjJ0AHN8h5hg+ZOg6kZiN5FEYviEtRI6WaR0szucjug+7G3lGzyCvikQju4VQoyzDXUUhYYfhCCwt3W8uXDy2Cpc6Wk0AJu58Hm3q5g6s6D2exjsPQUEzZGtexwc1wDmuBuCCLggjmLLAyICAgICAgICAgICAgICAgICAgICAgICAg1MVxBlLDLPKbRxMc9x8mi+nc9gg8yYvjclZPLUS+3KbkXuGNHsMb5NHzNz1V9I2hiWrE10z2RsGZ73NYwd3PIa0eWpGqzMsbLjptzNHwA2aWZ05GsrXBrQ4/djItlH4rnzVPNKSl9pMFkw+plppbF0Z0cNA9pF2uA6Ag8uhuOizEsrM3abr4KqlbVVoe/ii8UQc5gDOjnFhDiXcwL2AI68ozLCM70thxhMsb4S51NNcNzG7o3t1LC73gRqCddHX5XOYkQZBcG4vawhxw+V12kOfTknlbV8Y9LvA8n+SxIuhYBAQEBAQEBAQEBAQEBAQEBAQEBAQEBAQVpv4xQxUMcIOs8oDvyReM/zcNZr3ihhIVZuJLu1lH7Voc3Lin5mN4b/NlWLdwtXfI+wonTMfJRNkeahjC4FxyjhglvL37XIF7ag2KrFWbxi8uojIHtlNDHdsmr2t40/CDydS/JlBvropVFoDAJq6GORj5o4IcOgNCIpMgdM6NxLi0G5LQ2JoDtPFoojV3yzOdhFGZxacyQlw0uH8F5ePLqFmBR6yy3cGr3U08UzPaie2QW65Dcj1Fx6oxL1tBKHta5uocA4HyIuFEZEBAQEBAQEBAQEBAQEBAQEBAQEBAQEBBR3+0HVNdUUUYcCWRzFzQRdud0VrjpcM+ilXvZ2nbdVKmw+4JnRvY9hyvY5r2uHMOYQ5p9CAVgXjg2+Gnli/eQ1H2gDxRQx8QOdb3HA6A/isR581C9q0je07fvOxFZnuVntFT4hidTLUvo5wXkWbw32Y1os1oLgL2HXqSTYXstadfpa9+SvxhZGK/lKbbBbZz4bTimrKOrMcd+FJHE5xa0knI4G2gJNiDy0tpdZprNNb1clf/qCcGT+mfghu8XbN2KzMsx0UMQOSN9s5LrZnvA0B0AAF7C+upWzE7xur226SiaMstL7QSGJen93VY2bDKFzXB1qeJjiDfxRsDHA+dwVHdmazHekaMCAgICAgICAgICAgICAgICAgICAgIPmV4aCToACSfIaod7y1j8hxCeombcOfLJIzPzyuPhYT+XKPQLnfmOTLzeEvVX4d2uljHHrV+5+KPjnY6EGxB0sfPsunFomN4eYtWazy26SsvBNiIIg105EzzbS9o7noB7/rz7LyOr43nyzNcPox8/493xdvDw7HSN8nWfl/PvWRg9HBG0Boa0dmgNHyC4027Sd7zvPtljLz16VjaHUeI7dFiYo1o593HxDJ0Vc7Ohg50fxChhmaeNGx7Rrd4Glutzy+KuwZ82K3/itMT7Pp4trJjx3j04iVf7YbKx00fGhfZlwOG43Pi5ZCdT8D0ub6WXqOF8VyZ79jljr5x7PP6w4ut0VMVe0pPTy+iK08JeHW9kaOPcn3R59+wXXz54x9I75+91eg0FtTM2n1I+c+X19i5NxtY5klTTe6WNlA6BzTkcR8QWfwqjSX5t29xrTxTktH7LeW44IgICAgICAgICAgICAgICAgICAgICDmbS4nDSU00tQ7LEGkG3tHNoGtHVxJsAm27MTtO7zRQOuGuHazh8P6riZqzW01l7/S5a5aRkp4tmsoI6jUksf0kaL38nt94fVMGqth6eCjXcLx6qOaOlvNhEtdTROiH76Ai3hBka0dwBaSMjmOgIC2uz0mfJGXuvHj3fHwn2797zmbTazS1mkxvX4x9Yb+AbxJYLMmAmaNL3yyi3fo71sfNaur4FhyzzYp5Z+Mfx99FOLiF69MnX+6XRbxqNw1dI09ixx/y3C49uA6uJ6RE+/67NuNbg8enuaGI7xaYDwNkkPwDG+pdr9Fbi/D+otPpzEfP7+LM8SxVj0YmfkidVtXVVj25G3a03ETGlzLjlxD71jrqQNBouzi4ZpdNSYmes+O/X3eX9/a1fzGp1N45K7+yI3j3/exUUM9U4SVcpNuTGkaeVx4Wj8uvmoRqMOnryaau3t++s+92NPwTNmtGTV29330j3fFlLGi1gAxnIDlda3NM9/fLvRjrWIisbVr3JRul2hgpq90cuhnaI2SX0D818h/NoAe4A6rraPHMU5vN5Pjeoi+SMceHf8AvK+FtuGICAgICAgICAgICAgICAgICAgICAg8+b3NqfttQY2uvTwOcyMdHyN8Mkh7gG7G/Bx95WRGwg+FOkMrGRjM6RzWhvcuIaPqVRqNPXLHtdDQcQvpbedfGEmqad8D8krDG7z5G3UHkVw82C+Oer2ek1uHUV3pL7jNtR8wtaW/HVmkPE0eGyf3jWP/AM4KlGfJXulTfRafJ69In3MRoIP+Xg/7bR+inGszR+pTPCNH/RAyihbqIIQf7tl/mQozqss99pWU4ZpKTvGOPg2S88r6dunyVM2me9uVpWvSsbNSpeANTYKdImZ6IXmIjq0ccpZ4oGzGMsjc7ICdDcgkadAQDqV19Nop9a7y/EuM1jfHgnefPwj6yjcL9db2PUcx5g9Cuq8rMzPWXpndptIcQo2mQ3niPCm83NALX/4mlrviSOihMbMJYsAgICAgICAgICAgICAgICAgICAgj23+MGiw+pmabPDMsZ7PkIjYfQuB9FmI3keXqh2oA5NAaPRWEJPuqpxJitLfkwyP/hjfb6kH0WJJT/fTlc6kjAFyJHut/ha3/wAlztbk5Yh6LgGnjJz2/aFcZZIyADe/Q6rnb47xvL0c0z4piI6uxhlDUztLo4c4BsbFoPycQs10c5I5qTuqzcWx6e/Jm6Ttu2DhtUOdLL8gf0KjOgy+SUca0c/rZIsFrH+zSyepYP1csxw7LKF+O6Sv6vlLr0GwVbN7ZZEPK7z/AEA+ZWzThv8AVLnZ/wASV7sVfimGC7vKems995ZB7z7G3wHJvoLroYtPjx+rDz+r4lqNR69unlDmb2qVpwyoAAGQxOHpKwH6Ej1W14OdHe8/3WFi0txmLFlc6EnwzwHT8cBu3+V7/kFGzC+VEEBAQEBAQEBAQEBAQEBAQEBAQEFe78yRhn/Xiv8AMn9bKVe8UDSUz55GRxtL5HuDWtHMl2gCmykO7Op4GKUubS7nxm+li9jmga9c2UIxPcm+9dxNbDf2eALfHO+/9Fx+I98PYfhnbsb+fN/hGMl8p7f6Lkb98PUbb7SszdOLtm00zD9F2eG/7U/u8V+Jf/Zr/wAf8yn/AAW/dHyC6Lzj6EYHQfJB9INaqkUohGZVxvdq8mGzi+sjomDzvI1x/la5TnuRr3qQnwuVkEdQWHgyPfG1/TNGASD25m3fI7sorUm3OMc7GKS3Jomc74cCRv6uasSw9MqIICAgICAgICAgICAgICAgICAgIOBt3gJxGhnp2kB7gCwuuAHscHtuRyBLbHyKzE7SI1u03bjDT9oqHNkqSCGhtyyIHnlJALnHkXWFhoOpOZncV3va2dfhteKmIWjmfxo3dGTNOdzf4vGO9z91ZrIsQU0GO0kE18rraOFrsdyew/Bw/Q9lXnwVy12s2tDr8ujyc2P3xPdLlDdxPfSaMjuWn9LrmTwvr0t8npK/iiu3XF1/5fwnWyGz32CItLsznG7ja3YaD0C3sGCMNOWHn+Ia62szdpMbdNtnfVzREGKWWyzEMTLmVEt1ZEITKnd59a/EKynw+nGd7XajoZXjQE9Axl3OPQOPZYtKVYWm7YmndhrcOeCY2sDc4sHB48XEHZ2cl3qRyVaSN7sd20uFVM800kcng4cJZmvlc4Oc5zSPCfCwWBPvarIstYBAQEBAQEBAQEBAQEBAQEBAQEBAQEEF2onZi0clM1rDCdOIRmeXN5OiA9mx5PN766W5+f13HJw5OTDXmmHTx6GIrzZfH7+4VjglfU7OVJjnY51NIdSBpfo9n4gObeZA62C7Wj1mPU05q9J8Y8Y+/NoZ8E0nzjwldGGYrHOxskT2vY4Xa5puD/8AdltzDX32dJlWo8qW7J9qWOU3Y5KpZipu1HzF3JS2R3QfbvbVtGPs9N++rH6Na3xcO/vPH1DevM2CjkyVpWbWnaISpSbztEORu8wOWgL6lxjfUPBzGQEjxHM4NfzDiebtbm2i8rqPxDy5tqV3r8/3/h2K8PpFNrz6U+Xh9VsYLirKqPM0ZXA5XsNiWuGtrjmLEEHqCvQafUUz44vTuc/Pgthvy2dBXqRAQEBAQEBAQEBAQEBAQEBAQEBAQEGtibnNhlLPbDHlv5g02+tlid9uiVdt437kE2Tq4o4GBgFyASepXhMupnFad46vQ6nDN7RPh4M+LwR1TCyVgc09CLrQpqs1cnaVnaUK4o25ZjeEHbs9U4a8vw+oytcbmGW7ondNet/Pn+Jeo0f4h3jbPX3x9Pp8Gtl4XF+uOfdP1duk29ljsKqhmYer4MszPjYEOA+a7mLiOly+rePf0/u599BqKfpn+/8AZvRbyMPcP7aQeRhnv9GLciYnuas0tHSYfD94tK4Hgx1NQb28ETmi/m6XKAqcmpw4/XtELcelzZPVrMuTiGOYjW+BmSiiPPKRJUEeRHhZ8RcjuuVqOOYaf7cc0/CPr8nQw8IyT1yTtHxZ9nNmIaW5AJe7Vz3HM9xOpzOPc62C8truJZ9RPpT08vD4fV0qYMeCNsce/wAUtNWzLZwFrLXplpaOW8KuxvzbxLBu+P8AvFaGf2X7o/4znv65Qy/p3XruC8/Yzu1+KxG9PPZOF2XIEBAQEBAQEBAQEBAQEBAQEBAQEBAQY5487S3uLIKyxjZWoge58JIBJJAF2knrbofhZaGp4dhz9ZjaW9p9fkxRy98OW6rrWaGIO+Bc36EFcq/4fj9Nm9XimKfWqxuqa2XQU49Xn+jEpwHaetvkn/quGO6ss0eyddU+2S1p91gLb/Fx1+Vl0cHCsOOd56y1c3Fcl42pGzpQbuZAABYDtcLpRG3c5czMzvLVqd31RGS+MlrupbYg/mbyP6qjPpcWaNrw2dPrMuD1Z6NF9FXwHWJjrdQXM+hDv1XJycErPq2dSvGKzHp1for6zlwAD+c/+q1/9AnxszPFMH9MtiDDa6pNj4B+EG/8R/0W5h4JhpO9p3a+Tis92Ouywtk8D+xx25E8/ieZJ6ldilK0jlrHRy73te3Nad5d5SQEBAQEBAQEBAQEBAQEBAQEBBwdpdqosPMYkjmkLw4jhMDrBtvau4W5/Qq/Dgtl32mI/dVlzRj74lwhvUpL5eDV5u3DZf5cS6v/ACGTbfePj/Cj87Tfbafg7uzW1UeIGQRxTsyAEmVjWg5r2As43OhVGbBOLbeYnfyX4s0ZO6Jd5ULRAQY3QtPNoPxAQfrYWjk0D4AIPtAQEH45oPMXQY/s7PuN+QQIJWOzZC05SWutbQjmDbkdVmYmO9jd8V9bHTxukleGMbbM48hc2H1IWa1m07V7y1orG8uO/bSiDA8Th7DI2O7Q4gOfqLm1hoCfgFb+Wy77be1X29Nt9/Y+cI20pKp7GRudne57WtLTc8O13eG9m66E2vY9lm+myUjeWKZ6WnaG1NtPSsmlhdLlfDGZJLghrWjLzdaxNng2HdQjBeaxaI6T0S7WnNNd+sMEO2lA9zWNqoy5xDWgXuS42AGnUlSnTZYjeasRnxz0iXfVC0QEBAQEBAQEBAQEBAQfjnAAk6AalBVG7J32rEK6sdyAcQT04ryR8mMsuprPQxUxx97OdpfTy2yPit25mr53RwVUVDTN/wCK+2d45XF9bnnYWt1KzXS1xU3tXmnyYnU2yW2raKw1JNqanDp4cuIsr4XHxgakC4BHUtNjoQfRSjBTLSd6csoznvjtHpc0Sk22O11VBXwU1I1j3Oa27Hi4Lnk21BBbYC/PqtfT6elsU3u2M2e9ckUo5m11Ri+HxtqH1sZBeGmNjGhoJBNhmb4h4T1urMFdPlnkiqvPbPjjn5nSxXb6RkFG2KIPrKmNjgzXK3PoDa+tzyF+WpPeumkib2m07ViVl9TMVrERvaR2zWLyNzvxPJJa/Da2zAedszbfOx9U7fTxO0U6HY5568/VqbQbZ1OHwU9MS11c5gMr35cseYm17WaXefIAXPNSxaamW03/AE+COXUWx1iv6nHrsQqY4nTDHYpJWjNwWkWNuYb0J7DLqrq0pNuXspiPNVa14rzdpG7tnbqb9kfabtbUcUQg2GVxBDicp/Be/ndU/lK/mOTw23W/mZ7Dn8WWnfjNfTNnE8FKC3M1jWHM8WvmcXZst+YUZ/LY78u0ylHb5Kc28Q09kNocQxClnDZ42Phcx3HewewWvLgQBYkZRrbkVPUYcOLJHTpPghgy5clJ69Y8XP3f0lZNNNVU1Uw3f++bK17WyF3iIsORF+Y5XHTRWaq2OtYpev7Iaet5tN62/dK958xNNBDdjXTzxtJef3YDfG4uOhyggLV0cenNvKJbOpn0Yr5zCtqmtdJA0+B0lRNLMeG6YPiJdkzmNmgYA3wg3Op0XQikRf2RER4dfZu0pvM09szM+Pxb+wD887BA2DjxNeGZ5anx+F2oZ7OUu1INu9rqGqjavpb7T7IS007z6O28e2XfpMcdkrKyooopZmPdTl8DHEARsJc5xkcRkByi4AVFsUb1x1ttE9evt/bxXVyTta9o6x06exx9jY+LPhcBhcwxmWpe9wA4gOsbm21LRYDVXaieWuS2/ftH1VYes0rt5yuhcd0xAQEBAQEBAQEBAQEBBw9tqt0NDUuYCXlha0NBJvJ4BYDtmv6K7T1i2WsSqzWmMczCM7ucBcMLnabxyVPFFyCC0ZeG24OvQn1Wzq8sdvE98Rt9WvpcUxhmPGd0PwCP9nOkirsLdPc3a4Rh7gRpZpIs5p0Oh0/Tbyz2sRbHk297WxR2UzXJTf3J3s7h9PVOzfsdtPGNRJKyNryQdMsYF/XRaOW96Rt2m8+xu461tO/Js4+y9M+qxuqqXscGR58hc0gaWhba4+6HFXZrRTTVpE9Z/wC1OKs21FrzHcyb3xJO6jpo2OdmcXOIa4gFxEbLkCw5vWNBNaxa8s6yLW5aQ1trsDqaKugraeF08cbYxlaCS3hs4diBcgFuoIBsb+ssGWmTFOO07TKObHemSMlY3h2ItvJqlzI6egqA97mtL5Gnhxgmxcbc7C51sqZ0laRM2vC6NRNp2rWUf2/waeHERWfZvtUDspLMpe3RmQteADl5XBta9uy2NLlrbD2fNtLX1GO0Ze023hv4fU0tSQ2HAXF3UvjjjjHe7z/pdQtGSnW2X5zKys0t3Y/k1t5eHXNFR00HDYXF7hGw5GukIYCSBbTxFZ0d9ubJeeqOqpvy0rCb7XTGmw+fhtJIi4bA0EnxWjFgO17+i08Ec+WN/Nt5p5cc7IRgtM+jwKocGP4s5cMuU5rPIiGlr+yCfVbmS0ZNVHXpH/bUx1mmmnp1lKN12Gmnw+PM0tfI50jgRY6nK24P4WtWtrb8+WdvDov0lOTFDi7xYpZ5nk00kkVPARGA3MHzVPgaQ0e0GZb9wR5hXaWa1r620zPyj6oaiJtPdvER85ciq2YqqcRzRUrojBCAZYpoWufZnjc5paTmsSPRWxnpbetrb7z4xKqcNq7TEd0eEx9HQ3cwSQU9bURxySNaCymY4We4Nu91tORc4cu3dQ1cxa9azO3mnpomtbWjr5OXLsrU0uHSPeZXVE5EbYWZi2MSva95cBpmOQXPRWRqKXzREd0dd/27kOxvXFO/fP8AnvdbFaWqosSpvs0Odr4Iadry1xYxrCM97crNbfnyKqpbHkw2558ZlO0XpljljwiFmrnN4QEBAQEBAQEBAQEBAQEBAQEBAQEBAQEBAQEBAQEBAQEBAQEBAQEBAQEBAQEBAQEBAQEBAQEBAQEBAQEBAQEBAQEBAQEBAQEBAQEBAQEBAQEBAQEBAQEBAQEBAQEBAQEBAQEBAQEBAQEBAQEBAQEBAQEBAQEBAQEBAQEBAQEBAQEBAQEBAQEBAQEBAQEBAQEBAQEBAQEBAQEBAQEBAQEBAQEBAQEBAQEBAQEBAQf/2Q=="/>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0"/>
              </a:spcBef>
              <a:buFont typeface="Wingdings" panose="05000000000000000000" pitchFamily="2" charset="2"/>
              <a:buChar char="p"/>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50000"/>
              </a:spcBef>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40000"/>
              </a:spcBef>
              <a:buFont typeface="Arial" panose="020B0604020202020204" pitchFamily="34" charset="0"/>
              <a:buChar char="–"/>
              <a:defRPr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5000"/>
              </a:spcBef>
              <a:buFont typeface="Arial" panose="020B0604020202020204" pitchFamily="34" charset="0"/>
              <a:buChar char="•"/>
              <a:defRPr sz="16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5000"/>
              </a:spcBef>
              <a:buFont typeface="Arial" panose="020B0604020202020204" pitchFamily="34" charset="0"/>
              <a:buChar char="–"/>
              <a:defRPr sz="14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5000"/>
              </a:spcBef>
              <a:spcAft>
                <a:spcPct val="0"/>
              </a:spcAft>
              <a:buFont typeface="Arial" panose="020B0604020202020204" pitchFamily="34" charset="0"/>
              <a:buChar char="–"/>
              <a:defRPr sz="14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5000"/>
              </a:spcBef>
              <a:spcAft>
                <a:spcPct val="0"/>
              </a:spcAft>
              <a:buFont typeface="Arial" panose="020B0604020202020204" pitchFamily="34" charset="0"/>
              <a:buChar char="–"/>
              <a:defRPr sz="14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5000"/>
              </a:spcBef>
              <a:spcAft>
                <a:spcPct val="0"/>
              </a:spcAft>
              <a:buFont typeface="Arial" panose="020B0604020202020204" pitchFamily="34" charset="0"/>
              <a:buChar char="–"/>
              <a:defRPr sz="14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5000"/>
              </a:spcBef>
              <a:spcAft>
                <a:spcPct val="0"/>
              </a:spcAft>
              <a:buFont typeface="Arial" panose="020B0604020202020204" pitchFamily="34" charset="0"/>
              <a:buChar char="–"/>
              <a:defRPr sz="14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eaLnBrk="1" hangingPunct="1">
              <a:spcBef>
                <a:spcPct val="50000"/>
              </a:spcBef>
              <a:buFont typeface="Arial" panose="020B0604020202020204" pitchFamily="34" charset="0"/>
              <a:buNone/>
            </a:pPr>
            <a:endParaRPr lang="zh-CN" altLang="zh-CN">
              <a:solidFill>
                <a:srgbClr val="3C3C3C"/>
              </a:solidFill>
              <a:cs typeface="Arial" panose="020B0604020202020204" pitchFamily="34" charset="0"/>
            </a:endParaRPr>
          </a:p>
        </p:txBody>
      </p:sp>
      <p:sp>
        <p:nvSpPr>
          <p:cNvPr id="17414" name="AutoShape 4" descr="data:image/jpeg;base64,/9j/4AAQSkZJRgABAQAAAQABAAD/2wCEAAkGBxMPEhIUExIUFBQWFxcYFxYWGBUYFhgcFRgZFhodGBcYHSggGBwmHRUXITEhJSorLi4uFx8zODMtNygwLisBCgoKDg0OGxAQGzQkHyUsLCw0NDUrLywwNDQsLCwvLCw0LDIsLC0sLCwsLCw0LCwtLywsLCwsLCwsLCwsLCwsLP/AABEIAMIBAwMBEQACEQEDEQH/xAAcAAEAAgMBAQEAAAAAAAAAAAAABgcDBAUIAgH/xABCEAABAwIDBgMFBQUFCQAAAAABAAIDBBEFEiEGBxMxQVEiYYEyQnGRoRRSYnKxFSOSosEzc4Ky0QgkQ1SDk8LS8P/EABoBAQACAwEAAAAAAAAAAAAAAAACAwEEBQb/xAA3EQEAAgECAwQIBQMEAwAAAAAAAQIDBBEFEiETMUFRIjJhgZGh0fAGFEJx4VKxwRUzcvEjNJL/2gAMAwEAAhEDEQA/ALxQEBAQEBAQEBAQEBAQEBAQEBAQEBAQEBAQEBAQEBAQEBAQEBAQEBAQEBAQEBAQEBAQEBAQEBAQEBAQEBAQEBAQEBAQEBAQEBAQEBAQEBAQEBAQEBAQEBAQEBAQEBAQEBAQEBAQEBAQEBAQEBAQEBAQc7HMdp6GPiVEzIm8hmPicezGjV58gCUFbY5voaw2pqUuH3538P1EbQ5xHxLT5KXLIjUu+bECfC2kA7cKU/XipyjPQ77Kxh/e09PKPwGSI/Ml4+ixsJ7szvVoa0tY9xppToGzWDXHs2QeE+QNieywJ2gICAgICAgICAgICAgICAgICAgICAgICAgICCKbebZMwyNrWgSVMgPCjJ0AHN8h5hg+ZOg6kZiN5FEYviEtRI6WaR0szucjug+7G3lGzyCvikQju4VQoyzDXUUhYYfhCCwt3W8uXDy2Cpc6Wk0AJu58Hm3q5g6s6D2exjsPQUEzZGtexwc1wDmuBuCCLggjmLLAyICAgICAgICAgICAgICAgICAgICAgICAg1MVxBlLDLPKbRxMc9x8mi+nc9gg8yYvjclZPLUS+3KbkXuGNHsMb5NHzNz1V9I2hiWrE10z2RsGZ73NYwd3PIa0eWpGqzMsbLjptzNHwA2aWZ05GsrXBrQ4/djItlH4rnzVPNKSl9pMFkw+plppbF0Z0cNA9pF2uA6Ag8uhuOizEsrM3abr4KqlbVVoe/ii8UQc5gDOjnFhDiXcwL2AI68ozLCM70thxhMsb4S51NNcNzG7o3t1LC73gRqCddHX5XOYkQZBcG4vawhxw+V12kOfTknlbV8Y9LvA8n+SxIuhYBAQEBAQEBAQEBAQEBAQEBAQEBAQEBAQVpv4xQxUMcIOs8oDvyReM/zcNZr3ihhIVZuJLu1lH7Voc3Lin5mN4b/NlWLdwtXfI+wonTMfJRNkeahjC4FxyjhglvL37XIF7ag2KrFWbxi8uojIHtlNDHdsmr2t40/CDydS/JlBvropVFoDAJq6GORj5o4IcOgNCIpMgdM6NxLi0G5LQ2JoDtPFoojV3yzOdhFGZxacyQlw0uH8F5ePLqFmBR6yy3cGr3U08UzPaie2QW65Dcj1Fx6oxL1tBKHta5uocA4HyIuFEZEBAQEBAQEBAQEBAQEBAQEBAQEBAQEBBR3+0HVNdUUUYcCWRzFzQRdud0VrjpcM+ilXvZ2nbdVKmw+4JnRvY9hyvY5r2uHMOYQ5p9CAVgXjg2+Gnli/eQ1H2gDxRQx8QOdb3HA6A/isR581C9q0je07fvOxFZnuVntFT4hidTLUvo5wXkWbw32Y1os1oLgL2HXqSTYXstadfpa9+SvxhZGK/lKbbBbZz4bTimrKOrMcd+FJHE5xa0knI4G2gJNiDy0tpdZprNNb1clf/qCcGT+mfghu8XbN2KzMsx0UMQOSN9s5LrZnvA0B0AAF7C+upWzE7xur226SiaMstL7QSGJen93VY2bDKFzXB1qeJjiDfxRsDHA+dwVHdmazHekaMCAgICAgICAgICAgICAgICAgICAgIPmV4aCToACSfIaod7y1j8hxCeombcOfLJIzPzyuPhYT+XKPQLnfmOTLzeEvVX4d2uljHHrV+5+KPjnY6EGxB0sfPsunFomN4eYtWazy26SsvBNiIIg105EzzbS9o7noB7/rz7LyOr43nyzNcPox8/493xdvDw7HSN8nWfl/PvWRg9HBG0Boa0dmgNHyC4027Sd7zvPtljLz16VjaHUeI7dFiYo1o593HxDJ0Vc7Ohg50fxChhmaeNGx7Rrd4Glutzy+KuwZ82K3/itMT7Pp4trJjx3j04iVf7YbKx00fGhfZlwOG43Pi5ZCdT8D0ub6WXqOF8VyZ79jljr5x7PP6w4ut0VMVe0pPTy+iK08JeHW9kaOPcn3R59+wXXz54x9I75+91eg0FtTM2n1I+c+X19i5NxtY5klTTe6WNlA6BzTkcR8QWfwqjSX5t29xrTxTktH7LeW44IgICAgICAgICAgICAgICAgICAgICDmbS4nDSU00tQ7LEGkG3tHNoGtHVxJsAm27MTtO7zRQOuGuHazh8P6riZqzW01l7/S5a5aRkp4tmsoI6jUksf0kaL38nt94fVMGqth6eCjXcLx6qOaOlvNhEtdTROiH76Ai3hBka0dwBaSMjmOgIC2uz0mfJGXuvHj3fHwn2797zmbTazS1mkxvX4x9Yb+AbxJYLMmAmaNL3yyi3fo71sfNaur4FhyzzYp5Z+Mfx99FOLiF69MnX+6XRbxqNw1dI09ixx/y3C49uA6uJ6RE+/67NuNbg8enuaGI7xaYDwNkkPwDG+pdr9Fbi/D+otPpzEfP7+LM8SxVj0YmfkidVtXVVj25G3a03ETGlzLjlxD71jrqQNBouzi4ZpdNSYmes+O/X3eX9/a1fzGp1N45K7+yI3j3/exUUM9U4SVcpNuTGkaeVx4Wj8uvmoRqMOnryaau3t++s+92NPwTNmtGTV29330j3fFlLGi1gAxnIDlda3NM9/fLvRjrWIisbVr3JRul2hgpq90cuhnaI2SX0D818h/NoAe4A6rraPHMU5vN5Pjeoi+SMceHf8AvK+FtuGICAgICAgICAgICAgICAgICAgICAg8+b3NqfttQY2uvTwOcyMdHyN8Mkh7gG7G/Bx95WRGwg+FOkMrGRjM6RzWhvcuIaPqVRqNPXLHtdDQcQvpbedfGEmqad8D8krDG7z5G3UHkVw82C+Oer2ek1uHUV3pL7jNtR8wtaW/HVmkPE0eGyf3jWP/AM4KlGfJXulTfRafJ69In3MRoIP+Xg/7bR+inGszR+pTPCNH/RAyihbqIIQf7tl/mQozqss99pWU4ZpKTvGOPg2S88r6dunyVM2me9uVpWvSsbNSpeANTYKdImZ6IXmIjq0ccpZ4oGzGMsjc7ICdDcgkadAQDqV19Nop9a7y/EuM1jfHgnefPwj6yjcL9db2PUcx5g9Cuq8rMzPWXpndptIcQo2mQ3niPCm83NALX/4mlrviSOihMbMJYsAgICAgICAgICAgICAgICAgICAgj23+MGiw+pmabPDMsZ7PkIjYfQuB9FmI3keXqh2oA5NAaPRWEJPuqpxJitLfkwyP/hjfb6kH0WJJT/fTlc6kjAFyJHut/ha3/wAlztbk5Yh6LgGnjJz2/aFcZZIyADe/Q6rnb47xvL0c0z4piI6uxhlDUztLo4c4BsbFoPycQs10c5I5qTuqzcWx6e/Jm6Ttu2DhtUOdLL8gf0KjOgy+SUca0c/rZIsFrH+zSyepYP1csxw7LKF+O6Sv6vlLr0GwVbN7ZZEPK7z/AEA+ZWzThv8AVLnZ/wASV7sVfimGC7vKems995ZB7z7G3wHJvoLroYtPjx+rDz+r4lqNR69unlDmb2qVpwyoAAGQxOHpKwH6Ej1W14OdHe8/3WFi0txmLFlc6EnwzwHT8cBu3+V7/kFGzC+VEEBAQEBAQEBAQEBAQEBAQEBAQEFe78yRhn/Xiv8AMn9bKVe8UDSUz55GRxtL5HuDWtHMl2gCmykO7Op4GKUubS7nxm+li9jmga9c2UIxPcm+9dxNbDf2eALfHO+/9Fx+I98PYfhnbsb+fN/hGMl8p7f6Lkb98PUbb7SszdOLtm00zD9F2eG/7U/u8V+Jf/Zr/wAf8yn/AAW/dHyC6Lzj6EYHQfJB9INaqkUohGZVxvdq8mGzi+sjomDzvI1x/la5TnuRr3qQnwuVkEdQWHgyPfG1/TNGASD25m3fI7sorUm3OMc7GKS3Jomc74cCRv6uasSw9MqIICAgICAgICAgICAgICAgICAgIOBt3gJxGhnp2kB7gCwuuAHscHtuRyBLbHyKzE7SI1u03bjDT9oqHNkqSCGhtyyIHnlJALnHkXWFhoOpOZncV3va2dfhteKmIWjmfxo3dGTNOdzf4vGO9z91ZrIsQU0GO0kE18rraOFrsdyew/Bw/Q9lXnwVy12s2tDr8ujyc2P3xPdLlDdxPfSaMjuWn9LrmTwvr0t8npK/iiu3XF1/5fwnWyGz32CItLsznG7ja3YaD0C3sGCMNOWHn+Ia62szdpMbdNtnfVzREGKWWyzEMTLmVEt1ZEITKnd59a/EKynw+nGd7XajoZXjQE9Axl3OPQOPZYtKVYWm7YmndhrcOeCY2sDc4sHB48XEHZ2cl3qRyVaSN7sd20uFVM800kcng4cJZmvlc4Oc5zSPCfCwWBPvarIstYBAQEBAQEBAQEBAQEBAQEBAQEBAQEEF2onZi0clM1rDCdOIRmeXN5OiA9mx5PN766W5+f13HJw5OTDXmmHTx6GIrzZfH7+4VjglfU7OVJjnY51NIdSBpfo9n4gObeZA62C7Wj1mPU05q9J8Y8Y+/NoZ8E0nzjwldGGYrHOxskT2vY4Xa5puD/8AdltzDX32dJlWo8qW7J9qWOU3Y5KpZipu1HzF3JS2R3QfbvbVtGPs9N++rH6Na3xcO/vPH1DevM2CjkyVpWbWnaISpSbztEORu8wOWgL6lxjfUPBzGQEjxHM4NfzDiebtbm2i8rqPxDy5tqV3r8/3/h2K8PpFNrz6U+Xh9VsYLirKqPM0ZXA5XsNiWuGtrjmLEEHqCvQafUUz44vTuc/Pgthvy2dBXqRAQEBAQEBAQEBAQEBAQEBAQEBAQEGtibnNhlLPbDHlv5g02+tlid9uiVdt437kE2Tq4o4GBgFyASepXhMupnFad46vQ6nDN7RPh4M+LwR1TCyVgc09CLrQpqs1cnaVnaUK4o25ZjeEHbs9U4a8vw+oytcbmGW7ondNet/Pn+Jeo0f4h3jbPX3x9Pp8Gtl4XF+uOfdP1duk29ljsKqhmYer4MszPjYEOA+a7mLiOly+rePf0/u599BqKfpn+/8AZvRbyMPcP7aQeRhnv9GLciYnuas0tHSYfD94tK4Hgx1NQb28ETmi/m6XKAqcmpw4/XtELcelzZPVrMuTiGOYjW+BmSiiPPKRJUEeRHhZ8RcjuuVqOOYaf7cc0/CPr8nQw8IyT1yTtHxZ9nNmIaW5AJe7Vz3HM9xOpzOPc62C8truJZ9RPpT08vD4fV0qYMeCNsce/wAUtNWzLZwFrLXplpaOW8KuxvzbxLBu+P8AvFaGf2X7o/4znv65Qy/p3XruC8/Yzu1+KxG9PPZOF2XIEBAQEBAQEBAQEBAQEBAQEBAQEBAQY5487S3uLIKyxjZWoge58JIBJJAF2knrbofhZaGp4dhz9ZjaW9p9fkxRy98OW6rrWaGIO+Bc36EFcq/4fj9Nm9XimKfWqxuqa2XQU49Xn+jEpwHaetvkn/quGO6ss0eyddU+2S1p91gLb/Fx1+Vl0cHCsOOd56y1c3Fcl42pGzpQbuZAABYDtcLpRG3c5czMzvLVqd31RGS+MlrupbYg/mbyP6qjPpcWaNrw2dPrMuD1Z6NF9FXwHWJjrdQXM+hDv1XJycErPq2dSvGKzHp1for6zlwAD+c/+q1/9AnxszPFMH9MtiDDa6pNj4B+EG/8R/0W5h4JhpO9p3a+Tis92Ouywtk8D+xx25E8/ieZJ6ldilK0jlrHRy73te3Nad5d5SQEBAQEBAQEBAQEBAQEBAQEBBwdpdqosPMYkjmkLw4jhMDrBtvau4W5/Qq/Dgtl32mI/dVlzRj74lwhvUpL5eDV5u3DZf5cS6v/ACGTbfePj/Cj87Tfbafg7uzW1UeIGQRxTsyAEmVjWg5r2As43OhVGbBOLbeYnfyX4s0ZO6Jd5ULRAQY3QtPNoPxAQfrYWjk0D4AIPtAQEH45oPMXQY/s7PuN+QQIJWOzZC05SWutbQjmDbkdVmYmO9jd8V9bHTxukleGMbbM48hc2H1IWa1m07V7y1orG8uO/bSiDA8Th7DI2O7Q4gOfqLm1hoCfgFb+Wy77be1X29Nt9/Y+cI20pKp7GRudne57WtLTc8O13eG9m66E2vY9lm+myUjeWKZ6WnaG1NtPSsmlhdLlfDGZJLghrWjLzdaxNng2HdQjBeaxaI6T0S7WnNNd+sMEO2lA9zWNqoy5xDWgXuS42AGnUlSnTZYjeasRnxz0iXfVC0QEBAQEBAQEBAQEBAQfjnAAk6AalBVG7J32rEK6sdyAcQT04ryR8mMsuprPQxUxx97OdpfTy2yPit25mr53RwVUVDTN/wCK+2d45XF9bnnYWt1KzXS1xU3tXmnyYnU2yW2raKw1JNqanDp4cuIsr4XHxgakC4BHUtNjoQfRSjBTLSd6csoznvjtHpc0Sk22O11VBXwU1I1j3Oa27Hi4Lnk21BBbYC/PqtfT6elsU3u2M2e9ckUo5m11Ri+HxtqH1sZBeGmNjGhoJBNhmb4h4T1urMFdPlnkiqvPbPjjn5nSxXb6RkFG2KIPrKmNjgzXK3PoDa+tzyF+WpPeumkib2m07ViVl9TMVrERvaR2zWLyNzvxPJJa/Da2zAedszbfOx9U7fTxO0U6HY5568/VqbQbZ1OHwU9MS11c5gMr35cseYm17WaXefIAXPNSxaamW03/AE+COXUWx1iv6nHrsQqY4nTDHYpJWjNwWkWNuYb0J7DLqrq0pNuXspiPNVa14rzdpG7tnbqb9kfabtbUcUQg2GVxBDicp/Be/ndU/lK/mOTw23W/mZ7Dn8WWnfjNfTNnE8FKC3M1jWHM8WvmcXZst+YUZ/LY78u0ylHb5Kc28Q09kNocQxClnDZ42Phcx3HewewWvLgQBYkZRrbkVPUYcOLJHTpPghgy5clJ69Y8XP3f0lZNNNVU1Uw3f++bK17WyF3iIsORF+Y5XHTRWaq2OtYpev7Iaet5tN62/dK958xNNBDdjXTzxtJef3YDfG4uOhyggLV0cenNvKJbOpn0Yr5zCtqmtdJA0+B0lRNLMeG6YPiJdkzmNmgYA3wg3Op0XQikRf2RER4dfZu0pvM09szM+Pxb+wD887BA2DjxNeGZ5anx+F2oZ7OUu1INu9rqGqjavpb7T7IS007z6O28e2XfpMcdkrKyooopZmPdTl8DHEARsJc5xkcRkByi4AVFsUb1x1ttE9evt/bxXVyTta9o6x06exx9jY+LPhcBhcwxmWpe9wA4gOsbm21LRYDVXaieWuS2/ftH1VYes0rt5yuhcd0xAQEBAQEBAQEBAQEBBw9tqt0NDUuYCXlha0NBJvJ4BYDtmv6K7T1i2WsSqzWmMczCM7ucBcMLnabxyVPFFyCC0ZeG24OvQn1Wzq8sdvE98Rt9WvpcUxhmPGd0PwCP9nOkirsLdPc3a4Rh7gRpZpIs5p0Oh0/Tbyz2sRbHk297WxR2UzXJTf3J3s7h9PVOzfsdtPGNRJKyNryQdMsYF/XRaOW96Rt2m8+xu461tO/Js4+y9M+qxuqqXscGR58hc0gaWhba4+6HFXZrRTTVpE9Z/wC1OKs21FrzHcyb3xJO6jpo2OdmcXOIa4gFxEbLkCw5vWNBNaxa8s6yLW5aQ1trsDqaKugraeF08cbYxlaCS3hs4diBcgFuoIBsb+ssGWmTFOO07TKObHemSMlY3h2ItvJqlzI6egqA97mtL5Gnhxgmxcbc7C51sqZ0laRM2vC6NRNp2rWUf2/waeHERWfZvtUDspLMpe3RmQteADl5XBta9uy2NLlrbD2fNtLX1GO0Ze023hv4fU0tSQ2HAXF3UvjjjjHe7z/pdQtGSnW2X5zKys0t3Y/k1t5eHXNFR00HDYXF7hGw5GukIYCSBbTxFZ0d9ubJeeqOqpvy0rCb7XTGmw+fhtJIi4bA0EnxWjFgO17+i08Ec+WN/Nt5p5cc7IRgtM+jwKocGP4s5cMuU5rPIiGlr+yCfVbmS0ZNVHXpH/bUx1mmmnp1lKN12Gmnw+PM0tfI50jgRY6nK24P4WtWtrb8+WdvDov0lOTFDi7xYpZ5nk00kkVPARGA3MHzVPgaQ0e0GZb9wR5hXaWa1r620zPyj6oaiJtPdvER85ciq2YqqcRzRUrojBCAZYpoWufZnjc5paTmsSPRWxnpbetrb7z4xKqcNq7TEd0eEx9HQ3cwSQU9bURxySNaCymY4We4Nu91tORc4cu3dQ1cxa9azO3mnpomtbWjr5OXLsrU0uHSPeZXVE5EbYWZi2MSva95cBpmOQXPRWRqKXzREd0dd/27kOxvXFO/fP8AnvdbFaWqosSpvs0Odr4Iadry1xYxrCM97crNbfnyKqpbHkw2558ZlO0XpljljwiFmrnN4QEBAQEBAQEBAQEBAQEBAQEBAQEBAQEBAQEBAQEBAQEBAQEBAQEBAQEBAQEBAQEBAQEBAQEBAQEBAQEBAQEBAQEBAQEBAQEBAQEBAQEBAQEBAQEBAQEBAQEBAQEBAQEBAQEBAQEBAQEBAQEBAQEBAQEBAQEBAQEBAQEBAQEBAQEBAQEBAQEBAQEBAQEBAQEBAQEBAQEBAQEBAQEBAQEBAQEBAQEBAQEBAQEBAQf/2Q=="/>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0"/>
              </a:spcBef>
              <a:buFont typeface="Wingdings" panose="05000000000000000000" pitchFamily="2" charset="2"/>
              <a:buChar char="p"/>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50000"/>
              </a:spcBef>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40000"/>
              </a:spcBef>
              <a:buFont typeface="Arial" panose="020B0604020202020204" pitchFamily="34" charset="0"/>
              <a:buChar char="–"/>
              <a:defRPr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5000"/>
              </a:spcBef>
              <a:buFont typeface="Arial" panose="020B0604020202020204" pitchFamily="34" charset="0"/>
              <a:buChar char="•"/>
              <a:defRPr sz="16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5000"/>
              </a:spcBef>
              <a:buFont typeface="Arial" panose="020B0604020202020204" pitchFamily="34" charset="0"/>
              <a:buChar char="–"/>
              <a:defRPr sz="14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5000"/>
              </a:spcBef>
              <a:spcAft>
                <a:spcPct val="0"/>
              </a:spcAft>
              <a:buFont typeface="Arial" panose="020B0604020202020204" pitchFamily="34" charset="0"/>
              <a:buChar char="–"/>
              <a:defRPr sz="14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5000"/>
              </a:spcBef>
              <a:spcAft>
                <a:spcPct val="0"/>
              </a:spcAft>
              <a:buFont typeface="Arial" panose="020B0604020202020204" pitchFamily="34" charset="0"/>
              <a:buChar char="–"/>
              <a:defRPr sz="14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5000"/>
              </a:spcBef>
              <a:spcAft>
                <a:spcPct val="0"/>
              </a:spcAft>
              <a:buFont typeface="Arial" panose="020B0604020202020204" pitchFamily="34" charset="0"/>
              <a:buChar char="–"/>
              <a:defRPr sz="14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5000"/>
              </a:spcBef>
              <a:spcAft>
                <a:spcPct val="0"/>
              </a:spcAft>
              <a:buFont typeface="Arial" panose="020B0604020202020204" pitchFamily="34" charset="0"/>
              <a:buChar char="–"/>
              <a:defRPr sz="14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eaLnBrk="1" hangingPunct="1">
              <a:spcBef>
                <a:spcPct val="50000"/>
              </a:spcBef>
              <a:buFont typeface="Arial" panose="020B0604020202020204" pitchFamily="34" charset="0"/>
              <a:buNone/>
            </a:pPr>
            <a:endParaRPr lang="zh-CN" altLang="zh-CN">
              <a:solidFill>
                <a:srgbClr val="3C3C3C"/>
              </a:solidFill>
              <a:cs typeface="Arial" panose="020B0604020202020204" pitchFamily="34" charset="0"/>
            </a:endParaRPr>
          </a:p>
        </p:txBody>
      </p:sp>
      <p:sp>
        <p:nvSpPr>
          <p:cNvPr id="17415" name="Rectangle 10"/>
          <p:cNvSpPr>
            <a:spLocks noChangeArrowheads="1"/>
          </p:cNvSpPr>
          <p:nvPr/>
        </p:nvSpPr>
        <p:spPr bwMode="auto">
          <a:xfrm>
            <a:off x="1096963" y="2503488"/>
            <a:ext cx="721836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0"/>
              </a:spcBef>
              <a:buFont typeface="Wingdings" panose="05000000000000000000" pitchFamily="2" charset="2"/>
              <a:buChar char="p"/>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50000"/>
              </a:spcBef>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40000"/>
              </a:spcBef>
              <a:buFont typeface="Arial" panose="020B0604020202020204" pitchFamily="34" charset="0"/>
              <a:buChar char="–"/>
              <a:defRPr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5000"/>
              </a:spcBef>
              <a:buFont typeface="Arial" panose="020B0604020202020204" pitchFamily="34" charset="0"/>
              <a:buChar char="•"/>
              <a:defRPr sz="16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5000"/>
              </a:spcBef>
              <a:buFont typeface="Arial" panose="020B0604020202020204" pitchFamily="34" charset="0"/>
              <a:buChar char="–"/>
              <a:defRPr sz="14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5000"/>
              </a:spcBef>
              <a:spcAft>
                <a:spcPct val="0"/>
              </a:spcAft>
              <a:buFont typeface="Arial" panose="020B0604020202020204" pitchFamily="34" charset="0"/>
              <a:buChar char="–"/>
              <a:defRPr sz="14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5000"/>
              </a:spcBef>
              <a:spcAft>
                <a:spcPct val="0"/>
              </a:spcAft>
              <a:buFont typeface="Arial" panose="020B0604020202020204" pitchFamily="34" charset="0"/>
              <a:buChar char="–"/>
              <a:defRPr sz="14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5000"/>
              </a:spcBef>
              <a:spcAft>
                <a:spcPct val="0"/>
              </a:spcAft>
              <a:buFont typeface="Arial" panose="020B0604020202020204" pitchFamily="34" charset="0"/>
              <a:buChar char="–"/>
              <a:defRPr sz="14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5000"/>
              </a:spcBef>
              <a:spcAft>
                <a:spcPct val="0"/>
              </a:spcAft>
              <a:buFont typeface="Arial" panose="020B0604020202020204" pitchFamily="34" charset="0"/>
              <a:buChar char="–"/>
              <a:defRPr sz="14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eaLnBrk="1" hangingPunct="1">
              <a:spcBef>
                <a:spcPct val="50000"/>
              </a:spcBef>
              <a:buFont typeface="Arial" panose="020B0604020202020204" pitchFamily="34" charset="0"/>
              <a:buNone/>
            </a:pPr>
            <a:r>
              <a:rPr lang="en-US" altLang="zh-CN" sz="2800" dirty="0">
                <a:solidFill>
                  <a:srgbClr val="3C3C3C"/>
                </a:solidFill>
              </a:rPr>
              <a:t>Survival Analysis </a:t>
            </a:r>
            <a:r>
              <a:rPr lang="zh-CN" altLang="en-US" sz="2800" dirty="0">
                <a:solidFill>
                  <a:srgbClr val="3C3C3C"/>
                </a:solidFill>
              </a:rPr>
              <a:t>生存分析</a:t>
            </a:r>
            <a:endParaRPr lang="en-US" altLang="zh-CN" sz="2800" dirty="0">
              <a:solidFill>
                <a:srgbClr val="3C3C3C"/>
              </a:solidFill>
              <a:cs typeface="Arial" panose="020B0604020202020204" pitchFamily="34" charset="0"/>
            </a:endParaRPr>
          </a:p>
        </p:txBody>
      </p:sp>
    </p:spTree>
    <p:extLst>
      <p:ext uri="{BB962C8B-B14F-4D97-AF65-F5344CB8AC3E}">
        <p14:creationId xmlns:p14="http://schemas.microsoft.com/office/powerpoint/2010/main" val="846414201"/>
      </p:ext>
    </p:extLst>
  </p:cSld>
  <p:clrMapOvr>
    <a:masterClrMapping/>
  </p:clrMapOvr>
  <p:transition advTm="24055"/>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p:cNvSpPr>
          <p:nvPr>
            <p:ph type="title"/>
          </p:nvPr>
        </p:nvSpPr>
        <p:spPr>
          <a:xfrm>
            <a:off x="228714" y="228684"/>
            <a:ext cx="7695998" cy="411234"/>
          </a:xfrm>
        </p:spPr>
        <p:txBody>
          <a:bodyPr/>
          <a:lstStyle/>
          <a:p>
            <a:pPr eaLnBrk="1" hangingPunct="1"/>
            <a:r>
              <a:rPr lang="en-US" altLang="zh-CN" sz="3200" dirty="0">
                <a:ea typeface="宋体" panose="02010600030101010101" pitchFamily="2" charset="-122"/>
              </a:rPr>
              <a:t>Survival function: 1-F(t)</a:t>
            </a:r>
            <a:endParaRPr lang="zh-CN" altLang="en-US" sz="3200" dirty="0">
              <a:latin typeface="华文中宋" panose="02010600040101010101" pitchFamily="2" charset="-122"/>
              <a:ea typeface="华文中宋" panose="02010600040101010101" pitchFamily="2" charset="-122"/>
            </a:endParaRPr>
          </a:p>
        </p:txBody>
      </p:sp>
      <p:sp>
        <p:nvSpPr>
          <p:cNvPr id="8195" name="Content Placeholder 3"/>
          <p:cNvSpPr>
            <a:spLocks noGrp="1"/>
          </p:cNvSpPr>
          <p:nvPr>
            <p:ph sz="quarter" idx="4294967295"/>
          </p:nvPr>
        </p:nvSpPr>
        <p:spPr/>
        <p:txBody>
          <a:bodyPr/>
          <a:lstStyle/>
          <a:p>
            <a:pPr eaLnBrk="1" hangingPunct="1">
              <a:spcBef>
                <a:spcPct val="50000"/>
              </a:spcBef>
            </a:pPr>
            <a:r>
              <a:rPr lang="en-US" altLang="zh-CN" sz="2800" dirty="0">
                <a:ea typeface="宋体" panose="02010600030101010101" pitchFamily="2" charset="-122"/>
              </a:rPr>
              <a:t>The goal of survival analysis is to estimate and compare survival experiences of different groups.  </a:t>
            </a:r>
          </a:p>
          <a:p>
            <a:pPr eaLnBrk="1" hangingPunct="1">
              <a:spcBef>
                <a:spcPct val="50000"/>
              </a:spcBef>
            </a:pPr>
            <a:r>
              <a:rPr lang="en-US" altLang="zh-CN" sz="2800" dirty="0">
                <a:ea typeface="宋体" panose="02010600030101010101" pitchFamily="2" charset="-122"/>
              </a:rPr>
              <a:t>Survival experience is described by the cumulative survival function:</a:t>
            </a:r>
          </a:p>
        </p:txBody>
      </p:sp>
      <p:graphicFrame>
        <p:nvGraphicFramePr>
          <p:cNvPr id="5" name="Object 1031"/>
          <p:cNvGraphicFramePr>
            <a:graphicFrameLocks noChangeAspect="1"/>
          </p:cNvGraphicFramePr>
          <p:nvPr>
            <p:extLst>
              <p:ext uri="{D42A27DB-BD31-4B8C-83A1-F6EECF244321}">
                <p14:modId xmlns:p14="http://schemas.microsoft.com/office/powerpoint/2010/main" val="2072683135"/>
              </p:ext>
            </p:extLst>
          </p:nvPr>
        </p:nvGraphicFramePr>
        <p:xfrm>
          <a:off x="609704" y="3855243"/>
          <a:ext cx="4400550" cy="519113"/>
        </p:xfrm>
        <a:graphic>
          <a:graphicData uri="http://schemas.openxmlformats.org/presentationml/2006/ole">
            <mc:AlternateContent xmlns:mc="http://schemas.openxmlformats.org/markup-compatibility/2006">
              <mc:Choice xmlns:v="urn:schemas-microsoft-com:vml" Requires="v">
                <p:oleObj spid="_x0000_s10329" name="Equation" r:id="rId3" imgW="1612800" imgH="190440" progId="Equation.3">
                  <p:embed/>
                </p:oleObj>
              </mc:Choice>
              <mc:Fallback>
                <p:oleObj name="Equation" r:id="rId3" imgW="1612800" imgH="190440" progId="Equation.3">
                  <p:embed/>
                  <p:pic>
                    <p:nvPicPr>
                      <p:cNvPr id="189447" name="Object 10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704" y="3855243"/>
                        <a:ext cx="44005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1035"/>
          <p:cNvSpPr txBox="1">
            <a:spLocks noChangeArrowheads="1"/>
          </p:cNvSpPr>
          <p:nvPr/>
        </p:nvSpPr>
        <p:spPr bwMode="auto">
          <a:xfrm>
            <a:off x="6095999" y="3409950"/>
            <a:ext cx="2971683" cy="1015663"/>
          </a:xfrm>
          <a:prstGeom prst="rect">
            <a:avLst/>
          </a:prstGeom>
          <a:solidFill>
            <a:srgbClr val="CCFFFF"/>
          </a:solidFill>
          <a:ln w="9525">
            <a:solidFill>
              <a:schemeClr val="tx1"/>
            </a:solidFill>
            <a:miter lim="800000"/>
            <a:headEnd/>
            <a:tailEnd/>
          </a:ln>
        </p:spPr>
        <p:txBody>
          <a:bodyPr wrap="squar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zh-CN" sz="2000" dirty="0">
                <a:latin typeface="华文中宋" panose="02010600040101010101" pitchFamily="2" charset="-122"/>
                <a:ea typeface="华文中宋" panose="02010600040101010101" pitchFamily="2" charset="-122"/>
              </a:rPr>
              <a:t>F(t) is the CDF of f(t), and is “more interesting” than f(t).</a:t>
            </a:r>
          </a:p>
        </p:txBody>
      </p:sp>
      <p:sp>
        <p:nvSpPr>
          <p:cNvPr id="7" name="Line 1036"/>
          <p:cNvSpPr>
            <a:spLocks noChangeShapeType="1"/>
          </p:cNvSpPr>
          <p:nvPr/>
        </p:nvSpPr>
        <p:spPr bwMode="auto">
          <a:xfrm flipH="1">
            <a:off x="5010254" y="3614469"/>
            <a:ext cx="1161904" cy="457200"/>
          </a:xfrm>
          <a:prstGeom prst="line">
            <a:avLst/>
          </a:prstGeom>
          <a:noFill/>
          <a:ln w="9525">
            <a:solidFill>
              <a:schemeClr val="accent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 name="Text Box 1033"/>
          <p:cNvSpPr txBox="1">
            <a:spLocks noChangeArrowheads="1"/>
          </p:cNvSpPr>
          <p:nvPr/>
        </p:nvSpPr>
        <p:spPr bwMode="auto">
          <a:xfrm>
            <a:off x="685800" y="5257800"/>
            <a:ext cx="7086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zh-CN" dirty="0">
                <a:latin typeface="华文中宋" panose="02010600040101010101" pitchFamily="2" charset="-122"/>
                <a:ea typeface="华文中宋" panose="02010600040101010101" pitchFamily="2" charset="-122"/>
              </a:rPr>
              <a:t>Example: If t=100 years, S(t=100) = probability of surviving beyond 100 years.</a:t>
            </a:r>
          </a:p>
        </p:txBody>
      </p:sp>
    </p:spTree>
    <p:extLst>
      <p:ext uri="{BB962C8B-B14F-4D97-AF65-F5344CB8AC3E}">
        <p14:creationId xmlns:p14="http://schemas.microsoft.com/office/powerpoint/2010/main" val="1384250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p:cNvSpPr>
          <p:nvPr>
            <p:ph type="title"/>
          </p:nvPr>
        </p:nvSpPr>
        <p:spPr>
          <a:xfrm>
            <a:off x="228714" y="228684"/>
            <a:ext cx="7695998" cy="411234"/>
          </a:xfrm>
        </p:spPr>
        <p:txBody>
          <a:bodyPr/>
          <a:lstStyle/>
          <a:p>
            <a:pPr eaLnBrk="1" hangingPunct="1"/>
            <a:r>
              <a:rPr lang="en-US" altLang="zh-CN" sz="3200" dirty="0">
                <a:ea typeface="宋体" panose="02010600030101010101" pitchFamily="2" charset="-122"/>
              </a:rPr>
              <a:t>Hazard function</a:t>
            </a:r>
            <a:endParaRPr lang="zh-CN" altLang="en-US" sz="3200" dirty="0">
              <a:latin typeface="华文中宋" panose="02010600040101010101" pitchFamily="2" charset="-122"/>
              <a:ea typeface="华文中宋" panose="02010600040101010101" pitchFamily="2" charset="-122"/>
            </a:endParaRPr>
          </a:p>
        </p:txBody>
      </p:sp>
      <p:sp>
        <p:nvSpPr>
          <p:cNvPr id="8195" name="Content Placeholder 3"/>
          <p:cNvSpPr>
            <a:spLocks noGrp="1"/>
          </p:cNvSpPr>
          <p:nvPr>
            <p:ph sz="quarter" idx="4294967295"/>
          </p:nvPr>
        </p:nvSpPr>
        <p:spPr/>
        <p:txBody>
          <a:bodyPr/>
          <a:lstStyle/>
          <a:p>
            <a:pPr eaLnBrk="1" hangingPunct="1">
              <a:spcBef>
                <a:spcPct val="50000"/>
              </a:spcBef>
            </a:pPr>
            <a:r>
              <a:rPr lang="en-US" altLang="zh-CN" sz="2800" u="sng" dirty="0">
                <a:ea typeface="宋体" panose="02010600030101010101" pitchFamily="2" charset="-122"/>
              </a:rPr>
              <a:t>In words:</a:t>
            </a:r>
            <a:r>
              <a:rPr lang="en-US" altLang="zh-CN" sz="2800" dirty="0">
                <a:ea typeface="宋体" panose="02010600030101010101" pitchFamily="2" charset="-122"/>
              </a:rPr>
              <a:t> the probability that </a:t>
            </a:r>
            <a:r>
              <a:rPr lang="en-US" altLang="zh-CN" sz="2800" i="1" dirty="0">
                <a:ea typeface="宋体" panose="02010600030101010101" pitchFamily="2" charset="-122"/>
              </a:rPr>
              <a:t>if you survive to t</a:t>
            </a:r>
            <a:r>
              <a:rPr lang="en-US" altLang="zh-CN" sz="2800" dirty="0">
                <a:ea typeface="宋体" panose="02010600030101010101" pitchFamily="2" charset="-122"/>
              </a:rPr>
              <a:t>, you will succumb to the event in the next instant.</a:t>
            </a:r>
          </a:p>
          <a:p>
            <a:pPr eaLnBrk="1" hangingPunct="1">
              <a:spcBef>
                <a:spcPct val="50000"/>
              </a:spcBef>
            </a:pPr>
            <a:endParaRPr lang="en-US" altLang="zh-CN" sz="2800" dirty="0">
              <a:ea typeface="宋体" panose="02010600030101010101" pitchFamily="2" charset="-122"/>
            </a:endParaRPr>
          </a:p>
        </p:txBody>
      </p:sp>
      <p:graphicFrame>
        <p:nvGraphicFramePr>
          <p:cNvPr id="9" name="Object 3"/>
          <p:cNvGraphicFramePr>
            <a:graphicFrameLocks noChangeAspect="1"/>
          </p:cNvGraphicFramePr>
          <p:nvPr>
            <p:extLst>
              <p:ext uri="{D42A27DB-BD31-4B8C-83A1-F6EECF244321}">
                <p14:modId xmlns:p14="http://schemas.microsoft.com/office/powerpoint/2010/main" val="1432178434"/>
              </p:ext>
            </p:extLst>
          </p:nvPr>
        </p:nvGraphicFramePr>
        <p:xfrm>
          <a:off x="1447800" y="2665412"/>
          <a:ext cx="5578475" cy="1106488"/>
        </p:xfrm>
        <a:graphic>
          <a:graphicData uri="http://schemas.openxmlformats.org/presentationml/2006/ole">
            <mc:AlternateContent xmlns:mc="http://schemas.openxmlformats.org/markup-compatibility/2006">
              <mc:Choice xmlns:v="urn:schemas-microsoft-com:vml" Requires="v">
                <p:oleObj spid="_x0000_s11512" name="Equation" r:id="rId3" imgW="2044440" imgH="406080" progId="Equation.3">
                  <p:embed/>
                </p:oleObj>
              </mc:Choice>
              <mc:Fallback>
                <p:oleObj name="Equation" r:id="rId3" imgW="2044440" imgH="406080" progId="Equation.3">
                  <p:embed/>
                  <p:pic>
                    <p:nvPicPr>
                      <p:cNvPr id="16077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665412"/>
                        <a:ext cx="5578475" cy="1106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5"/>
          <p:cNvGraphicFramePr>
            <a:graphicFrameLocks noChangeAspect="1"/>
          </p:cNvGraphicFramePr>
          <p:nvPr>
            <p:extLst>
              <p:ext uri="{D42A27DB-BD31-4B8C-83A1-F6EECF244321}">
                <p14:modId xmlns:p14="http://schemas.microsoft.com/office/powerpoint/2010/main" val="4101383015"/>
              </p:ext>
            </p:extLst>
          </p:nvPr>
        </p:nvGraphicFramePr>
        <p:xfrm>
          <a:off x="1311275" y="4114782"/>
          <a:ext cx="5715000" cy="908050"/>
        </p:xfrm>
        <a:graphic>
          <a:graphicData uri="http://schemas.openxmlformats.org/presentationml/2006/ole">
            <mc:AlternateContent xmlns:mc="http://schemas.openxmlformats.org/markup-compatibility/2006">
              <mc:Choice xmlns:v="urn:schemas-microsoft-com:vml" Requires="v">
                <p:oleObj spid="_x0000_s11513" name="Equation" r:id="rId5" imgW="2552400" imgH="406080" progId="Equation.3">
                  <p:embed/>
                </p:oleObj>
              </mc:Choice>
              <mc:Fallback>
                <p:oleObj name="Equation" r:id="rId5" imgW="2552400" imgH="406080" progId="Equation.3">
                  <p:embed/>
                  <p:pic>
                    <p:nvPicPr>
                      <p:cNvPr id="16077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1275" y="4114782"/>
                        <a:ext cx="5715000"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 name="Group 10"/>
          <p:cNvGrpSpPr>
            <a:grpSpLocks/>
          </p:cNvGrpSpPr>
          <p:nvPr/>
        </p:nvGrpSpPr>
        <p:grpSpPr bwMode="auto">
          <a:xfrm>
            <a:off x="680987" y="5257800"/>
            <a:ext cx="7885112" cy="1066800"/>
            <a:chOff x="409" y="3408"/>
            <a:chExt cx="4967" cy="672"/>
          </a:xfrm>
        </p:grpSpPr>
        <p:sp>
          <p:nvSpPr>
            <p:cNvPr id="12" name="Rectangle 6"/>
            <p:cNvSpPr>
              <a:spLocks noChangeArrowheads="1"/>
            </p:cNvSpPr>
            <p:nvPr/>
          </p:nvSpPr>
          <p:spPr bwMode="auto">
            <a:xfrm>
              <a:off x="432" y="3408"/>
              <a:ext cx="4944" cy="672"/>
            </a:xfrm>
            <a:prstGeom prst="rect">
              <a:avLst/>
            </a:prstGeom>
            <a:solidFill>
              <a:srgbClr val="FFFF99"/>
            </a:solidFill>
            <a:ln w="9525">
              <a:solidFill>
                <a:schemeClr val="tx2"/>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zh-CN"/>
            </a:p>
          </p:txBody>
        </p:sp>
        <p:graphicFrame>
          <p:nvGraphicFramePr>
            <p:cNvPr id="13" name="Object 7"/>
            <p:cNvGraphicFramePr>
              <a:graphicFrameLocks noChangeAspect="1"/>
            </p:cNvGraphicFramePr>
            <p:nvPr/>
          </p:nvGraphicFramePr>
          <p:xfrm>
            <a:off x="409" y="3648"/>
            <a:ext cx="4748" cy="402"/>
          </p:xfrm>
          <a:graphic>
            <a:graphicData uri="http://schemas.openxmlformats.org/presentationml/2006/ole">
              <mc:AlternateContent xmlns:mc="http://schemas.openxmlformats.org/markup-compatibility/2006">
                <mc:Choice xmlns:v="urn:schemas-microsoft-com:vml" Requires="v">
                  <p:oleObj spid="_x0000_s11514" name="Equation" r:id="rId7" imgW="4787640" imgH="406080" progId="Equation.3">
                    <p:embed/>
                  </p:oleObj>
                </mc:Choice>
                <mc:Fallback>
                  <p:oleObj name="Equation" r:id="rId7" imgW="4787640" imgH="406080" progId="Equation.3">
                    <p:embed/>
                    <p:pic>
                      <p:nvPicPr>
                        <p:cNvPr id="3076"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9" y="3648"/>
                          <a:ext cx="4748" cy="4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8"/>
            <p:cNvSpPr txBox="1">
              <a:spLocks noChangeArrowheads="1"/>
            </p:cNvSpPr>
            <p:nvPr/>
          </p:nvSpPr>
          <p:spPr bwMode="auto">
            <a:xfrm>
              <a:off x="528" y="3456"/>
              <a:ext cx="19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zh-CN" sz="1800" dirty="0">
                  <a:ea typeface="宋体" panose="02010600030101010101" pitchFamily="2" charset="-122"/>
                </a:rPr>
                <a:t>Derivation (Bayes’ rule):</a:t>
              </a:r>
            </a:p>
          </p:txBody>
        </p:sp>
      </p:grpSp>
    </p:spTree>
    <p:extLst>
      <p:ext uri="{BB962C8B-B14F-4D97-AF65-F5344CB8AC3E}">
        <p14:creationId xmlns:p14="http://schemas.microsoft.com/office/powerpoint/2010/main" val="560003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0-#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Hazard vs. density</a:t>
            </a:r>
            <a:endParaRPr lang="zh-CN" altLang="en-US" dirty="0"/>
          </a:p>
        </p:txBody>
      </p:sp>
      <p:sp>
        <p:nvSpPr>
          <p:cNvPr id="3" name="Content Placeholder 3"/>
          <p:cNvSpPr txBox="1">
            <a:spLocks/>
          </p:cNvSpPr>
          <p:nvPr/>
        </p:nvSpPr>
        <p:spPr bwMode="auto">
          <a:xfrm>
            <a:off x="460375" y="914466"/>
            <a:ext cx="8226425"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fontAlgn="base">
              <a:spcBef>
                <a:spcPct val="100000"/>
              </a:spcBef>
              <a:spcAft>
                <a:spcPct val="0"/>
              </a:spcAft>
              <a:buFont typeface="Wingdings" panose="05000000000000000000" pitchFamily="2" charset="2"/>
              <a:buChar char="p"/>
              <a:defRPr sz="2400" b="1" kern="1200">
                <a:solidFill>
                  <a:schemeClr val="tx1"/>
                </a:solidFill>
                <a:latin typeface="华文中宋" panose="02010600040101010101" charset="-122"/>
                <a:ea typeface="华文中宋" panose="02010600040101010101" charset="-122"/>
                <a:cs typeface="+mn-cs"/>
                <a:sym typeface="Arial" panose="020B0604020202020204" pitchFamily="34" charset="0"/>
              </a:defRPr>
            </a:lvl1pPr>
            <a:lvl2pPr marL="230505" indent="-227330" algn="l" rtl="0" fontAlgn="base">
              <a:spcBef>
                <a:spcPct val="50000"/>
              </a:spcBef>
              <a:spcAft>
                <a:spcPct val="0"/>
              </a:spcAft>
              <a:buFont typeface="Wingdings" panose="05000000000000000000" pitchFamily="2" charset="2"/>
              <a:buChar char="n"/>
              <a:defRPr sz="2000" b="1" kern="1200">
                <a:solidFill>
                  <a:schemeClr val="tx1"/>
                </a:solidFill>
                <a:latin typeface="华文中宋" panose="02010600040101010101" charset="-122"/>
                <a:ea typeface="华文中宋" panose="02010600040101010101" charset="-122"/>
                <a:cs typeface="+mn-cs"/>
                <a:sym typeface="Arial" panose="020B0604020202020204" pitchFamily="34" charset="0"/>
              </a:defRPr>
            </a:lvl2pPr>
            <a:lvl3pPr marL="685800" indent="-228600" algn="l" rtl="0" fontAlgn="base">
              <a:spcBef>
                <a:spcPct val="40000"/>
              </a:spcBef>
              <a:spcAft>
                <a:spcPct val="0"/>
              </a:spcAft>
              <a:buFont typeface="Arial" panose="020B0604020202020204" pitchFamily="34" charset="0"/>
              <a:buChar char="–"/>
              <a:defRPr sz="2000" b="1" kern="1200">
                <a:solidFill>
                  <a:schemeClr val="tx1"/>
                </a:solidFill>
                <a:latin typeface="华文中宋" panose="02010600040101010101" charset="-122"/>
                <a:ea typeface="华文中宋" panose="02010600040101010101" charset="-122"/>
                <a:cs typeface="+mn-cs"/>
                <a:sym typeface="Arial" panose="020B0604020202020204" pitchFamily="34" charset="0"/>
              </a:defRPr>
            </a:lvl3pPr>
            <a:lvl4pPr marL="1079500" indent="-170180" algn="l" rtl="0" fontAlgn="base">
              <a:spcBef>
                <a:spcPct val="25000"/>
              </a:spcBef>
              <a:spcAft>
                <a:spcPct val="0"/>
              </a:spcAft>
              <a:buFont typeface="Arial" panose="020B0604020202020204" pitchFamily="34" charset="0"/>
              <a:buChar char="•"/>
              <a:defRPr sz="1600" b="1" kern="1200">
                <a:solidFill>
                  <a:schemeClr val="tx1"/>
                </a:solidFill>
                <a:latin typeface="华文中宋" panose="02010600040101010101" charset="-122"/>
                <a:ea typeface="华文中宋" panose="02010600040101010101" charset="-122"/>
                <a:cs typeface="+mn-cs"/>
                <a:sym typeface="Arial" panose="020B0604020202020204" pitchFamily="34" charset="0"/>
              </a:defRPr>
            </a:lvl4pPr>
            <a:lvl5pPr marL="1490980" indent="-176530" algn="l" rtl="0" fontAlgn="base">
              <a:spcBef>
                <a:spcPct val="25000"/>
              </a:spcBef>
              <a:spcAft>
                <a:spcPct val="0"/>
              </a:spcAft>
              <a:buFont typeface="Arial" panose="020B0604020202020204" pitchFamily="34" charset="0"/>
              <a:buChar char="–"/>
              <a:defRPr sz="1400" b="1" kern="1200">
                <a:solidFill>
                  <a:schemeClr val="tx1"/>
                </a:solidFill>
                <a:latin typeface="华文中宋" panose="02010600040101010101" charset="-122"/>
                <a:ea typeface="华文中宋" panose="02010600040101010101" charset="-122"/>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altLang="zh-CN" sz="2800" dirty="0">
                <a:ea typeface="宋体" panose="02010600030101010101" pitchFamily="2" charset="-122"/>
              </a:rPr>
              <a:t>This is subtle, but the idea is:</a:t>
            </a:r>
          </a:p>
          <a:p>
            <a:pPr eaLnBrk="1" hangingPunct="1">
              <a:spcBef>
                <a:spcPts val="600"/>
              </a:spcBef>
            </a:pPr>
            <a:r>
              <a:rPr lang="en-US" altLang="zh-CN" sz="2800" dirty="0">
                <a:ea typeface="宋体" panose="02010600030101010101" pitchFamily="2" charset="-122"/>
              </a:rPr>
              <a:t>When you are born, you have a certain probability of dying at any age; that’s the probability density (think: marginal probability)</a:t>
            </a:r>
          </a:p>
          <a:p>
            <a:pPr lvl="1" eaLnBrk="1" hangingPunct="1"/>
            <a:r>
              <a:rPr lang="en-US" altLang="zh-CN" sz="2400" dirty="0">
                <a:ea typeface="宋体" panose="02010600030101010101" pitchFamily="2" charset="-122"/>
              </a:rPr>
              <a:t>Example: a woman born today has, say, a 1% chance of dying at 80 years.</a:t>
            </a:r>
          </a:p>
          <a:p>
            <a:pPr eaLnBrk="1" hangingPunct="1">
              <a:spcBef>
                <a:spcPts val="600"/>
              </a:spcBef>
            </a:pPr>
            <a:r>
              <a:rPr lang="en-US" altLang="zh-CN" sz="2800" dirty="0">
                <a:ea typeface="宋体" panose="02010600030101010101" pitchFamily="2" charset="-122"/>
              </a:rPr>
              <a:t>However, as you survive for awhile, your probabilities keep changing (think: conditional probability)</a:t>
            </a:r>
          </a:p>
          <a:p>
            <a:pPr lvl="1" eaLnBrk="1" hangingPunct="1"/>
            <a:r>
              <a:rPr lang="en-US" altLang="zh-CN" sz="2400" dirty="0">
                <a:ea typeface="宋体" panose="02010600030101010101" pitchFamily="2" charset="-122"/>
              </a:rPr>
              <a:t>Example, a woman who is 79 today has, say, a 5% chance of dying at 80 years.</a:t>
            </a:r>
          </a:p>
        </p:txBody>
      </p:sp>
    </p:spTree>
    <p:extLst>
      <p:ext uri="{BB962C8B-B14F-4D97-AF65-F5344CB8AC3E}">
        <p14:creationId xmlns:p14="http://schemas.microsoft.com/office/powerpoint/2010/main" val="2175001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Slide Number Placeholder 3"/>
          <p:cNvSpPr>
            <a:spLocks noGrp="1"/>
          </p:cNvSpPr>
          <p:nvPr>
            <p:ph type="sldNum" sz="quarter" idx="4294967295"/>
          </p:nvPr>
        </p:nvSpPr>
        <p:spPr>
          <a:xfrm>
            <a:off x="6781800" y="63246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2F165FCF-A446-46D1-88A0-9B431341628F}" type="slidenum">
              <a:rPr lang="en-US" altLang="zh-CN" sz="1400"/>
              <a:pPr eaLnBrk="1" hangingPunct="1"/>
              <a:t>13</a:t>
            </a:fld>
            <a:endParaRPr lang="en-US" altLang="zh-CN" sz="1400"/>
          </a:p>
        </p:txBody>
      </p:sp>
      <p:pic>
        <p:nvPicPr>
          <p:cNvPr id="4" name="Picture 2" descr="chapter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963" y="-228600"/>
            <a:ext cx="10069513" cy="755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
          <p:cNvSpPr txBox="1">
            <a:spLocks noChangeArrowheads="1"/>
          </p:cNvSpPr>
          <p:nvPr/>
        </p:nvSpPr>
        <p:spPr bwMode="auto">
          <a:xfrm>
            <a:off x="1143000" y="0"/>
            <a:ext cx="7772400" cy="1370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zh-CN">
                <a:ea typeface="宋体" panose="02010600030101010101" pitchFamily="2" charset="-122"/>
              </a:rPr>
              <a:t>A possible set of probability density, failure, survival, and hazard functions. </a:t>
            </a:r>
          </a:p>
          <a:p>
            <a:pPr eaLnBrk="1" hangingPunct="1">
              <a:spcBef>
                <a:spcPct val="50000"/>
              </a:spcBef>
            </a:pPr>
            <a:endParaRPr lang="en-US" altLang="zh-CN">
              <a:ea typeface="宋体" panose="02010600030101010101" pitchFamily="2" charset="-122"/>
            </a:endParaRPr>
          </a:p>
        </p:txBody>
      </p:sp>
      <p:sp>
        <p:nvSpPr>
          <p:cNvPr id="6" name="Text Box 7"/>
          <p:cNvSpPr txBox="1">
            <a:spLocks noChangeArrowheads="1"/>
          </p:cNvSpPr>
          <p:nvPr/>
        </p:nvSpPr>
        <p:spPr bwMode="auto">
          <a:xfrm>
            <a:off x="0" y="2819400"/>
            <a:ext cx="2362258" cy="30777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zh-CN" sz="1400" dirty="0">
                <a:ea typeface="宋体" panose="02010600030101010101" pitchFamily="2" charset="-122"/>
              </a:rPr>
              <a:t>F(t)=cumulative failure</a:t>
            </a:r>
          </a:p>
        </p:txBody>
      </p:sp>
      <p:sp>
        <p:nvSpPr>
          <p:cNvPr id="7" name="Text Box 8"/>
          <p:cNvSpPr txBox="1">
            <a:spLocks noChangeArrowheads="1"/>
          </p:cNvSpPr>
          <p:nvPr/>
        </p:nvSpPr>
        <p:spPr bwMode="auto">
          <a:xfrm>
            <a:off x="0" y="5486400"/>
            <a:ext cx="2438400" cy="30777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zh-CN" sz="1400" dirty="0">
                <a:ea typeface="宋体" panose="02010600030101010101" pitchFamily="2" charset="-122"/>
              </a:rPr>
              <a:t>S(t)=cumulative survival</a:t>
            </a:r>
          </a:p>
        </p:txBody>
      </p:sp>
      <p:sp>
        <p:nvSpPr>
          <p:cNvPr id="8" name="Text Box 9"/>
          <p:cNvSpPr txBox="1">
            <a:spLocks noChangeArrowheads="1"/>
          </p:cNvSpPr>
          <p:nvPr/>
        </p:nvSpPr>
        <p:spPr bwMode="auto">
          <a:xfrm>
            <a:off x="7010400" y="5410200"/>
            <a:ext cx="2133600" cy="30777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zh-CN" sz="1400" dirty="0">
                <a:ea typeface="宋体" panose="02010600030101010101" pitchFamily="2" charset="-122"/>
              </a:rPr>
              <a:t>h(t)=hazard function</a:t>
            </a:r>
          </a:p>
        </p:txBody>
      </p:sp>
      <p:sp>
        <p:nvSpPr>
          <p:cNvPr id="9" name="Text Box 10"/>
          <p:cNvSpPr txBox="1">
            <a:spLocks noChangeArrowheads="1"/>
          </p:cNvSpPr>
          <p:nvPr/>
        </p:nvSpPr>
        <p:spPr bwMode="auto">
          <a:xfrm>
            <a:off x="7162800" y="2286000"/>
            <a:ext cx="2133476" cy="30777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zh-CN" sz="1400" dirty="0">
                <a:ea typeface="宋体" panose="02010600030101010101" pitchFamily="2" charset="-122"/>
              </a:rPr>
              <a:t>f(t)=density function</a:t>
            </a:r>
          </a:p>
        </p:txBody>
      </p:sp>
      <p:sp>
        <p:nvSpPr>
          <p:cNvPr id="10" name="Text Box 11"/>
          <p:cNvSpPr txBox="1">
            <a:spLocks noChangeArrowheads="1"/>
          </p:cNvSpPr>
          <p:nvPr/>
        </p:nvSpPr>
        <p:spPr bwMode="auto">
          <a:xfrm>
            <a:off x="7391400" y="6629400"/>
            <a:ext cx="17526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endParaRPr lang="ru-RU" altLang="zh-CN"/>
          </a:p>
        </p:txBody>
      </p:sp>
      <p:sp>
        <p:nvSpPr>
          <p:cNvPr id="11" name="Oval 12"/>
          <p:cNvSpPr>
            <a:spLocks noChangeArrowheads="1"/>
          </p:cNvSpPr>
          <p:nvPr/>
        </p:nvSpPr>
        <p:spPr bwMode="auto">
          <a:xfrm>
            <a:off x="1066800" y="3886200"/>
            <a:ext cx="4114800" cy="29718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zh-CN"/>
          </a:p>
        </p:txBody>
      </p:sp>
    </p:spTree>
    <p:extLst>
      <p:ext uri="{BB962C8B-B14F-4D97-AF65-F5344CB8AC3E}">
        <p14:creationId xmlns:p14="http://schemas.microsoft.com/office/powerpoint/2010/main" val="4157576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Examples: common functions to describe survival</a:t>
            </a:r>
            <a:endParaRPr lang="zh-CN" altLang="en-US" dirty="0"/>
          </a:p>
        </p:txBody>
      </p:sp>
      <p:sp>
        <p:nvSpPr>
          <p:cNvPr id="3" name="Content Placeholder 3"/>
          <p:cNvSpPr txBox="1">
            <a:spLocks/>
          </p:cNvSpPr>
          <p:nvPr/>
        </p:nvSpPr>
        <p:spPr bwMode="auto">
          <a:xfrm>
            <a:off x="460375" y="914466"/>
            <a:ext cx="8226425"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fontAlgn="base">
              <a:spcBef>
                <a:spcPct val="100000"/>
              </a:spcBef>
              <a:spcAft>
                <a:spcPct val="0"/>
              </a:spcAft>
              <a:buFont typeface="Wingdings" panose="05000000000000000000" pitchFamily="2" charset="2"/>
              <a:buChar char="p"/>
              <a:defRPr sz="2400" b="1" kern="1200">
                <a:solidFill>
                  <a:schemeClr val="tx1"/>
                </a:solidFill>
                <a:latin typeface="华文中宋" panose="02010600040101010101" charset="-122"/>
                <a:ea typeface="华文中宋" panose="02010600040101010101" charset="-122"/>
                <a:cs typeface="+mn-cs"/>
                <a:sym typeface="Arial" panose="020B0604020202020204" pitchFamily="34" charset="0"/>
              </a:defRPr>
            </a:lvl1pPr>
            <a:lvl2pPr marL="230505" indent="-227330" algn="l" rtl="0" fontAlgn="base">
              <a:spcBef>
                <a:spcPct val="50000"/>
              </a:spcBef>
              <a:spcAft>
                <a:spcPct val="0"/>
              </a:spcAft>
              <a:buFont typeface="Wingdings" panose="05000000000000000000" pitchFamily="2" charset="2"/>
              <a:buChar char="n"/>
              <a:defRPr sz="2000" b="1" kern="1200">
                <a:solidFill>
                  <a:schemeClr val="tx1"/>
                </a:solidFill>
                <a:latin typeface="华文中宋" panose="02010600040101010101" charset="-122"/>
                <a:ea typeface="华文中宋" panose="02010600040101010101" charset="-122"/>
                <a:cs typeface="+mn-cs"/>
                <a:sym typeface="Arial" panose="020B0604020202020204" pitchFamily="34" charset="0"/>
              </a:defRPr>
            </a:lvl2pPr>
            <a:lvl3pPr marL="685800" indent="-228600" algn="l" rtl="0" fontAlgn="base">
              <a:spcBef>
                <a:spcPct val="40000"/>
              </a:spcBef>
              <a:spcAft>
                <a:spcPct val="0"/>
              </a:spcAft>
              <a:buFont typeface="Arial" panose="020B0604020202020204" pitchFamily="34" charset="0"/>
              <a:buChar char="–"/>
              <a:defRPr sz="2000" b="1" kern="1200">
                <a:solidFill>
                  <a:schemeClr val="tx1"/>
                </a:solidFill>
                <a:latin typeface="华文中宋" panose="02010600040101010101" charset="-122"/>
                <a:ea typeface="华文中宋" panose="02010600040101010101" charset="-122"/>
                <a:cs typeface="+mn-cs"/>
                <a:sym typeface="Arial" panose="020B0604020202020204" pitchFamily="34" charset="0"/>
              </a:defRPr>
            </a:lvl3pPr>
            <a:lvl4pPr marL="1079500" indent="-170180" algn="l" rtl="0" fontAlgn="base">
              <a:spcBef>
                <a:spcPct val="25000"/>
              </a:spcBef>
              <a:spcAft>
                <a:spcPct val="0"/>
              </a:spcAft>
              <a:buFont typeface="Arial" panose="020B0604020202020204" pitchFamily="34" charset="0"/>
              <a:buChar char="•"/>
              <a:defRPr sz="1600" b="1" kern="1200">
                <a:solidFill>
                  <a:schemeClr val="tx1"/>
                </a:solidFill>
                <a:latin typeface="华文中宋" panose="02010600040101010101" charset="-122"/>
                <a:ea typeface="华文中宋" panose="02010600040101010101" charset="-122"/>
                <a:cs typeface="+mn-cs"/>
                <a:sym typeface="Arial" panose="020B0604020202020204" pitchFamily="34" charset="0"/>
              </a:defRPr>
            </a:lvl4pPr>
            <a:lvl5pPr marL="1490980" indent="-176530" algn="l" rtl="0" fontAlgn="base">
              <a:spcBef>
                <a:spcPct val="25000"/>
              </a:spcBef>
              <a:spcAft>
                <a:spcPct val="0"/>
              </a:spcAft>
              <a:buFont typeface="Arial" panose="020B0604020202020204" pitchFamily="34" charset="0"/>
              <a:buChar char="–"/>
              <a:defRPr sz="1400" b="1" kern="1200">
                <a:solidFill>
                  <a:schemeClr val="tx1"/>
                </a:solidFill>
                <a:latin typeface="华文中宋" panose="02010600040101010101" charset="-122"/>
                <a:ea typeface="华文中宋" panose="02010600040101010101" charset="-122"/>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sz="2800" dirty="0">
                <a:ea typeface="宋体" panose="02010600030101010101" pitchFamily="2" charset="-122"/>
              </a:rPr>
              <a:t>Exponential (hazard is constant over time, simplest!)</a:t>
            </a:r>
          </a:p>
          <a:p>
            <a:pPr eaLnBrk="1" hangingPunct="1"/>
            <a:r>
              <a:rPr lang="en-US" altLang="zh-CN" sz="2800" dirty="0">
                <a:ea typeface="宋体" panose="02010600030101010101" pitchFamily="2" charset="-122"/>
              </a:rPr>
              <a:t>Weibull (hazard function is increasing or decreasing over time)</a:t>
            </a:r>
          </a:p>
          <a:p>
            <a:pPr eaLnBrk="1" hangingPunct="1"/>
            <a:endParaRPr lang="en-US" altLang="zh-CN" sz="2800" dirty="0">
              <a:ea typeface="宋体" panose="02010600030101010101" pitchFamily="2" charset="-122"/>
            </a:endParaRPr>
          </a:p>
        </p:txBody>
      </p:sp>
    </p:spTree>
    <p:extLst>
      <p:ext uri="{BB962C8B-B14F-4D97-AF65-F5344CB8AC3E}">
        <p14:creationId xmlns:p14="http://schemas.microsoft.com/office/powerpoint/2010/main" val="2883350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C455F710-ACAB-4C30-A48E-F7060CE883E2}" type="slidenum">
              <a:rPr lang="en-US" altLang="zh-CN" sz="1400"/>
              <a:pPr eaLnBrk="1" hangingPunct="1"/>
              <a:t>15</a:t>
            </a:fld>
            <a:endParaRPr lang="en-US" altLang="zh-CN" sz="1400"/>
          </a:p>
        </p:txBody>
      </p:sp>
      <p:grpSp>
        <p:nvGrpSpPr>
          <p:cNvPr id="51203" name="Group 5"/>
          <p:cNvGrpSpPr>
            <a:grpSpLocks/>
          </p:cNvGrpSpPr>
          <p:nvPr/>
        </p:nvGrpSpPr>
        <p:grpSpPr bwMode="auto">
          <a:xfrm>
            <a:off x="-461963" y="-461963"/>
            <a:ext cx="10069513" cy="7783513"/>
            <a:chOff x="-291" y="-291"/>
            <a:chExt cx="6343" cy="4903"/>
          </a:xfrm>
        </p:grpSpPr>
        <p:pic>
          <p:nvPicPr>
            <p:cNvPr id="51206" name="Picture 2" descr="chapter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 y="-291"/>
              <a:ext cx="6343" cy="4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7" name="Text Box 3"/>
            <p:cNvSpPr txBox="1">
              <a:spLocks noChangeArrowheads="1"/>
            </p:cNvSpPr>
            <p:nvPr/>
          </p:nvSpPr>
          <p:spPr bwMode="auto">
            <a:xfrm>
              <a:off x="4128" y="2592"/>
              <a:ext cx="240" cy="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zh-CN">
                  <a:ea typeface="宋体" panose="02010600030101010101" pitchFamily="2" charset="-122"/>
                  <a:sym typeface="Symbol" panose="05050102010706020507" pitchFamily="18" charset="2"/>
                </a:rPr>
                <a:t></a:t>
              </a:r>
              <a:endParaRPr lang="en-US" altLang="zh-CN">
                <a:ea typeface="宋体" panose="02010600030101010101" pitchFamily="2" charset="-122"/>
              </a:endParaRPr>
            </a:p>
          </p:txBody>
        </p:sp>
        <p:sp>
          <p:nvSpPr>
            <p:cNvPr id="51208" name="Text Box 4"/>
            <p:cNvSpPr txBox="1">
              <a:spLocks noChangeArrowheads="1"/>
            </p:cNvSpPr>
            <p:nvPr/>
          </p:nvSpPr>
          <p:spPr bwMode="auto">
            <a:xfrm>
              <a:off x="4608" y="2544"/>
              <a:ext cx="480" cy="13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endParaRPr lang="en-US" altLang="zh-CN">
                <a:ea typeface="宋体" panose="02010600030101010101" pitchFamily="2" charset="-122"/>
              </a:endParaRPr>
            </a:p>
            <a:p>
              <a:pPr eaLnBrk="1" hangingPunct="1">
                <a:spcBef>
                  <a:spcPct val="50000"/>
                </a:spcBef>
              </a:pPr>
              <a:endParaRPr lang="en-US" altLang="zh-CN">
                <a:ea typeface="宋体" panose="02010600030101010101" pitchFamily="2" charset="-122"/>
              </a:endParaRPr>
            </a:p>
            <a:p>
              <a:pPr eaLnBrk="1" hangingPunct="1">
                <a:spcBef>
                  <a:spcPct val="50000"/>
                </a:spcBef>
              </a:pPr>
              <a:endParaRPr lang="en-US" altLang="zh-CN">
                <a:ea typeface="宋体" panose="02010600030101010101" pitchFamily="2" charset="-122"/>
              </a:endParaRPr>
            </a:p>
            <a:p>
              <a:pPr eaLnBrk="1" hangingPunct="1">
                <a:spcBef>
                  <a:spcPct val="50000"/>
                </a:spcBef>
              </a:pPr>
              <a:endParaRPr lang="en-US" altLang="zh-CN">
                <a:ea typeface="宋体" panose="02010600030101010101" pitchFamily="2" charset="-122"/>
              </a:endParaRPr>
            </a:p>
          </p:txBody>
        </p:sp>
      </p:grpSp>
      <p:sp>
        <p:nvSpPr>
          <p:cNvPr id="51204" name="Text Box 6"/>
          <p:cNvSpPr txBox="1">
            <a:spLocks noChangeArrowheads="1"/>
          </p:cNvSpPr>
          <p:nvPr/>
        </p:nvSpPr>
        <p:spPr bwMode="auto">
          <a:xfrm>
            <a:off x="1143000" y="0"/>
            <a:ext cx="7239000" cy="822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zh-CN">
                <a:ea typeface="宋体" panose="02010600030101010101" pitchFamily="2" charset="-122"/>
              </a:rPr>
              <a:t>f(t), F(t), S(t), and h(t) for different exponential distributions:</a:t>
            </a:r>
          </a:p>
        </p:txBody>
      </p:sp>
      <p:sp>
        <p:nvSpPr>
          <p:cNvPr id="51205" name="Text Box 7"/>
          <p:cNvSpPr txBox="1">
            <a:spLocks noChangeArrowheads="1"/>
          </p:cNvSpPr>
          <p:nvPr/>
        </p:nvSpPr>
        <p:spPr bwMode="auto">
          <a:xfrm>
            <a:off x="7162800" y="6553200"/>
            <a:ext cx="17526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endParaRPr lang="ru-RU" altLang="zh-CN"/>
          </a:p>
        </p:txBody>
      </p:sp>
    </p:spTree>
    <p:extLst>
      <p:ext uri="{BB962C8B-B14F-4D97-AF65-F5344CB8AC3E}">
        <p14:creationId xmlns:p14="http://schemas.microsoft.com/office/powerpoint/2010/main" val="3295671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659B06C5-F772-43DA-9363-AF2F3608772D}" type="slidenum">
              <a:rPr lang="en-US" altLang="zh-CN" sz="1400"/>
              <a:pPr eaLnBrk="1" hangingPunct="1"/>
              <a:t>16</a:t>
            </a:fld>
            <a:endParaRPr lang="en-US" altLang="zh-CN" sz="1400"/>
          </a:p>
        </p:txBody>
      </p:sp>
      <p:pic>
        <p:nvPicPr>
          <p:cNvPr id="52227" name="Picture 2" descr="chapter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57200"/>
            <a:ext cx="10069513" cy="778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307" name="Text Box 3"/>
          <p:cNvSpPr txBox="1">
            <a:spLocks noChangeArrowheads="1"/>
          </p:cNvSpPr>
          <p:nvPr/>
        </p:nvSpPr>
        <p:spPr bwMode="auto">
          <a:xfrm>
            <a:off x="6781800" y="5791200"/>
            <a:ext cx="2362200" cy="1196975"/>
          </a:xfrm>
          <a:prstGeom prst="rect">
            <a:avLst/>
          </a:prstGeom>
          <a:solidFill>
            <a:srgbClr val="CCFFFF"/>
          </a:solidFill>
          <a:ln w="9525">
            <a:solidFill>
              <a:schemeClr val="tx1"/>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zh-CN">
                <a:ea typeface="宋体" panose="02010600030101010101" pitchFamily="2" charset="-122"/>
              </a:rPr>
              <a:t>Parameters of the Weibull distribution</a:t>
            </a:r>
          </a:p>
        </p:txBody>
      </p:sp>
      <p:sp>
        <p:nvSpPr>
          <p:cNvPr id="52229" name="Text Box 4"/>
          <p:cNvSpPr txBox="1">
            <a:spLocks noChangeArrowheads="1"/>
          </p:cNvSpPr>
          <p:nvPr/>
        </p:nvSpPr>
        <p:spPr bwMode="auto">
          <a:xfrm>
            <a:off x="1143000" y="0"/>
            <a:ext cx="7239000" cy="822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zh-CN">
                <a:ea typeface="宋体" panose="02010600030101010101" pitchFamily="2" charset="-122"/>
              </a:rPr>
              <a:t>f(t), F(t), S(t), and h(t) for different Weibull distributions:</a:t>
            </a:r>
          </a:p>
        </p:txBody>
      </p:sp>
    </p:spTree>
    <p:extLst>
      <p:ext uri="{BB962C8B-B14F-4D97-AF65-F5344CB8AC3E}">
        <p14:creationId xmlns:p14="http://schemas.microsoft.com/office/powerpoint/2010/main" val="26626622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6307"/>
                                        </p:tgtEl>
                                        <p:attrNameLst>
                                          <p:attrName>style.visibility</p:attrName>
                                        </p:attrNameLst>
                                      </p:cBhvr>
                                      <p:to>
                                        <p:strVal val="visible"/>
                                      </p:to>
                                    </p:set>
                                    <p:anim calcmode="lin" valueType="num">
                                      <p:cBhvr additive="base">
                                        <p:cTn id="7" dur="500" fill="hold"/>
                                        <p:tgtEl>
                                          <p:spTgt spid="226307"/>
                                        </p:tgtEl>
                                        <p:attrNameLst>
                                          <p:attrName>ppt_x</p:attrName>
                                        </p:attrNameLst>
                                      </p:cBhvr>
                                      <p:tavLst>
                                        <p:tav tm="0">
                                          <p:val>
                                            <p:strVal val="1+#ppt_w/2"/>
                                          </p:val>
                                        </p:tav>
                                        <p:tav tm="100000">
                                          <p:val>
                                            <p:strVal val="#ppt_x"/>
                                          </p:val>
                                        </p:tav>
                                      </p:tavLst>
                                    </p:anim>
                                    <p:anim calcmode="lin" valueType="num">
                                      <p:cBhvr additive="base">
                                        <p:cTn id="8" dur="500" fill="hold"/>
                                        <p:tgtEl>
                                          <p:spTgt spid="2263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a:grpSpLocks/>
          </p:cNvGrpSpPr>
          <p:nvPr/>
        </p:nvGrpSpPr>
        <p:grpSpPr bwMode="auto">
          <a:xfrm>
            <a:off x="0" y="2438456"/>
            <a:ext cx="9144000" cy="700088"/>
            <a:chOff x="0" y="2208"/>
            <a:chExt cx="5760" cy="441"/>
          </a:xfrm>
        </p:grpSpPr>
        <p:sp>
          <p:nvSpPr>
            <p:cNvPr id="4108" name="Text Box 6"/>
            <p:cNvSpPr txBox="1">
              <a:spLocks noChangeArrowheads="1"/>
            </p:cNvSpPr>
            <p:nvPr/>
          </p:nvSpPr>
          <p:spPr bwMode="auto">
            <a:xfrm>
              <a:off x="0" y="2304"/>
              <a:ext cx="35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zh-CN" dirty="0">
                  <a:ea typeface="宋体" panose="02010600030101010101" pitchFamily="2" charset="-122"/>
                </a:rPr>
                <a:t>Exponential </a:t>
              </a:r>
              <a:r>
                <a:rPr lang="en-US" altLang="zh-CN" b="1" dirty="0">
                  <a:ea typeface="宋体" panose="02010600030101010101" pitchFamily="2" charset="-122"/>
                </a:rPr>
                <a:t>density function: </a:t>
              </a:r>
              <a:endParaRPr lang="en-US" altLang="zh-CN" dirty="0">
                <a:ea typeface="宋体" panose="02010600030101010101" pitchFamily="2" charset="-122"/>
              </a:endParaRPr>
            </a:p>
          </p:txBody>
        </p:sp>
        <p:graphicFrame>
          <p:nvGraphicFramePr>
            <p:cNvPr id="4100" name="Object 7"/>
            <p:cNvGraphicFramePr>
              <a:graphicFrameLocks noChangeAspect="1"/>
            </p:cNvGraphicFramePr>
            <p:nvPr/>
          </p:nvGraphicFramePr>
          <p:xfrm>
            <a:off x="3267" y="2208"/>
            <a:ext cx="2493" cy="441"/>
          </p:xfrm>
          <a:graphic>
            <a:graphicData uri="http://schemas.openxmlformats.org/presentationml/2006/ole">
              <mc:AlternateContent xmlns:mc="http://schemas.openxmlformats.org/markup-compatibility/2006">
                <mc:Choice xmlns:v="urn:schemas-microsoft-com:vml" Requires="v">
                  <p:oleObj spid="_x0000_s12509" name="Equation" r:id="rId3" imgW="1295280" imgH="228600" progId="Equation.3">
                    <p:embed/>
                  </p:oleObj>
                </mc:Choice>
                <mc:Fallback>
                  <p:oleObj name="Equation" r:id="rId3" imgW="1295280" imgH="228600" progId="Equation.3">
                    <p:embed/>
                    <p:pic>
                      <p:nvPicPr>
                        <p:cNvPr id="410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7" y="2208"/>
                          <a:ext cx="2493" cy="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 name="Group 13"/>
          <p:cNvGrpSpPr>
            <a:grpSpLocks/>
          </p:cNvGrpSpPr>
          <p:nvPr/>
        </p:nvGrpSpPr>
        <p:grpSpPr bwMode="auto">
          <a:xfrm>
            <a:off x="609600" y="1295456"/>
            <a:ext cx="5854700" cy="582613"/>
            <a:chOff x="384" y="1488"/>
            <a:chExt cx="3688" cy="367"/>
          </a:xfrm>
        </p:grpSpPr>
        <p:graphicFrame>
          <p:nvGraphicFramePr>
            <p:cNvPr id="4099" name="Object 9"/>
            <p:cNvGraphicFramePr>
              <a:graphicFrameLocks noChangeAspect="1"/>
            </p:cNvGraphicFramePr>
            <p:nvPr/>
          </p:nvGraphicFramePr>
          <p:xfrm>
            <a:off x="3168" y="1488"/>
            <a:ext cx="904" cy="367"/>
          </p:xfrm>
          <a:graphic>
            <a:graphicData uri="http://schemas.openxmlformats.org/presentationml/2006/ole">
              <mc:AlternateContent xmlns:mc="http://schemas.openxmlformats.org/markup-compatibility/2006">
                <mc:Choice xmlns:v="urn:schemas-microsoft-com:vml" Requires="v">
                  <p:oleObj spid="_x0000_s12510" name="Equation" r:id="rId5" imgW="469800" imgH="190440" progId="Equation.3">
                    <p:embed/>
                  </p:oleObj>
                </mc:Choice>
                <mc:Fallback>
                  <p:oleObj name="Equation" r:id="rId5" imgW="469800" imgH="190440" progId="Equation.3">
                    <p:embed/>
                    <p:pic>
                      <p:nvPicPr>
                        <p:cNvPr id="4099"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8" y="1488"/>
                          <a:ext cx="904"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7" name="Text Box 11"/>
            <p:cNvSpPr txBox="1">
              <a:spLocks noChangeArrowheads="1"/>
            </p:cNvSpPr>
            <p:nvPr/>
          </p:nvSpPr>
          <p:spPr bwMode="auto">
            <a:xfrm>
              <a:off x="384" y="1488"/>
              <a:ext cx="25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zh-CN" dirty="0">
                  <a:ea typeface="宋体" panose="02010600030101010101" pitchFamily="2" charset="-122"/>
                </a:rPr>
                <a:t>Constant </a:t>
              </a:r>
              <a:r>
                <a:rPr lang="en-US" altLang="zh-CN" b="1" dirty="0">
                  <a:ea typeface="宋体" panose="02010600030101010101" pitchFamily="2" charset="-122"/>
                </a:rPr>
                <a:t>hazard function</a:t>
              </a:r>
              <a:r>
                <a:rPr lang="en-US" altLang="zh-CN" dirty="0">
                  <a:ea typeface="宋体" panose="02010600030101010101" pitchFamily="2" charset="-122"/>
                </a:rPr>
                <a:t>:</a:t>
              </a:r>
            </a:p>
          </p:txBody>
        </p:sp>
      </p:grpSp>
      <p:grpSp>
        <p:nvGrpSpPr>
          <p:cNvPr id="4" name="Group 15"/>
          <p:cNvGrpSpPr>
            <a:grpSpLocks/>
          </p:cNvGrpSpPr>
          <p:nvPr/>
        </p:nvGrpSpPr>
        <p:grpSpPr bwMode="auto">
          <a:xfrm>
            <a:off x="0" y="3810056"/>
            <a:ext cx="8686800" cy="1981200"/>
            <a:chOff x="0" y="3072"/>
            <a:chExt cx="5472" cy="1248"/>
          </a:xfrm>
        </p:grpSpPr>
        <p:graphicFrame>
          <p:nvGraphicFramePr>
            <p:cNvPr id="4098" name="Object 4"/>
            <p:cNvGraphicFramePr>
              <a:graphicFrameLocks noChangeAspect="1"/>
            </p:cNvGraphicFramePr>
            <p:nvPr/>
          </p:nvGraphicFramePr>
          <p:xfrm>
            <a:off x="0" y="3500"/>
            <a:ext cx="5472" cy="820"/>
          </p:xfrm>
          <a:graphic>
            <a:graphicData uri="http://schemas.openxmlformats.org/presentationml/2006/ole">
              <mc:AlternateContent xmlns:mc="http://schemas.openxmlformats.org/markup-compatibility/2006">
                <mc:Choice xmlns:v="urn:schemas-microsoft-com:vml" Requires="v">
                  <p:oleObj spid="_x0000_s12511" name="Equation" r:id="rId7" imgW="3136680" imgH="469800" progId="Equation.3">
                    <p:embed/>
                  </p:oleObj>
                </mc:Choice>
                <mc:Fallback>
                  <p:oleObj name="Equation" r:id="rId7" imgW="3136680" imgH="469800" progId="Equation.3">
                    <p:embed/>
                    <p:pic>
                      <p:nvPicPr>
                        <p:cNvPr id="4098"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3500"/>
                          <a:ext cx="5472" cy="8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6" name="Text Box 12"/>
            <p:cNvSpPr txBox="1">
              <a:spLocks noChangeArrowheads="1"/>
            </p:cNvSpPr>
            <p:nvPr/>
          </p:nvSpPr>
          <p:spPr bwMode="auto">
            <a:xfrm>
              <a:off x="0" y="3072"/>
              <a:ext cx="25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zh-CN" b="1">
                  <a:ea typeface="宋体" panose="02010600030101010101" pitchFamily="2" charset="-122"/>
                </a:rPr>
                <a:t>Survival function:</a:t>
              </a:r>
            </a:p>
          </p:txBody>
        </p:sp>
      </p:grpSp>
      <p:sp>
        <p:nvSpPr>
          <p:cNvPr id="5" name="标题 4"/>
          <p:cNvSpPr>
            <a:spLocks noGrp="1"/>
          </p:cNvSpPr>
          <p:nvPr>
            <p:ph type="title"/>
          </p:nvPr>
        </p:nvSpPr>
        <p:spPr/>
        <p:txBody>
          <a:bodyPr/>
          <a:lstStyle/>
          <a:p>
            <a:r>
              <a:rPr lang="en-US" altLang="zh-CN" dirty="0">
                <a:ea typeface="宋体" panose="02010600030101010101" pitchFamily="2" charset="-122"/>
              </a:rPr>
              <a:t>Exponential</a:t>
            </a:r>
            <a:endParaRPr lang="zh-CN" altLang="en-US" dirty="0"/>
          </a:p>
        </p:txBody>
      </p:sp>
    </p:spTree>
    <p:extLst>
      <p:ext uri="{BB962C8B-B14F-4D97-AF65-F5344CB8AC3E}">
        <p14:creationId xmlns:p14="http://schemas.microsoft.com/office/powerpoint/2010/main" val="645438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9" name="Rectangle 5"/>
          <p:cNvSpPr>
            <a:spLocks noChangeArrowheads="1"/>
          </p:cNvSpPr>
          <p:nvPr/>
        </p:nvSpPr>
        <p:spPr bwMode="auto">
          <a:xfrm>
            <a:off x="533506" y="1203259"/>
            <a:ext cx="8153400" cy="4724400"/>
          </a:xfrm>
          <a:prstGeom prst="rect">
            <a:avLst/>
          </a:prstGeom>
          <a:solidFill>
            <a:srgbClr val="CCFFCC"/>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zh-CN"/>
          </a:p>
        </p:txBody>
      </p:sp>
      <p:graphicFrame>
        <p:nvGraphicFramePr>
          <p:cNvPr id="10242" name="Object 0"/>
          <p:cNvGraphicFramePr>
            <a:graphicFrameLocks noChangeAspect="1"/>
          </p:cNvGraphicFramePr>
          <p:nvPr>
            <p:extLst>
              <p:ext uri="{D42A27DB-BD31-4B8C-83A1-F6EECF244321}">
                <p14:modId xmlns:p14="http://schemas.microsoft.com/office/powerpoint/2010/main" val="2814304203"/>
              </p:ext>
            </p:extLst>
          </p:nvPr>
        </p:nvGraphicFramePr>
        <p:xfrm>
          <a:off x="801794" y="2803459"/>
          <a:ext cx="4340225" cy="762000"/>
        </p:xfrm>
        <a:graphic>
          <a:graphicData uri="http://schemas.openxmlformats.org/presentationml/2006/ole">
            <mc:AlternateContent xmlns:mc="http://schemas.openxmlformats.org/markup-compatibility/2006">
              <mc:Choice xmlns:v="urn:schemas-microsoft-com:vml" Requires="v">
                <p:oleObj spid="_x0000_s13740" name="Equation" r:id="rId4" imgW="2082600" imgH="368280" progId="Equation.3">
                  <p:embed/>
                </p:oleObj>
              </mc:Choice>
              <mc:Fallback>
                <p:oleObj name="Equation" r:id="rId4" imgW="2082600" imgH="368280" progId="Equation.3">
                  <p:embed/>
                  <p:pic>
                    <p:nvPicPr>
                      <p:cNvPr id="10242"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1794" y="2803459"/>
                        <a:ext cx="434022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3" name="Object 1"/>
          <p:cNvGraphicFramePr>
            <a:graphicFrameLocks noChangeAspect="1"/>
          </p:cNvGraphicFramePr>
          <p:nvPr>
            <p:extLst>
              <p:ext uri="{D42A27DB-BD31-4B8C-83A1-F6EECF244321}">
                <p14:modId xmlns:p14="http://schemas.microsoft.com/office/powerpoint/2010/main" val="736742126"/>
              </p:ext>
            </p:extLst>
          </p:nvPr>
        </p:nvGraphicFramePr>
        <p:xfrm>
          <a:off x="762106" y="1279459"/>
          <a:ext cx="5410200" cy="858838"/>
        </p:xfrm>
        <a:graphic>
          <a:graphicData uri="http://schemas.openxmlformats.org/presentationml/2006/ole">
            <mc:AlternateContent xmlns:mc="http://schemas.openxmlformats.org/markup-compatibility/2006">
              <mc:Choice xmlns:v="urn:schemas-microsoft-com:vml" Requires="v">
                <p:oleObj spid="_x0000_s13741" name="Equation" r:id="rId6" imgW="2552400" imgH="406080" progId="Equation.3">
                  <p:embed/>
                </p:oleObj>
              </mc:Choice>
              <mc:Fallback>
                <p:oleObj name="Equation" r:id="rId6" imgW="2552400" imgH="406080" progId="Equation.3">
                  <p:embed/>
                  <p:pic>
                    <p:nvPicPr>
                      <p:cNvPr id="10243"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106" y="1279459"/>
                        <a:ext cx="5410200" cy="85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4" name="Object 2"/>
          <p:cNvGraphicFramePr>
            <a:graphicFrameLocks noChangeAspect="1"/>
          </p:cNvGraphicFramePr>
          <p:nvPr>
            <p:extLst>
              <p:ext uri="{D42A27DB-BD31-4B8C-83A1-F6EECF244321}">
                <p14:modId xmlns:p14="http://schemas.microsoft.com/office/powerpoint/2010/main" val="2705621601"/>
              </p:ext>
            </p:extLst>
          </p:nvPr>
        </p:nvGraphicFramePr>
        <p:xfrm>
          <a:off x="838306" y="4251259"/>
          <a:ext cx="4495800" cy="881063"/>
        </p:xfrm>
        <a:graphic>
          <a:graphicData uri="http://schemas.openxmlformats.org/presentationml/2006/ole">
            <mc:AlternateContent xmlns:mc="http://schemas.openxmlformats.org/markup-compatibility/2006">
              <mc:Choice xmlns:v="urn:schemas-microsoft-com:vml" Requires="v">
                <p:oleObj spid="_x0000_s13742" name="Equation" r:id="rId8" imgW="2133360" imgH="419040" progId="Equation.3">
                  <p:embed/>
                </p:oleObj>
              </mc:Choice>
              <mc:Fallback>
                <p:oleObj name="Equation" r:id="rId8" imgW="2133360" imgH="419040" progId="Equation.3">
                  <p:embed/>
                  <p:pic>
                    <p:nvPicPr>
                      <p:cNvPr id="10244"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306" y="4251259"/>
                        <a:ext cx="4495800" cy="881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5" name="Object 3"/>
          <p:cNvGraphicFramePr>
            <a:graphicFrameLocks noChangeAspect="1"/>
          </p:cNvGraphicFramePr>
          <p:nvPr>
            <p:extLst>
              <p:ext uri="{D42A27DB-BD31-4B8C-83A1-F6EECF244321}">
                <p14:modId xmlns:p14="http://schemas.microsoft.com/office/powerpoint/2010/main" val="950966148"/>
              </p:ext>
            </p:extLst>
          </p:nvPr>
        </p:nvGraphicFramePr>
        <p:xfrm>
          <a:off x="838306" y="5229159"/>
          <a:ext cx="4267200" cy="714375"/>
        </p:xfrm>
        <a:graphic>
          <a:graphicData uri="http://schemas.openxmlformats.org/presentationml/2006/ole">
            <mc:AlternateContent xmlns:mc="http://schemas.openxmlformats.org/markup-compatibility/2006">
              <mc:Choice xmlns:v="urn:schemas-microsoft-com:vml" Requires="v">
                <p:oleObj spid="_x0000_s13743" name="Equation" r:id="rId10" imgW="2197080" imgH="368280" progId="Equation.3">
                  <p:embed/>
                </p:oleObj>
              </mc:Choice>
              <mc:Fallback>
                <p:oleObj name="Equation" r:id="rId10" imgW="2197080" imgH="368280" progId="Equation.3">
                  <p:embed/>
                  <p:pic>
                    <p:nvPicPr>
                      <p:cNvPr id="10245" name="Object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8306" y="5229159"/>
                        <a:ext cx="4267200" cy="71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6" name="Object 4"/>
          <p:cNvGraphicFramePr>
            <a:graphicFrameLocks noChangeAspect="1"/>
          </p:cNvGraphicFramePr>
          <p:nvPr>
            <p:extLst>
              <p:ext uri="{D42A27DB-BD31-4B8C-83A1-F6EECF244321}">
                <p14:modId xmlns:p14="http://schemas.microsoft.com/office/powerpoint/2010/main" val="1897717179"/>
              </p:ext>
            </p:extLst>
          </p:nvPr>
        </p:nvGraphicFramePr>
        <p:xfrm>
          <a:off x="762106" y="3413059"/>
          <a:ext cx="5029200" cy="896938"/>
        </p:xfrm>
        <a:graphic>
          <a:graphicData uri="http://schemas.openxmlformats.org/presentationml/2006/ole">
            <mc:AlternateContent xmlns:mc="http://schemas.openxmlformats.org/markup-compatibility/2006">
              <mc:Choice xmlns:v="urn:schemas-microsoft-com:vml" Requires="v">
                <p:oleObj spid="_x0000_s13744" name="Equation" r:id="rId12" imgW="2336760" imgH="419040" progId="Equation.3">
                  <p:embed/>
                </p:oleObj>
              </mc:Choice>
              <mc:Fallback>
                <p:oleObj name="Equation" r:id="rId12" imgW="2336760" imgH="419040" progId="Equation.3">
                  <p:embed/>
                  <p:pic>
                    <p:nvPicPr>
                      <p:cNvPr id="10246" name="Object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2106" y="3413059"/>
                        <a:ext cx="5029200" cy="896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7" name="Object 5"/>
          <p:cNvGraphicFramePr>
            <a:graphicFrameLocks noChangeAspect="1"/>
          </p:cNvGraphicFramePr>
          <p:nvPr>
            <p:extLst>
              <p:ext uri="{D42A27DB-BD31-4B8C-83A1-F6EECF244321}">
                <p14:modId xmlns:p14="http://schemas.microsoft.com/office/powerpoint/2010/main" val="1104588664"/>
              </p:ext>
            </p:extLst>
          </p:nvPr>
        </p:nvGraphicFramePr>
        <p:xfrm>
          <a:off x="762106" y="1965259"/>
          <a:ext cx="4495800" cy="796925"/>
        </p:xfrm>
        <a:graphic>
          <a:graphicData uri="http://schemas.openxmlformats.org/presentationml/2006/ole">
            <mc:AlternateContent xmlns:mc="http://schemas.openxmlformats.org/markup-compatibility/2006">
              <mc:Choice xmlns:v="urn:schemas-microsoft-com:vml" Requires="v">
                <p:oleObj spid="_x0000_s13745" name="Equation" r:id="rId14" imgW="2145960" imgH="380880" progId="Equation.3">
                  <p:embed/>
                </p:oleObj>
              </mc:Choice>
              <mc:Fallback>
                <p:oleObj name="Equation" r:id="rId14" imgW="2145960" imgH="380880" progId="Equation.3">
                  <p:embed/>
                  <p:pic>
                    <p:nvPicPr>
                      <p:cNvPr id="10247" name="Object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2106" y="1965259"/>
                        <a:ext cx="4495800" cy="79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标题 1"/>
          <p:cNvSpPr>
            <a:spLocks noGrp="1"/>
          </p:cNvSpPr>
          <p:nvPr>
            <p:ph type="title"/>
          </p:nvPr>
        </p:nvSpPr>
        <p:spPr/>
        <p:txBody>
          <a:bodyPr/>
          <a:lstStyle/>
          <a:p>
            <a:r>
              <a:rPr lang="en-US" altLang="zh-CN" dirty="0">
                <a:ea typeface="宋体" panose="02010600030101010101" pitchFamily="2" charset="-122"/>
              </a:rPr>
              <a:t>Relating these functions </a:t>
            </a:r>
            <a:br>
              <a:rPr lang="en-US" altLang="zh-CN" dirty="0">
                <a:ea typeface="宋体" panose="02010600030101010101" pitchFamily="2" charset="-122"/>
              </a:rPr>
            </a:br>
            <a:r>
              <a:rPr lang="en-US" altLang="zh-CN" dirty="0">
                <a:ea typeface="宋体" panose="02010600030101010101" pitchFamily="2" charset="-122"/>
              </a:rPr>
              <a:t>(a little calculus just for fun…):</a:t>
            </a:r>
            <a:endParaRPr lang="zh-CN" altLang="en-US" dirty="0"/>
          </a:p>
        </p:txBody>
      </p:sp>
    </p:spTree>
    <p:extLst>
      <p:ext uri="{BB962C8B-B14F-4D97-AF65-F5344CB8AC3E}">
        <p14:creationId xmlns:p14="http://schemas.microsoft.com/office/powerpoint/2010/main" val="2054386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p:cNvSpPr>
          <p:nvPr>
            <p:ph type="title"/>
          </p:nvPr>
        </p:nvSpPr>
        <p:spPr>
          <a:xfrm>
            <a:off x="228714" y="228684"/>
            <a:ext cx="7695998" cy="411234"/>
          </a:xfrm>
        </p:spPr>
        <p:txBody>
          <a:bodyPr/>
          <a:lstStyle/>
          <a:p>
            <a:pPr eaLnBrk="1" hangingPunct="1"/>
            <a:r>
              <a:rPr lang="en-US" altLang="zh-CN" sz="3200" dirty="0">
                <a:ea typeface="宋体" panose="02010600030101010101" pitchFamily="2" charset="-122"/>
              </a:rPr>
              <a:t>Introduction to Kaplan-Meier</a:t>
            </a:r>
            <a:endParaRPr lang="zh-CN" altLang="en-US" sz="3200" dirty="0">
              <a:latin typeface="华文中宋" panose="02010600040101010101" pitchFamily="2" charset="-122"/>
              <a:ea typeface="华文中宋" panose="02010600040101010101" pitchFamily="2" charset="-122"/>
            </a:endParaRPr>
          </a:p>
        </p:txBody>
      </p:sp>
      <p:sp>
        <p:nvSpPr>
          <p:cNvPr id="8195" name="Content Placeholder 3"/>
          <p:cNvSpPr>
            <a:spLocks noGrp="1"/>
          </p:cNvSpPr>
          <p:nvPr>
            <p:ph sz="quarter" idx="4294967295"/>
          </p:nvPr>
        </p:nvSpPr>
        <p:spPr/>
        <p:txBody>
          <a:bodyPr/>
          <a:lstStyle/>
          <a:p>
            <a:pPr>
              <a:buNone/>
            </a:pPr>
            <a:r>
              <a:rPr lang="en-US" altLang="zh-CN" sz="2800" u="sng" dirty="0">
                <a:ea typeface="宋体" panose="02010600030101010101" pitchFamily="2" charset="-122"/>
              </a:rPr>
              <a:t>Non-parametric</a:t>
            </a:r>
            <a:r>
              <a:rPr lang="en-US" altLang="zh-CN" sz="2800" dirty="0">
                <a:ea typeface="宋体" panose="02010600030101010101" pitchFamily="2" charset="-122"/>
              </a:rPr>
              <a:t> estimate of the survival function:</a:t>
            </a:r>
          </a:p>
          <a:p>
            <a:pPr>
              <a:buNone/>
            </a:pPr>
            <a:r>
              <a:rPr lang="en-US" altLang="zh-CN" sz="2800" dirty="0">
                <a:ea typeface="宋体" panose="02010600030101010101" pitchFamily="2" charset="-122"/>
              </a:rPr>
              <a:t>Simply, the empirical probability of surviving past certain times in the sample (taking into account censoring).</a:t>
            </a:r>
          </a:p>
        </p:txBody>
      </p:sp>
    </p:spTree>
    <p:extLst>
      <p:ext uri="{BB962C8B-B14F-4D97-AF65-F5344CB8AC3E}">
        <p14:creationId xmlns:p14="http://schemas.microsoft.com/office/powerpoint/2010/main" val="2317724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p:cNvSpPr>
          <p:nvPr>
            <p:ph type="title"/>
          </p:nvPr>
        </p:nvSpPr>
        <p:spPr>
          <a:xfrm>
            <a:off x="228714" y="228684"/>
            <a:ext cx="7695998" cy="411234"/>
          </a:xfrm>
        </p:spPr>
        <p:txBody>
          <a:bodyPr/>
          <a:lstStyle/>
          <a:p>
            <a:pPr eaLnBrk="1" hangingPunct="1"/>
            <a:r>
              <a:rPr lang="en-US" altLang="zh-CN" sz="3200" dirty="0">
                <a:ea typeface="宋体" panose="02010600030101010101" pitchFamily="2" charset="-122"/>
              </a:rPr>
              <a:t>What is survival analysis?</a:t>
            </a:r>
            <a:endParaRPr lang="zh-CN" altLang="en-US" sz="3200" dirty="0">
              <a:latin typeface="华文中宋" panose="02010600040101010101" pitchFamily="2" charset="-122"/>
              <a:ea typeface="华文中宋" panose="02010600040101010101" pitchFamily="2" charset="-122"/>
            </a:endParaRPr>
          </a:p>
        </p:txBody>
      </p:sp>
      <p:sp>
        <p:nvSpPr>
          <p:cNvPr id="8195" name="Content Placeholder 3"/>
          <p:cNvSpPr>
            <a:spLocks noGrp="1"/>
          </p:cNvSpPr>
          <p:nvPr>
            <p:ph sz="quarter" idx="4294967295"/>
          </p:nvPr>
        </p:nvSpPr>
        <p:spPr/>
        <p:txBody>
          <a:bodyPr/>
          <a:lstStyle/>
          <a:p>
            <a:r>
              <a:rPr lang="en-US" altLang="zh-CN" sz="2800" dirty="0">
                <a:ea typeface="宋体" panose="02010600030101010101" pitchFamily="2" charset="-122"/>
              </a:rPr>
              <a:t>Statistical methods for analyzing longitudinal data on the occurrence of events.</a:t>
            </a:r>
          </a:p>
          <a:p>
            <a:r>
              <a:rPr lang="en-US" altLang="zh-CN" sz="2800" dirty="0">
                <a:ea typeface="宋体" panose="02010600030101010101" pitchFamily="2" charset="-122"/>
              </a:rPr>
              <a:t>Events may include death, injury, onset of illness, recovery from illness (binary variables) or transition above or below the clinical threshold of a meaningful continuous variable (e.g. CD4 counts).</a:t>
            </a:r>
          </a:p>
          <a:p>
            <a:r>
              <a:rPr lang="en-US" altLang="zh-CN" sz="2800" dirty="0">
                <a:ea typeface="宋体" panose="02010600030101010101" pitchFamily="2" charset="-122"/>
              </a:rPr>
              <a:t>Accommodates data from randomized clinical trial or cohort study design.</a:t>
            </a:r>
          </a:p>
        </p:txBody>
      </p:sp>
    </p:spTree>
    <p:extLst>
      <p:ext uri="{BB962C8B-B14F-4D97-AF65-F5344CB8AC3E}">
        <p14:creationId xmlns:p14="http://schemas.microsoft.com/office/powerpoint/2010/main" val="610934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p:cNvSpPr>
          <p:nvPr>
            <p:ph type="title"/>
          </p:nvPr>
        </p:nvSpPr>
        <p:spPr>
          <a:xfrm>
            <a:off x="228714" y="228684"/>
            <a:ext cx="7695998" cy="411234"/>
          </a:xfrm>
        </p:spPr>
        <p:txBody>
          <a:bodyPr/>
          <a:lstStyle/>
          <a:p>
            <a:pPr eaLnBrk="1" hangingPunct="1"/>
            <a:r>
              <a:rPr lang="en-US" altLang="zh-CN" sz="3200" dirty="0">
                <a:ea typeface="宋体" panose="02010600030101010101" pitchFamily="2" charset="-122"/>
              </a:rPr>
              <a:t>Introduction to Kaplan-Meier</a:t>
            </a:r>
            <a:endParaRPr lang="zh-CN" altLang="en-US" sz="3200" dirty="0">
              <a:latin typeface="华文中宋" panose="02010600040101010101" pitchFamily="2" charset="-122"/>
              <a:ea typeface="华文中宋" panose="02010600040101010101" pitchFamily="2" charset="-122"/>
            </a:endParaRPr>
          </a:p>
        </p:txBody>
      </p:sp>
      <p:sp>
        <p:nvSpPr>
          <p:cNvPr id="8195" name="Content Placeholder 3"/>
          <p:cNvSpPr>
            <a:spLocks noGrp="1"/>
          </p:cNvSpPr>
          <p:nvPr>
            <p:ph sz="quarter" idx="4294967295"/>
          </p:nvPr>
        </p:nvSpPr>
        <p:spPr/>
        <p:txBody>
          <a:bodyPr/>
          <a:lstStyle/>
          <a:p>
            <a:r>
              <a:rPr lang="en-US" altLang="zh-CN" sz="2800" dirty="0">
                <a:ea typeface="宋体" panose="02010600030101010101" pitchFamily="2" charset="-122"/>
              </a:rPr>
              <a:t>Non-parametric estimate of the survival function.</a:t>
            </a:r>
          </a:p>
          <a:p>
            <a:r>
              <a:rPr lang="en-US" altLang="zh-CN" sz="2800" dirty="0">
                <a:ea typeface="宋体" panose="02010600030101010101" pitchFamily="2" charset="-122"/>
              </a:rPr>
              <a:t>Commonly used to describe survivorship of study population/s.</a:t>
            </a:r>
          </a:p>
          <a:p>
            <a:r>
              <a:rPr lang="en-US" altLang="zh-CN" sz="2800" dirty="0">
                <a:ea typeface="宋体" panose="02010600030101010101" pitchFamily="2" charset="-122"/>
              </a:rPr>
              <a:t>Commonly used to compare two study populations.</a:t>
            </a:r>
          </a:p>
          <a:p>
            <a:r>
              <a:rPr lang="en-US" altLang="zh-CN" sz="2800" dirty="0">
                <a:ea typeface="宋体" panose="02010600030101010101" pitchFamily="2" charset="-122"/>
              </a:rPr>
              <a:t>Intuitive graphical presentation.</a:t>
            </a:r>
          </a:p>
        </p:txBody>
      </p:sp>
    </p:spTree>
    <p:extLst>
      <p:ext uri="{BB962C8B-B14F-4D97-AF65-F5344CB8AC3E}">
        <p14:creationId xmlns:p14="http://schemas.microsoft.com/office/powerpoint/2010/main" val="3519209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76318" y="123825"/>
            <a:ext cx="8763000" cy="609600"/>
          </a:xfrm>
        </p:spPr>
        <p:txBody>
          <a:bodyPr/>
          <a:lstStyle/>
          <a:p>
            <a:r>
              <a:rPr lang="en-US" altLang="zh-CN" dirty="0">
                <a:ea typeface="宋体" panose="02010600030101010101" pitchFamily="2" charset="-122"/>
              </a:rPr>
              <a:t>Kaplan-Meier Estimate of Survival Function</a:t>
            </a:r>
          </a:p>
        </p:txBody>
      </p:sp>
      <p:sp>
        <p:nvSpPr>
          <p:cNvPr id="3075" name="Rectangle 3"/>
          <p:cNvSpPr>
            <a:spLocks noGrp="1" noChangeArrowheads="1"/>
          </p:cNvSpPr>
          <p:nvPr>
            <p:ph type="body" idx="1"/>
          </p:nvPr>
        </p:nvSpPr>
        <p:spPr>
          <a:xfrm>
            <a:off x="533506" y="990664"/>
            <a:ext cx="7772400" cy="3124200"/>
          </a:xfrm>
        </p:spPr>
        <p:txBody>
          <a:bodyPr/>
          <a:lstStyle/>
          <a:p>
            <a:r>
              <a:rPr lang="en-US" altLang="zh-CN" sz="2800" dirty="0">
                <a:ea typeface="宋体" panose="02010600030101010101" pitchFamily="2" charset="-122"/>
              </a:rPr>
              <a:t>Case with no censoring during the study (notes give rules when some individuals leave for other reasons during study)</a:t>
            </a:r>
          </a:p>
          <a:p>
            <a:pPr lvl="1"/>
            <a:r>
              <a:rPr lang="en-US" altLang="zh-CN" sz="2400" dirty="0">
                <a:ea typeface="宋体" panose="02010600030101010101" pitchFamily="2" charset="-122"/>
              </a:rPr>
              <a:t>Identify the observed failure times: </a:t>
            </a:r>
            <a:r>
              <a:rPr lang="en-US" altLang="zh-CN" sz="2400" i="1" dirty="0">
                <a:ea typeface="宋体" panose="02010600030101010101" pitchFamily="2" charset="-122"/>
              </a:rPr>
              <a:t>t</a:t>
            </a:r>
            <a:r>
              <a:rPr lang="en-US" altLang="zh-CN" sz="2400" baseline="-25000" dirty="0">
                <a:ea typeface="宋体" panose="02010600030101010101" pitchFamily="2" charset="-122"/>
              </a:rPr>
              <a:t>(1)</a:t>
            </a:r>
            <a:r>
              <a:rPr lang="en-US" altLang="zh-CN" sz="2400" dirty="0">
                <a:ea typeface="宋体" panose="02010600030101010101" pitchFamily="2" charset="-122"/>
              </a:rPr>
              <a:t>&lt;···&lt;</a:t>
            </a:r>
            <a:r>
              <a:rPr lang="en-US" altLang="zh-CN" sz="2400" i="1" dirty="0">
                <a:ea typeface="宋体" panose="02010600030101010101" pitchFamily="2" charset="-122"/>
              </a:rPr>
              <a:t>t</a:t>
            </a:r>
            <a:r>
              <a:rPr lang="en-US" altLang="zh-CN" sz="2400" baseline="-25000" dirty="0">
                <a:ea typeface="宋体" panose="02010600030101010101" pitchFamily="2" charset="-122"/>
              </a:rPr>
              <a:t>(k)</a:t>
            </a:r>
            <a:endParaRPr lang="en-US" altLang="zh-CN" sz="2400" dirty="0">
              <a:ea typeface="宋体" panose="02010600030101010101" pitchFamily="2" charset="-122"/>
            </a:endParaRPr>
          </a:p>
          <a:p>
            <a:pPr lvl="1"/>
            <a:r>
              <a:rPr lang="en-US" altLang="zh-CN" sz="2400" dirty="0">
                <a:ea typeface="宋体" panose="02010600030101010101" pitchFamily="2" charset="-122"/>
              </a:rPr>
              <a:t>Number of individuals at risk before </a:t>
            </a:r>
            <a:r>
              <a:rPr lang="en-US" altLang="zh-CN" sz="2400" i="1" dirty="0">
                <a:ea typeface="宋体" panose="02010600030101010101" pitchFamily="2" charset="-122"/>
              </a:rPr>
              <a:t>t</a:t>
            </a:r>
            <a:r>
              <a:rPr lang="en-US" altLang="zh-CN" sz="2400" baseline="-25000" dirty="0">
                <a:ea typeface="宋体" panose="02010600030101010101" pitchFamily="2" charset="-122"/>
              </a:rPr>
              <a:t>(</a:t>
            </a:r>
            <a:r>
              <a:rPr lang="en-US" altLang="zh-CN" sz="2400" baseline="-25000" dirty="0" err="1">
                <a:ea typeface="宋体" panose="02010600030101010101" pitchFamily="2" charset="-122"/>
              </a:rPr>
              <a:t>i</a:t>
            </a:r>
            <a:r>
              <a:rPr lang="en-US" altLang="zh-CN" sz="2400" baseline="-25000" dirty="0">
                <a:ea typeface="宋体" panose="02010600030101010101" pitchFamily="2" charset="-122"/>
              </a:rPr>
              <a:t>) </a:t>
            </a:r>
            <a:r>
              <a:rPr lang="en-US" altLang="zh-CN" sz="2400" dirty="0">
                <a:ea typeface="宋体" panose="02010600030101010101" pitchFamily="2" charset="-122"/>
                <a:sym typeface="Symbol" panose="05050102010706020507" pitchFamily="18" charset="2"/>
              </a:rPr>
              <a:t> </a:t>
            </a:r>
            <a:r>
              <a:rPr lang="en-US" altLang="zh-CN" sz="2400" i="1" dirty="0" err="1">
                <a:ea typeface="宋体" panose="02010600030101010101" pitchFamily="2" charset="-122"/>
                <a:sym typeface="Symbol" panose="05050102010706020507" pitchFamily="18" charset="2"/>
              </a:rPr>
              <a:t>n</a:t>
            </a:r>
            <a:r>
              <a:rPr lang="en-US" altLang="zh-CN" sz="2400" baseline="-25000" dirty="0" err="1">
                <a:ea typeface="宋体" panose="02010600030101010101" pitchFamily="2" charset="-122"/>
                <a:sym typeface="Symbol" panose="05050102010706020507" pitchFamily="18" charset="2"/>
              </a:rPr>
              <a:t>i</a:t>
            </a:r>
            <a:endParaRPr lang="en-US" altLang="zh-CN" sz="2400" dirty="0">
              <a:ea typeface="宋体" panose="02010600030101010101" pitchFamily="2" charset="-122"/>
              <a:sym typeface="Symbol" panose="05050102010706020507" pitchFamily="18" charset="2"/>
            </a:endParaRPr>
          </a:p>
          <a:p>
            <a:pPr lvl="1"/>
            <a:r>
              <a:rPr lang="en-US" altLang="zh-CN" sz="2400" dirty="0">
                <a:ea typeface="宋体" panose="02010600030101010101" pitchFamily="2" charset="-122"/>
                <a:sym typeface="Symbol" panose="05050102010706020507" pitchFamily="18" charset="2"/>
              </a:rPr>
              <a:t>Number of individuals with failure time </a:t>
            </a:r>
            <a:r>
              <a:rPr lang="en-US" altLang="zh-CN" sz="2400" i="1" dirty="0">
                <a:ea typeface="宋体" panose="02010600030101010101" pitchFamily="2" charset="-122"/>
              </a:rPr>
              <a:t>t</a:t>
            </a:r>
            <a:r>
              <a:rPr lang="en-US" altLang="zh-CN" sz="2400" baseline="-25000" dirty="0">
                <a:ea typeface="宋体" panose="02010600030101010101" pitchFamily="2" charset="-122"/>
              </a:rPr>
              <a:t>(</a:t>
            </a:r>
            <a:r>
              <a:rPr lang="en-US" altLang="zh-CN" sz="2400" baseline="-25000" dirty="0" err="1">
                <a:ea typeface="宋体" panose="02010600030101010101" pitchFamily="2" charset="-122"/>
              </a:rPr>
              <a:t>i</a:t>
            </a:r>
            <a:r>
              <a:rPr lang="en-US" altLang="zh-CN" sz="2400" baseline="-25000" dirty="0">
                <a:ea typeface="宋体" panose="02010600030101010101" pitchFamily="2" charset="-122"/>
              </a:rPr>
              <a:t>) </a:t>
            </a:r>
            <a:r>
              <a:rPr lang="en-US" altLang="zh-CN" sz="2400" dirty="0">
                <a:ea typeface="宋体" panose="02010600030101010101" pitchFamily="2" charset="-122"/>
                <a:sym typeface="Symbol" panose="05050102010706020507" pitchFamily="18" charset="2"/>
              </a:rPr>
              <a:t> </a:t>
            </a:r>
            <a:r>
              <a:rPr lang="en-US" altLang="zh-CN" sz="2400" i="1" dirty="0">
                <a:ea typeface="宋体" panose="02010600030101010101" pitchFamily="2" charset="-122"/>
                <a:sym typeface="Symbol" panose="05050102010706020507" pitchFamily="18" charset="2"/>
              </a:rPr>
              <a:t>d</a:t>
            </a:r>
            <a:r>
              <a:rPr lang="en-US" altLang="zh-CN" sz="2400" baseline="-25000" dirty="0">
                <a:ea typeface="宋体" panose="02010600030101010101" pitchFamily="2" charset="-122"/>
                <a:sym typeface="Symbol" panose="05050102010706020507" pitchFamily="18" charset="2"/>
              </a:rPr>
              <a:t>i</a:t>
            </a:r>
          </a:p>
          <a:p>
            <a:pPr lvl="1"/>
            <a:r>
              <a:rPr lang="en-US" altLang="zh-CN" sz="2400" dirty="0">
                <a:ea typeface="宋体" panose="02010600030101010101" pitchFamily="2" charset="-122"/>
                <a:sym typeface="Symbol" panose="05050102010706020507" pitchFamily="18" charset="2"/>
              </a:rPr>
              <a:t>Estimated hazard function at </a:t>
            </a:r>
            <a:r>
              <a:rPr lang="en-US" altLang="zh-CN" sz="2400" i="1" dirty="0">
                <a:ea typeface="宋体" panose="02010600030101010101" pitchFamily="2" charset="-122"/>
                <a:sym typeface="Symbol" panose="05050102010706020507" pitchFamily="18" charset="2"/>
              </a:rPr>
              <a:t>t</a:t>
            </a:r>
            <a:r>
              <a:rPr lang="en-US" altLang="zh-CN" sz="2400" baseline="-25000" dirty="0">
                <a:ea typeface="宋体" panose="02010600030101010101" pitchFamily="2" charset="-122"/>
                <a:sym typeface="Symbol" panose="05050102010706020507" pitchFamily="18" charset="2"/>
              </a:rPr>
              <a:t>(</a:t>
            </a:r>
            <a:r>
              <a:rPr lang="en-US" altLang="zh-CN" sz="2400" baseline="-25000" dirty="0" err="1">
                <a:ea typeface="宋体" panose="02010600030101010101" pitchFamily="2" charset="-122"/>
                <a:sym typeface="Symbol" panose="05050102010706020507" pitchFamily="18" charset="2"/>
              </a:rPr>
              <a:t>i</a:t>
            </a:r>
            <a:r>
              <a:rPr lang="en-US" altLang="zh-CN" sz="2400" baseline="-25000" dirty="0">
                <a:ea typeface="宋体" panose="02010600030101010101" pitchFamily="2" charset="-122"/>
                <a:sym typeface="Symbol" panose="05050102010706020507" pitchFamily="18" charset="2"/>
              </a:rPr>
              <a:t>)</a:t>
            </a:r>
            <a:r>
              <a:rPr lang="en-US" altLang="zh-CN" sz="2400" dirty="0">
                <a:ea typeface="宋体" panose="02010600030101010101" pitchFamily="2" charset="-122"/>
                <a:sym typeface="Symbol" panose="05050102010706020507" pitchFamily="18" charset="2"/>
              </a:rPr>
              <a:t>:</a:t>
            </a:r>
            <a:endParaRPr lang="en-US" altLang="zh-CN" sz="2400" baseline="-25000" dirty="0">
              <a:ea typeface="宋体" panose="02010600030101010101" pitchFamily="2" charset="-122"/>
              <a:sym typeface="Symbol" panose="05050102010706020507" pitchFamily="18" charset="2"/>
            </a:endParaRPr>
          </a:p>
        </p:txBody>
      </p:sp>
      <p:graphicFrame>
        <p:nvGraphicFramePr>
          <p:cNvPr id="3076" name="Object 4"/>
          <p:cNvGraphicFramePr>
            <a:graphicFrameLocks noChangeAspect="1"/>
          </p:cNvGraphicFramePr>
          <p:nvPr>
            <p:extLst>
              <p:ext uri="{D42A27DB-BD31-4B8C-83A1-F6EECF244321}">
                <p14:modId xmlns:p14="http://schemas.microsoft.com/office/powerpoint/2010/main" val="193778871"/>
              </p:ext>
            </p:extLst>
          </p:nvPr>
        </p:nvGraphicFramePr>
        <p:xfrm>
          <a:off x="5854700" y="4078288"/>
          <a:ext cx="1168400" cy="887412"/>
        </p:xfrm>
        <a:graphic>
          <a:graphicData uri="http://schemas.openxmlformats.org/presentationml/2006/ole">
            <mc:AlternateContent xmlns:mc="http://schemas.openxmlformats.org/markup-compatibility/2006">
              <mc:Choice xmlns:v="urn:schemas-microsoft-com:vml" Requires="v">
                <p:oleObj spid="_x0000_s16514" name="公式" r:id="rId3" imgW="583920" imgH="444240" progId="Equation.3">
                  <p:embed/>
                </p:oleObj>
              </mc:Choice>
              <mc:Fallback>
                <p:oleObj name="公式" r:id="rId3" imgW="583920" imgH="444240" progId="Equation.3">
                  <p:embed/>
                  <p:pic>
                    <p:nvPicPr>
                      <p:cNvPr id="3076" name="Object 4"/>
                      <p:cNvPicPr>
                        <a:picLocks noChangeAspect="1" noChangeArrowheads="1"/>
                      </p:cNvPicPr>
                      <p:nvPr/>
                    </p:nvPicPr>
                    <p:blipFill>
                      <a:blip r:embed="rId4"/>
                      <a:srcRect/>
                      <a:stretch>
                        <a:fillRect/>
                      </a:stretch>
                    </p:blipFill>
                    <p:spPr bwMode="auto">
                      <a:xfrm>
                        <a:off x="5854700" y="4078288"/>
                        <a:ext cx="1168400" cy="887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7" name="Text Box 5"/>
          <p:cNvSpPr txBox="1">
            <a:spLocks noChangeArrowheads="1"/>
          </p:cNvSpPr>
          <p:nvPr/>
        </p:nvSpPr>
        <p:spPr bwMode="auto">
          <a:xfrm>
            <a:off x="914506" y="5105464"/>
            <a:ext cx="716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zh-CN" dirty="0">
                <a:latin typeface="华文中宋" panose="02010600040101010101" pitchFamily="2" charset="-122"/>
                <a:ea typeface="华文中宋" panose="02010600040101010101" pitchFamily="2" charset="-122"/>
              </a:rPr>
              <a:t> Estimated Survival Function at time </a:t>
            </a:r>
            <a:r>
              <a:rPr lang="en-US" altLang="zh-CN" i="1" dirty="0">
                <a:latin typeface="华文中宋" panose="02010600040101010101" pitchFamily="2" charset="-122"/>
                <a:ea typeface="华文中宋" panose="02010600040101010101" pitchFamily="2" charset="-122"/>
              </a:rPr>
              <a:t>t </a:t>
            </a:r>
            <a:r>
              <a:rPr lang="en-US" altLang="zh-CN" dirty="0">
                <a:latin typeface="华文中宋" panose="02010600040101010101" pitchFamily="2" charset="-122"/>
                <a:ea typeface="华文中宋" panose="02010600040101010101" pitchFamily="2" charset="-122"/>
              </a:rPr>
              <a:t> </a:t>
            </a:r>
          </a:p>
        </p:txBody>
      </p:sp>
      <p:graphicFrame>
        <p:nvGraphicFramePr>
          <p:cNvPr id="3078" name="Object 6"/>
          <p:cNvGraphicFramePr>
            <a:graphicFrameLocks noChangeAspect="1"/>
          </p:cNvGraphicFramePr>
          <p:nvPr>
            <p:extLst>
              <p:ext uri="{D42A27DB-BD31-4B8C-83A1-F6EECF244321}">
                <p14:modId xmlns:p14="http://schemas.microsoft.com/office/powerpoint/2010/main" val="826518899"/>
              </p:ext>
            </p:extLst>
          </p:nvPr>
        </p:nvGraphicFramePr>
        <p:xfrm>
          <a:off x="228714" y="5702428"/>
          <a:ext cx="5881688" cy="677862"/>
        </p:xfrm>
        <a:graphic>
          <a:graphicData uri="http://schemas.openxmlformats.org/presentationml/2006/ole">
            <mc:AlternateContent xmlns:mc="http://schemas.openxmlformats.org/markup-compatibility/2006">
              <mc:Choice xmlns:v="urn:schemas-microsoft-com:vml" Requires="v">
                <p:oleObj spid="_x0000_s16515" name="公式" r:id="rId5" imgW="2679480" imgH="419040" progId="Equation.3">
                  <p:embed/>
                </p:oleObj>
              </mc:Choice>
              <mc:Fallback>
                <p:oleObj name="公式" r:id="rId5" imgW="2679480" imgH="419040" progId="Equation.3">
                  <p:embed/>
                  <p:pic>
                    <p:nvPicPr>
                      <p:cNvPr id="3078" name="Object 6"/>
                      <p:cNvPicPr>
                        <a:picLocks noChangeAspect="1" noChangeArrowheads="1"/>
                      </p:cNvPicPr>
                      <p:nvPr/>
                    </p:nvPicPr>
                    <p:blipFill>
                      <a:blip r:embed="rId6"/>
                      <a:srcRect/>
                      <a:stretch>
                        <a:fillRect/>
                      </a:stretch>
                    </p:blipFill>
                    <p:spPr bwMode="auto">
                      <a:xfrm>
                        <a:off x="228714" y="5702428"/>
                        <a:ext cx="5881688" cy="677862"/>
                      </a:xfrm>
                      <a:prstGeom prst="rect">
                        <a:avLst/>
                      </a:prstGeom>
                      <a:noFill/>
                      <a:ln>
                        <a:noFill/>
                      </a:ln>
                      <a:effectLst/>
                    </p:spPr>
                  </p:pic>
                </p:oleObj>
              </mc:Fallback>
            </mc:AlternateContent>
          </a:graphicData>
        </a:graphic>
      </p:graphicFrame>
      <p:sp>
        <p:nvSpPr>
          <p:cNvPr id="3079" name="Text Box 7"/>
          <p:cNvSpPr txBox="1">
            <a:spLocks noChangeArrowheads="1"/>
          </p:cNvSpPr>
          <p:nvPr/>
        </p:nvSpPr>
        <p:spPr bwMode="auto">
          <a:xfrm>
            <a:off x="6019906" y="5791264"/>
            <a:ext cx="2895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latin typeface="华文中宋" panose="02010600040101010101" pitchFamily="2" charset="-122"/>
                <a:ea typeface="华文中宋" panose="02010600040101010101" pitchFamily="2" charset="-122"/>
              </a:rPr>
              <a:t>(when no censoring)</a:t>
            </a:r>
          </a:p>
        </p:txBody>
      </p:sp>
    </p:spTree>
    <p:extLst>
      <p:ext uri="{BB962C8B-B14F-4D97-AF65-F5344CB8AC3E}">
        <p14:creationId xmlns:p14="http://schemas.microsoft.com/office/powerpoint/2010/main" val="769987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Survival Data (right-censored)</a:t>
            </a:r>
            <a:endParaRPr lang="zh-CN" altLang="en-US" dirty="0"/>
          </a:p>
        </p:txBody>
      </p:sp>
      <p:grpSp>
        <p:nvGrpSpPr>
          <p:cNvPr id="3" name="Group 2"/>
          <p:cNvGrpSpPr>
            <a:grpSpLocks/>
          </p:cNvGrpSpPr>
          <p:nvPr/>
        </p:nvGrpSpPr>
        <p:grpSpPr bwMode="auto">
          <a:xfrm>
            <a:off x="685902" y="1219258"/>
            <a:ext cx="8915400" cy="4953000"/>
            <a:chOff x="528" y="1008"/>
            <a:chExt cx="5616" cy="3120"/>
          </a:xfrm>
        </p:grpSpPr>
        <p:sp>
          <p:nvSpPr>
            <p:cNvPr id="4" name="Rectangle 3"/>
            <p:cNvSpPr>
              <a:spLocks noChangeArrowheads="1"/>
            </p:cNvSpPr>
            <p:nvPr/>
          </p:nvSpPr>
          <p:spPr bwMode="auto">
            <a:xfrm>
              <a:off x="939" y="1008"/>
              <a:ext cx="3470" cy="266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 name="Line 4"/>
            <p:cNvSpPr>
              <a:spLocks noChangeShapeType="1"/>
            </p:cNvSpPr>
            <p:nvPr/>
          </p:nvSpPr>
          <p:spPr bwMode="auto">
            <a:xfrm>
              <a:off x="4399" y="1061"/>
              <a:ext cx="0" cy="263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Line 5"/>
            <p:cNvSpPr>
              <a:spLocks noChangeShapeType="1"/>
            </p:cNvSpPr>
            <p:nvPr/>
          </p:nvSpPr>
          <p:spPr bwMode="auto">
            <a:xfrm>
              <a:off x="949" y="1028"/>
              <a:ext cx="0" cy="264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Text Box 6"/>
            <p:cNvSpPr txBox="1">
              <a:spLocks noChangeArrowheads="1"/>
            </p:cNvSpPr>
            <p:nvPr/>
          </p:nvSpPr>
          <p:spPr bwMode="auto">
            <a:xfrm>
              <a:off x="576" y="3671"/>
              <a:ext cx="2029"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zh-CN" sz="2000" b="1">
                  <a:latin typeface="Times New Roman" panose="02020603050405020304" pitchFamily="18" charset="0"/>
                  <a:ea typeface="宋体" panose="02010600030101010101" pitchFamily="2" charset="-122"/>
                </a:rPr>
                <a:t>Beginning of study</a:t>
              </a:r>
            </a:p>
          </p:txBody>
        </p:sp>
        <p:sp>
          <p:nvSpPr>
            <p:cNvPr id="8" name="Text Box 7"/>
            <p:cNvSpPr txBox="1">
              <a:spLocks noChangeArrowheads="1"/>
            </p:cNvSpPr>
            <p:nvPr/>
          </p:nvSpPr>
          <p:spPr bwMode="auto">
            <a:xfrm>
              <a:off x="4115" y="3671"/>
              <a:ext cx="2029"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zh-CN" sz="2000" b="1">
                  <a:latin typeface="Times New Roman" panose="02020603050405020304" pitchFamily="18" charset="0"/>
                  <a:ea typeface="宋体" panose="02010600030101010101" pitchFamily="2" charset="-122"/>
                </a:rPr>
                <a:t>End of study</a:t>
              </a:r>
            </a:p>
          </p:txBody>
        </p:sp>
        <p:sp>
          <p:nvSpPr>
            <p:cNvPr id="9" name="Text Box 8"/>
            <p:cNvSpPr txBox="1">
              <a:spLocks noChangeArrowheads="1"/>
            </p:cNvSpPr>
            <p:nvPr/>
          </p:nvSpPr>
          <p:spPr bwMode="auto">
            <a:xfrm>
              <a:off x="2016" y="3844"/>
              <a:ext cx="1680" cy="284"/>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zh-CN" sz="2000" b="1">
                  <a:solidFill>
                    <a:srgbClr val="000000"/>
                  </a:solidFill>
                  <a:latin typeface="Times New Roman" panose="02020603050405020304" pitchFamily="18" charset="0"/>
                  <a:ea typeface="宋体" panose="02010600030101010101" pitchFamily="2" charset="-122"/>
                  <a:sym typeface="Wingdings" panose="05000000000000000000" pitchFamily="2" charset="2"/>
                </a:rPr>
                <a:t></a:t>
              </a:r>
              <a:r>
                <a:rPr lang="en-US" altLang="zh-CN" sz="2000" b="1">
                  <a:solidFill>
                    <a:srgbClr val="000000"/>
                  </a:solidFill>
                  <a:latin typeface="Times New Roman" panose="02020603050405020304" pitchFamily="18" charset="0"/>
                  <a:ea typeface="宋体" panose="02010600030101010101" pitchFamily="2" charset="-122"/>
                </a:rPr>
                <a:t> Time in months </a:t>
              </a:r>
              <a:r>
                <a:rPr lang="en-US" altLang="zh-CN" sz="2000" b="1">
                  <a:solidFill>
                    <a:srgbClr val="000000"/>
                  </a:solidFill>
                  <a:latin typeface="Times New Roman" panose="02020603050405020304" pitchFamily="18" charset="0"/>
                  <a:ea typeface="宋体" panose="02010600030101010101" pitchFamily="2" charset="-122"/>
                  <a:sym typeface="Wingdings" panose="05000000000000000000" pitchFamily="2" charset="2"/>
                </a:rPr>
                <a:t></a:t>
              </a:r>
              <a:endParaRPr lang="en-US" altLang="zh-CN" sz="2000" b="1">
                <a:solidFill>
                  <a:srgbClr val="000000"/>
                </a:solidFill>
                <a:latin typeface="Times New Roman" panose="02020603050405020304" pitchFamily="18" charset="0"/>
                <a:ea typeface="宋体" panose="02010600030101010101" pitchFamily="2" charset="-122"/>
              </a:endParaRPr>
            </a:p>
          </p:txBody>
        </p:sp>
        <p:sp>
          <p:nvSpPr>
            <p:cNvPr id="10" name="Text Box 9"/>
            <p:cNvSpPr txBox="1">
              <a:spLocks noChangeArrowheads="1"/>
            </p:cNvSpPr>
            <p:nvPr/>
          </p:nvSpPr>
          <p:spPr bwMode="auto">
            <a:xfrm>
              <a:off x="528" y="1440"/>
              <a:ext cx="1488" cy="20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lgn="ctr">
                <a:spcBef>
                  <a:spcPct val="50000"/>
                </a:spcBef>
              </a:pPr>
              <a:r>
                <a:rPr lang="en-US" altLang="zh-CN" sz="1800" b="1">
                  <a:solidFill>
                    <a:srgbClr val="000000"/>
                  </a:solidFill>
                  <a:latin typeface="Times New Roman" panose="02020603050405020304" pitchFamily="18" charset="0"/>
                  <a:ea typeface="宋体" panose="02010600030101010101" pitchFamily="2" charset="-122"/>
                </a:rPr>
                <a:t>Subject B</a:t>
              </a:r>
            </a:p>
          </p:txBody>
        </p:sp>
        <p:sp>
          <p:nvSpPr>
            <p:cNvPr id="11" name="Text Box 10"/>
            <p:cNvSpPr txBox="1">
              <a:spLocks noChangeArrowheads="1"/>
            </p:cNvSpPr>
            <p:nvPr/>
          </p:nvSpPr>
          <p:spPr bwMode="auto">
            <a:xfrm>
              <a:off x="528" y="1056"/>
              <a:ext cx="1488" cy="20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lgn="ctr">
                <a:spcBef>
                  <a:spcPct val="50000"/>
                </a:spcBef>
              </a:pPr>
              <a:r>
                <a:rPr lang="en-US" altLang="zh-CN" sz="1800" b="1">
                  <a:solidFill>
                    <a:srgbClr val="000000"/>
                  </a:solidFill>
                  <a:latin typeface="Times New Roman" panose="02020603050405020304" pitchFamily="18" charset="0"/>
                  <a:ea typeface="宋体" panose="02010600030101010101" pitchFamily="2" charset="-122"/>
                </a:rPr>
                <a:t>Subject A</a:t>
              </a:r>
            </a:p>
          </p:txBody>
        </p:sp>
        <p:sp>
          <p:nvSpPr>
            <p:cNvPr id="12" name="Text Box 11"/>
            <p:cNvSpPr txBox="1">
              <a:spLocks noChangeArrowheads="1"/>
            </p:cNvSpPr>
            <p:nvPr/>
          </p:nvSpPr>
          <p:spPr bwMode="auto">
            <a:xfrm>
              <a:off x="528" y="1824"/>
              <a:ext cx="1488" cy="20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lgn="ctr">
                <a:spcBef>
                  <a:spcPct val="50000"/>
                </a:spcBef>
              </a:pPr>
              <a:r>
                <a:rPr lang="en-US" altLang="zh-CN" sz="1800" b="1">
                  <a:solidFill>
                    <a:srgbClr val="000000"/>
                  </a:solidFill>
                  <a:latin typeface="Times New Roman" panose="02020603050405020304" pitchFamily="18" charset="0"/>
                  <a:ea typeface="宋体" panose="02010600030101010101" pitchFamily="2" charset="-122"/>
                </a:rPr>
                <a:t>Subject C</a:t>
              </a:r>
            </a:p>
          </p:txBody>
        </p:sp>
        <p:sp>
          <p:nvSpPr>
            <p:cNvPr id="13" name="Text Box 12"/>
            <p:cNvSpPr txBox="1">
              <a:spLocks noChangeArrowheads="1"/>
            </p:cNvSpPr>
            <p:nvPr/>
          </p:nvSpPr>
          <p:spPr bwMode="auto">
            <a:xfrm>
              <a:off x="528" y="2256"/>
              <a:ext cx="1488" cy="20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lgn="ctr">
                <a:spcBef>
                  <a:spcPct val="50000"/>
                </a:spcBef>
              </a:pPr>
              <a:r>
                <a:rPr lang="en-US" altLang="zh-CN" sz="1800" b="1">
                  <a:solidFill>
                    <a:srgbClr val="000000"/>
                  </a:solidFill>
                  <a:latin typeface="Times New Roman" panose="02020603050405020304" pitchFamily="18" charset="0"/>
                  <a:ea typeface="宋体" panose="02010600030101010101" pitchFamily="2" charset="-122"/>
                </a:rPr>
                <a:t>Subject D</a:t>
              </a:r>
            </a:p>
          </p:txBody>
        </p:sp>
        <p:sp>
          <p:nvSpPr>
            <p:cNvPr id="14" name="Text Box 13"/>
            <p:cNvSpPr txBox="1">
              <a:spLocks noChangeArrowheads="1"/>
            </p:cNvSpPr>
            <p:nvPr/>
          </p:nvSpPr>
          <p:spPr bwMode="auto">
            <a:xfrm>
              <a:off x="528" y="2736"/>
              <a:ext cx="1488" cy="20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lgn="ctr">
                <a:spcBef>
                  <a:spcPct val="50000"/>
                </a:spcBef>
              </a:pPr>
              <a:r>
                <a:rPr lang="en-US" altLang="zh-CN" sz="1800" b="1">
                  <a:solidFill>
                    <a:srgbClr val="000000"/>
                  </a:solidFill>
                  <a:latin typeface="Times New Roman" panose="02020603050405020304" pitchFamily="18" charset="0"/>
                  <a:ea typeface="宋体" panose="02010600030101010101" pitchFamily="2" charset="-122"/>
                </a:rPr>
                <a:t>Subject E</a:t>
              </a:r>
            </a:p>
          </p:txBody>
        </p:sp>
      </p:grpSp>
      <p:grpSp>
        <p:nvGrpSpPr>
          <p:cNvPr id="15" name="Group 15"/>
          <p:cNvGrpSpPr>
            <a:grpSpLocks/>
          </p:cNvGrpSpPr>
          <p:nvPr/>
        </p:nvGrpSpPr>
        <p:grpSpPr bwMode="auto">
          <a:xfrm>
            <a:off x="1371684" y="4100481"/>
            <a:ext cx="4014788" cy="547687"/>
            <a:chOff x="998" y="2871"/>
            <a:chExt cx="2529" cy="345"/>
          </a:xfrm>
        </p:grpSpPr>
        <p:sp>
          <p:nvSpPr>
            <p:cNvPr id="16" name="Line 16"/>
            <p:cNvSpPr>
              <a:spLocks noChangeShapeType="1"/>
            </p:cNvSpPr>
            <p:nvPr/>
          </p:nvSpPr>
          <p:spPr bwMode="auto">
            <a:xfrm>
              <a:off x="998" y="2998"/>
              <a:ext cx="10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Text Box 17"/>
            <p:cNvSpPr txBox="1">
              <a:spLocks noChangeArrowheads="1"/>
            </p:cNvSpPr>
            <p:nvPr/>
          </p:nvSpPr>
          <p:spPr bwMode="auto">
            <a:xfrm>
              <a:off x="2233" y="2871"/>
              <a:ext cx="1294" cy="345"/>
            </a:xfrm>
            <a:prstGeom prst="rect">
              <a:avLst/>
            </a:prstGeom>
            <a:solidFill>
              <a:srgbClr val="FFFFFF"/>
            </a:solidFill>
            <a:ln w="9525">
              <a:solidFill>
                <a:srgbClr val="000000"/>
              </a:solidFill>
              <a:miter lim="800000"/>
              <a:headEnd/>
              <a:tailEnd/>
            </a:ln>
          </p:spPr>
          <p:txBody>
            <a:bodyPr/>
            <a:lstStyle/>
            <a:p>
              <a:pPr eaLnBrk="0" hangingPunct="0"/>
              <a:r>
                <a:rPr lang="en-US" altLang="zh-CN" sz="1600" b="1">
                  <a:solidFill>
                    <a:srgbClr val="000000"/>
                  </a:solidFill>
                  <a:latin typeface="Times New Roman" panose="02020603050405020304" pitchFamily="18" charset="0"/>
                  <a:ea typeface="宋体" panose="02010600030101010101" pitchFamily="2" charset="-122"/>
                </a:rPr>
                <a:t>1. subject E dies at 4 months</a:t>
              </a:r>
            </a:p>
          </p:txBody>
        </p:sp>
        <p:sp>
          <p:nvSpPr>
            <p:cNvPr id="18" name="Text Box 18"/>
            <p:cNvSpPr txBox="1">
              <a:spLocks noChangeArrowheads="1"/>
            </p:cNvSpPr>
            <p:nvPr/>
          </p:nvSpPr>
          <p:spPr bwMode="auto">
            <a:xfrm>
              <a:off x="2064" y="2928"/>
              <a:ext cx="96" cy="1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r>
                <a:rPr lang="en-US" altLang="zh-CN" sz="1800" b="1">
                  <a:solidFill>
                    <a:srgbClr val="000000"/>
                  </a:solidFill>
                  <a:latin typeface="Times New Roman" panose="02020603050405020304" pitchFamily="18" charset="0"/>
                  <a:ea typeface="宋体" panose="02010600030101010101" pitchFamily="2" charset="-122"/>
                </a:rPr>
                <a:t>X</a:t>
              </a:r>
            </a:p>
          </p:txBody>
        </p:sp>
      </p:grpSp>
    </p:spTree>
    <p:extLst>
      <p:ext uri="{BB962C8B-B14F-4D97-AF65-F5344CB8AC3E}">
        <p14:creationId xmlns:p14="http://schemas.microsoft.com/office/powerpoint/2010/main" val="423098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Corresponding Kaplan-Meier Curve</a:t>
            </a:r>
            <a:endParaRPr lang="zh-CN" altLang="en-US" dirty="0"/>
          </a:p>
        </p:txBody>
      </p:sp>
      <p:grpSp>
        <p:nvGrpSpPr>
          <p:cNvPr id="3" name="Group 2"/>
          <p:cNvGrpSpPr>
            <a:grpSpLocks/>
          </p:cNvGrpSpPr>
          <p:nvPr/>
        </p:nvGrpSpPr>
        <p:grpSpPr bwMode="auto">
          <a:xfrm>
            <a:off x="554144" y="1066862"/>
            <a:ext cx="8015287" cy="4800600"/>
            <a:chOff x="445" y="1296"/>
            <a:chExt cx="5049" cy="3024"/>
          </a:xfrm>
        </p:grpSpPr>
        <p:grpSp>
          <p:nvGrpSpPr>
            <p:cNvPr id="4" name="Group 3"/>
            <p:cNvGrpSpPr>
              <a:grpSpLocks/>
            </p:cNvGrpSpPr>
            <p:nvPr/>
          </p:nvGrpSpPr>
          <p:grpSpPr bwMode="auto">
            <a:xfrm>
              <a:off x="445" y="1296"/>
              <a:ext cx="5049" cy="2736"/>
              <a:chOff x="445" y="1296"/>
              <a:chExt cx="5049" cy="2736"/>
            </a:xfrm>
          </p:grpSpPr>
          <p:sp>
            <p:nvSpPr>
              <p:cNvPr id="6" name="Rectangle 4"/>
              <p:cNvSpPr>
                <a:spLocks noChangeArrowheads="1"/>
              </p:cNvSpPr>
              <p:nvPr/>
            </p:nvSpPr>
            <p:spPr bwMode="auto">
              <a:xfrm>
                <a:off x="1031" y="1296"/>
                <a:ext cx="4463" cy="2736"/>
              </a:xfrm>
              <a:prstGeom prst="rect">
                <a:avLst/>
              </a:prstGeom>
              <a:solidFill>
                <a:srgbClr val="EAEAEA"/>
              </a:solidFill>
              <a:ln w="19050">
                <a:solidFill>
                  <a:srgbClr val="000000"/>
                </a:solidFill>
                <a:miter lim="800000"/>
                <a:headEnd/>
                <a:tailEnd/>
              </a:ln>
            </p:spPr>
            <p:txBody>
              <a:bodyPr/>
              <a:lstStyle/>
              <a:p>
                <a:endParaRPr lang="zh-CN" altLang="en-US"/>
              </a:p>
            </p:txBody>
          </p:sp>
          <p:sp>
            <p:nvSpPr>
              <p:cNvPr id="7" name="Text Box 5"/>
              <p:cNvSpPr txBox="1">
                <a:spLocks noChangeArrowheads="1"/>
              </p:cNvSpPr>
              <p:nvPr/>
            </p:nvSpPr>
            <p:spPr bwMode="auto">
              <a:xfrm>
                <a:off x="445" y="1486"/>
                <a:ext cx="497" cy="270"/>
              </a:xfrm>
              <a:prstGeom prst="rect">
                <a:avLst/>
              </a:prstGeom>
              <a:solidFill>
                <a:srgbClr val="FFFFFF"/>
              </a:solidFill>
              <a:ln w="19050">
                <a:solidFill>
                  <a:srgbClr val="000000"/>
                </a:solidFill>
                <a:miter lim="800000"/>
                <a:headEnd/>
                <a:tailEnd/>
              </a:ln>
            </p:spPr>
            <p:txBody>
              <a:bodyPr lIns="0" tIns="0" rIns="0" bIns="0"/>
              <a:lstStyle/>
              <a:p>
                <a:pPr eaLnBrk="0" hangingPunct="0"/>
                <a:r>
                  <a:rPr lang="en-US" altLang="zh-CN" sz="2000" b="1">
                    <a:solidFill>
                      <a:srgbClr val="000000"/>
                    </a:solidFill>
                    <a:latin typeface="Times New Roman" panose="02020603050405020304" pitchFamily="18" charset="0"/>
                    <a:ea typeface="宋体" panose="02010600030101010101" pitchFamily="2" charset="-122"/>
                  </a:rPr>
                  <a:t>100%</a:t>
                </a:r>
              </a:p>
            </p:txBody>
          </p:sp>
        </p:grpSp>
        <p:sp>
          <p:nvSpPr>
            <p:cNvPr id="5" name="Text Box 6"/>
            <p:cNvSpPr txBox="1">
              <a:spLocks noChangeArrowheads="1"/>
            </p:cNvSpPr>
            <p:nvPr/>
          </p:nvSpPr>
          <p:spPr bwMode="auto">
            <a:xfrm>
              <a:off x="1920" y="4093"/>
              <a:ext cx="2544" cy="227"/>
            </a:xfrm>
            <a:prstGeom prst="rect">
              <a:avLst/>
            </a:prstGeom>
            <a:solidFill>
              <a:srgbClr val="00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0" hangingPunct="0"/>
              <a:r>
                <a:rPr lang="en-US" altLang="zh-CN" sz="2000" b="1">
                  <a:solidFill>
                    <a:srgbClr val="000000"/>
                  </a:solidFill>
                  <a:latin typeface="Times New Roman" panose="02020603050405020304" pitchFamily="18" charset="0"/>
                  <a:ea typeface="宋体" panose="02010600030101010101" pitchFamily="2" charset="-122"/>
                  <a:sym typeface="Wingdings" panose="05000000000000000000" pitchFamily="2" charset="2"/>
                </a:rPr>
                <a:t>            </a:t>
              </a:r>
              <a:r>
                <a:rPr lang="en-US" altLang="zh-CN" sz="2000" b="1">
                  <a:solidFill>
                    <a:srgbClr val="000000"/>
                  </a:solidFill>
                  <a:latin typeface="Times New Roman" panose="02020603050405020304" pitchFamily="18" charset="0"/>
                  <a:ea typeface="宋体" panose="02010600030101010101" pitchFamily="2" charset="-122"/>
                </a:rPr>
                <a:t> Time in months </a:t>
              </a:r>
              <a:r>
                <a:rPr lang="en-US" altLang="zh-CN" sz="2000" b="1">
                  <a:solidFill>
                    <a:srgbClr val="000000"/>
                  </a:solidFill>
                  <a:latin typeface="Times New Roman" panose="02020603050405020304" pitchFamily="18" charset="0"/>
                  <a:ea typeface="宋体" panose="02010600030101010101" pitchFamily="2" charset="-122"/>
                  <a:sym typeface="Wingdings" panose="05000000000000000000" pitchFamily="2" charset="2"/>
                </a:rPr>
                <a:t></a:t>
              </a:r>
              <a:endParaRPr lang="en-US" altLang="zh-CN" sz="3600">
                <a:solidFill>
                  <a:schemeClr val="tx2"/>
                </a:solidFill>
                <a:latin typeface="Times New Roman" panose="02020603050405020304" pitchFamily="18" charset="0"/>
                <a:ea typeface="宋体" panose="02010600030101010101" pitchFamily="2" charset="-122"/>
              </a:endParaRPr>
            </a:p>
          </p:txBody>
        </p:sp>
      </p:grpSp>
      <p:sp>
        <p:nvSpPr>
          <p:cNvPr id="8" name="Line 8"/>
          <p:cNvSpPr>
            <a:spLocks noChangeShapeType="1"/>
          </p:cNvSpPr>
          <p:nvPr/>
        </p:nvSpPr>
        <p:spPr bwMode="auto">
          <a:xfrm>
            <a:off x="1484419" y="1558987"/>
            <a:ext cx="2065337"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 name="Group 9"/>
          <p:cNvGrpSpPr>
            <a:grpSpLocks/>
          </p:cNvGrpSpPr>
          <p:nvPr/>
        </p:nvGrpSpPr>
        <p:grpSpPr bwMode="auto">
          <a:xfrm>
            <a:off x="533506" y="1625662"/>
            <a:ext cx="2692400" cy="1819275"/>
            <a:chOff x="432" y="1648"/>
            <a:chExt cx="1696" cy="1146"/>
          </a:xfrm>
        </p:grpSpPr>
        <p:sp>
          <p:nvSpPr>
            <p:cNvPr id="10" name="Text Box 10"/>
            <p:cNvSpPr txBox="1">
              <a:spLocks noChangeArrowheads="1"/>
            </p:cNvSpPr>
            <p:nvPr/>
          </p:nvSpPr>
          <p:spPr bwMode="auto">
            <a:xfrm>
              <a:off x="432" y="1958"/>
              <a:ext cx="1224" cy="836"/>
            </a:xfrm>
            <a:prstGeom prst="rect">
              <a:avLst/>
            </a:prstGeom>
            <a:solidFill>
              <a:srgbClr val="FFFFFF"/>
            </a:solidFill>
            <a:ln w="9525">
              <a:solidFill>
                <a:srgbClr val="000000"/>
              </a:solidFill>
              <a:miter lim="800000"/>
              <a:headEnd/>
              <a:tailEnd/>
            </a:ln>
          </p:spPr>
          <p:txBody>
            <a:bodyPr/>
            <a:lstStyle/>
            <a:p>
              <a:pPr eaLnBrk="0" hangingPunct="0"/>
              <a:r>
                <a:rPr lang="en-US" altLang="zh-CN" sz="1800" b="1">
                  <a:solidFill>
                    <a:srgbClr val="000000"/>
                  </a:solidFill>
                  <a:latin typeface="Times New Roman" panose="02020603050405020304" pitchFamily="18" charset="0"/>
                  <a:ea typeface="宋体" panose="02010600030101010101" pitchFamily="2" charset="-122"/>
                </a:rPr>
                <a:t>Probability of surviving to 4 months is 100% = 5/5</a:t>
              </a:r>
            </a:p>
          </p:txBody>
        </p:sp>
        <p:sp>
          <p:nvSpPr>
            <p:cNvPr id="11" name="Line 11"/>
            <p:cNvSpPr>
              <a:spLocks noChangeShapeType="1"/>
            </p:cNvSpPr>
            <p:nvPr/>
          </p:nvSpPr>
          <p:spPr bwMode="auto">
            <a:xfrm flipV="1">
              <a:off x="1200" y="1648"/>
              <a:ext cx="928" cy="3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Group 12"/>
          <p:cNvGrpSpPr>
            <a:grpSpLocks/>
          </p:cNvGrpSpPr>
          <p:nvPr/>
        </p:nvGrpSpPr>
        <p:grpSpPr bwMode="auto">
          <a:xfrm>
            <a:off x="3505306" y="1562162"/>
            <a:ext cx="152400" cy="800100"/>
            <a:chOff x="2304" y="1608"/>
            <a:chExt cx="96" cy="504"/>
          </a:xfrm>
        </p:grpSpPr>
        <p:sp>
          <p:nvSpPr>
            <p:cNvPr id="13" name="Line 13"/>
            <p:cNvSpPr>
              <a:spLocks noChangeShapeType="1"/>
            </p:cNvSpPr>
            <p:nvPr/>
          </p:nvSpPr>
          <p:spPr bwMode="auto">
            <a:xfrm>
              <a:off x="2332" y="1608"/>
              <a:ext cx="2" cy="4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Oval 14"/>
            <p:cNvSpPr>
              <a:spLocks noChangeArrowheads="1"/>
            </p:cNvSpPr>
            <p:nvPr/>
          </p:nvSpPr>
          <p:spPr bwMode="auto">
            <a:xfrm>
              <a:off x="2304" y="2016"/>
              <a:ext cx="96" cy="96"/>
            </a:xfrm>
            <a:prstGeom prst="ellipse">
              <a:avLst/>
            </a:prstGeom>
            <a:solidFill>
              <a:srgbClr val="000000"/>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lstStyle/>
            <a:p>
              <a:endParaRPr lang="zh-CN" altLang="en-US"/>
            </a:p>
          </p:txBody>
        </p:sp>
      </p:grpSp>
      <p:grpSp>
        <p:nvGrpSpPr>
          <p:cNvPr id="15" name="Group 15"/>
          <p:cNvGrpSpPr>
            <a:grpSpLocks/>
          </p:cNvGrpSpPr>
          <p:nvPr/>
        </p:nvGrpSpPr>
        <p:grpSpPr bwMode="auto">
          <a:xfrm>
            <a:off x="3962506" y="2286062"/>
            <a:ext cx="1752600" cy="2209800"/>
            <a:chOff x="2592" y="2064"/>
            <a:chExt cx="1104" cy="1392"/>
          </a:xfrm>
        </p:grpSpPr>
        <p:sp>
          <p:nvSpPr>
            <p:cNvPr id="16" name="Text Box 16"/>
            <p:cNvSpPr txBox="1">
              <a:spLocks noChangeArrowheads="1"/>
            </p:cNvSpPr>
            <p:nvPr/>
          </p:nvSpPr>
          <p:spPr bwMode="auto">
            <a:xfrm>
              <a:off x="2688" y="2784"/>
              <a:ext cx="1008" cy="672"/>
            </a:xfrm>
            <a:prstGeom prst="rect">
              <a:avLst/>
            </a:prstGeom>
            <a:solidFill>
              <a:srgbClr val="FFFFFF"/>
            </a:solidFill>
            <a:ln w="9525">
              <a:solidFill>
                <a:srgbClr val="000000"/>
              </a:solidFill>
              <a:miter lim="800000"/>
              <a:headEnd/>
              <a:tailEnd/>
            </a:ln>
          </p:spPr>
          <p:txBody>
            <a:bodyPr/>
            <a:lstStyle/>
            <a:p>
              <a:pPr eaLnBrk="0" hangingPunct="0"/>
              <a:r>
                <a:rPr lang="en-US" altLang="zh-CN" sz="1800" b="1">
                  <a:solidFill>
                    <a:srgbClr val="000000"/>
                  </a:solidFill>
                  <a:latin typeface="Times New Roman" panose="02020603050405020304" pitchFamily="18" charset="0"/>
                  <a:ea typeface="宋体" panose="02010600030101010101" pitchFamily="2" charset="-122"/>
                </a:rPr>
                <a:t>Fraction surviving this death = 4/5</a:t>
              </a:r>
            </a:p>
          </p:txBody>
        </p:sp>
        <p:sp>
          <p:nvSpPr>
            <p:cNvPr id="17" name="Line 17"/>
            <p:cNvSpPr>
              <a:spLocks noChangeShapeType="1"/>
            </p:cNvSpPr>
            <p:nvPr/>
          </p:nvSpPr>
          <p:spPr bwMode="auto">
            <a:xfrm flipH="1" flipV="1">
              <a:off x="2592" y="2064"/>
              <a:ext cx="432" cy="7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8" name="Line 18"/>
          <p:cNvSpPr>
            <a:spLocks noChangeShapeType="1"/>
          </p:cNvSpPr>
          <p:nvPr/>
        </p:nvSpPr>
        <p:spPr bwMode="auto">
          <a:xfrm>
            <a:off x="3581506" y="2286062"/>
            <a:ext cx="762000"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grpSp>
        <p:nvGrpSpPr>
          <p:cNvPr id="19" name="Group 19"/>
          <p:cNvGrpSpPr>
            <a:grpSpLocks/>
          </p:cNvGrpSpPr>
          <p:nvPr/>
        </p:nvGrpSpPr>
        <p:grpSpPr bwMode="auto">
          <a:xfrm>
            <a:off x="1828906" y="2438462"/>
            <a:ext cx="2054225" cy="2300288"/>
            <a:chOff x="1248" y="2160"/>
            <a:chExt cx="1294" cy="1449"/>
          </a:xfrm>
        </p:grpSpPr>
        <p:sp>
          <p:nvSpPr>
            <p:cNvPr id="20" name="Text Box 20"/>
            <p:cNvSpPr txBox="1">
              <a:spLocks noChangeArrowheads="1"/>
            </p:cNvSpPr>
            <p:nvPr/>
          </p:nvSpPr>
          <p:spPr bwMode="auto">
            <a:xfrm>
              <a:off x="1248" y="3264"/>
              <a:ext cx="1294" cy="345"/>
            </a:xfrm>
            <a:prstGeom prst="rect">
              <a:avLst/>
            </a:prstGeom>
            <a:solidFill>
              <a:srgbClr val="FFFFFF"/>
            </a:solidFill>
            <a:ln w="9525">
              <a:solidFill>
                <a:srgbClr val="000000"/>
              </a:solidFill>
              <a:miter lim="800000"/>
              <a:headEnd/>
              <a:tailEnd/>
            </a:ln>
          </p:spPr>
          <p:txBody>
            <a:bodyPr/>
            <a:lstStyle/>
            <a:p>
              <a:pPr eaLnBrk="0" hangingPunct="0"/>
              <a:r>
                <a:rPr lang="en-US" altLang="zh-CN" sz="1600" b="1">
                  <a:solidFill>
                    <a:srgbClr val="000000"/>
                  </a:solidFill>
                  <a:latin typeface="Times New Roman" panose="02020603050405020304" pitchFamily="18" charset="0"/>
                  <a:ea typeface="宋体" panose="02010600030101010101" pitchFamily="2" charset="-122"/>
                </a:rPr>
                <a:t>Subject E dies at 4 months</a:t>
              </a:r>
            </a:p>
          </p:txBody>
        </p:sp>
        <p:sp>
          <p:nvSpPr>
            <p:cNvPr id="21" name="Line 21"/>
            <p:cNvSpPr>
              <a:spLocks noChangeShapeType="1"/>
            </p:cNvSpPr>
            <p:nvPr/>
          </p:nvSpPr>
          <p:spPr bwMode="auto">
            <a:xfrm flipV="1">
              <a:off x="1776" y="2160"/>
              <a:ext cx="528" cy="1152"/>
            </a:xfrm>
            <a:prstGeom prst="line">
              <a:avLst/>
            </a:prstGeom>
            <a:noFill/>
            <a:ln w="9525">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grpSp>
    </p:spTree>
    <p:extLst>
      <p:ext uri="{BB962C8B-B14F-4D97-AF65-F5344CB8AC3E}">
        <p14:creationId xmlns:p14="http://schemas.microsoft.com/office/powerpoint/2010/main" val="280868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p:cTn id="22" dur="500" fill="hold"/>
                                        <p:tgtEl>
                                          <p:spTgt spid="19"/>
                                        </p:tgtEl>
                                        <p:attrNameLst>
                                          <p:attrName>ppt_w</p:attrName>
                                        </p:attrNameLst>
                                      </p:cBhvr>
                                      <p:tavLst>
                                        <p:tav tm="0">
                                          <p:val>
                                            <p:fltVal val="0"/>
                                          </p:val>
                                        </p:tav>
                                        <p:tav tm="100000">
                                          <p:val>
                                            <p:strVal val="#ppt_w"/>
                                          </p:val>
                                        </p:tav>
                                      </p:tavLst>
                                    </p:anim>
                                    <p:anim calcmode="lin" valueType="num">
                                      <p:cBhvr>
                                        <p:cTn id="23" dur="500" fill="hold"/>
                                        <p:tgtEl>
                                          <p:spTgt spid="19"/>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left)">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right)">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Survival Data</a:t>
            </a:r>
            <a:endParaRPr lang="zh-CN" altLang="en-US" dirty="0"/>
          </a:p>
        </p:txBody>
      </p:sp>
      <p:grpSp>
        <p:nvGrpSpPr>
          <p:cNvPr id="3" name="Group 2"/>
          <p:cNvGrpSpPr>
            <a:grpSpLocks/>
          </p:cNvGrpSpPr>
          <p:nvPr/>
        </p:nvGrpSpPr>
        <p:grpSpPr bwMode="auto">
          <a:xfrm>
            <a:off x="381110" y="1219258"/>
            <a:ext cx="8915400" cy="4953000"/>
            <a:chOff x="528" y="1008"/>
            <a:chExt cx="5616" cy="3120"/>
          </a:xfrm>
        </p:grpSpPr>
        <p:sp>
          <p:nvSpPr>
            <p:cNvPr id="4" name="Rectangle 3"/>
            <p:cNvSpPr>
              <a:spLocks noChangeArrowheads="1"/>
            </p:cNvSpPr>
            <p:nvPr/>
          </p:nvSpPr>
          <p:spPr bwMode="auto">
            <a:xfrm>
              <a:off x="939" y="1008"/>
              <a:ext cx="3470" cy="266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 name="Line 4"/>
            <p:cNvSpPr>
              <a:spLocks noChangeShapeType="1"/>
            </p:cNvSpPr>
            <p:nvPr/>
          </p:nvSpPr>
          <p:spPr bwMode="auto">
            <a:xfrm>
              <a:off x="4399" y="1061"/>
              <a:ext cx="0" cy="263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Line 5"/>
            <p:cNvSpPr>
              <a:spLocks noChangeShapeType="1"/>
            </p:cNvSpPr>
            <p:nvPr/>
          </p:nvSpPr>
          <p:spPr bwMode="auto">
            <a:xfrm>
              <a:off x="949" y="1028"/>
              <a:ext cx="0" cy="264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Text Box 6"/>
            <p:cNvSpPr txBox="1">
              <a:spLocks noChangeArrowheads="1"/>
            </p:cNvSpPr>
            <p:nvPr/>
          </p:nvSpPr>
          <p:spPr bwMode="auto">
            <a:xfrm>
              <a:off x="576" y="3671"/>
              <a:ext cx="2029"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zh-CN" sz="2000" b="1">
                  <a:latin typeface="Times New Roman" panose="02020603050405020304" pitchFamily="18" charset="0"/>
                  <a:ea typeface="宋体" panose="02010600030101010101" pitchFamily="2" charset="-122"/>
                </a:rPr>
                <a:t>Beginning of study</a:t>
              </a:r>
            </a:p>
          </p:txBody>
        </p:sp>
        <p:sp>
          <p:nvSpPr>
            <p:cNvPr id="8" name="Text Box 7"/>
            <p:cNvSpPr txBox="1">
              <a:spLocks noChangeArrowheads="1"/>
            </p:cNvSpPr>
            <p:nvPr/>
          </p:nvSpPr>
          <p:spPr bwMode="auto">
            <a:xfrm>
              <a:off x="4115" y="3671"/>
              <a:ext cx="2029"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zh-CN" sz="2000" b="1">
                  <a:latin typeface="Times New Roman" panose="02020603050405020304" pitchFamily="18" charset="0"/>
                  <a:ea typeface="宋体" panose="02010600030101010101" pitchFamily="2" charset="-122"/>
                </a:rPr>
                <a:t>End of study</a:t>
              </a:r>
            </a:p>
          </p:txBody>
        </p:sp>
        <p:sp>
          <p:nvSpPr>
            <p:cNvPr id="9" name="Text Box 8"/>
            <p:cNvSpPr txBox="1">
              <a:spLocks noChangeArrowheads="1"/>
            </p:cNvSpPr>
            <p:nvPr/>
          </p:nvSpPr>
          <p:spPr bwMode="auto">
            <a:xfrm>
              <a:off x="2016" y="3844"/>
              <a:ext cx="1680" cy="284"/>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zh-CN" sz="2000" b="1">
                  <a:solidFill>
                    <a:srgbClr val="000000"/>
                  </a:solidFill>
                  <a:latin typeface="Times New Roman" panose="02020603050405020304" pitchFamily="18" charset="0"/>
                  <a:ea typeface="宋体" panose="02010600030101010101" pitchFamily="2" charset="-122"/>
                  <a:sym typeface="Wingdings" panose="05000000000000000000" pitchFamily="2" charset="2"/>
                </a:rPr>
                <a:t></a:t>
              </a:r>
              <a:r>
                <a:rPr lang="en-US" altLang="zh-CN" sz="2000" b="1">
                  <a:solidFill>
                    <a:srgbClr val="000000"/>
                  </a:solidFill>
                  <a:latin typeface="Times New Roman" panose="02020603050405020304" pitchFamily="18" charset="0"/>
                  <a:ea typeface="宋体" panose="02010600030101010101" pitchFamily="2" charset="-122"/>
                </a:rPr>
                <a:t> Time in months </a:t>
              </a:r>
              <a:r>
                <a:rPr lang="en-US" altLang="zh-CN" sz="2000" b="1">
                  <a:solidFill>
                    <a:srgbClr val="000000"/>
                  </a:solidFill>
                  <a:latin typeface="Times New Roman" panose="02020603050405020304" pitchFamily="18" charset="0"/>
                  <a:ea typeface="宋体" panose="02010600030101010101" pitchFamily="2" charset="-122"/>
                  <a:sym typeface="Wingdings" panose="05000000000000000000" pitchFamily="2" charset="2"/>
                </a:rPr>
                <a:t></a:t>
              </a:r>
              <a:endParaRPr lang="en-US" altLang="zh-CN" sz="2000" b="1">
                <a:solidFill>
                  <a:srgbClr val="000000"/>
                </a:solidFill>
                <a:latin typeface="Times New Roman" panose="02020603050405020304" pitchFamily="18" charset="0"/>
                <a:ea typeface="宋体" panose="02010600030101010101" pitchFamily="2" charset="-122"/>
              </a:endParaRPr>
            </a:p>
          </p:txBody>
        </p:sp>
        <p:sp>
          <p:nvSpPr>
            <p:cNvPr id="10" name="Text Box 9"/>
            <p:cNvSpPr txBox="1">
              <a:spLocks noChangeArrowheads="1"/>
            </p:cNvSpPr>
            <p:nvPr/>
          </p:nvSpPr>
          <p:spPr bwMode="auto">
            <a:xfrm>
              <a:off x="528" y="1440"/>
              <a:ext cx="1488" cy="20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lgn="ctr">
                <a:spcBef>
                  <a:spcPct val="50000"/>
                </a:spcBef>
              </a:pPr>
              <a:r>
                <a:rPr lang="en-US" altLang="zh-CN" sz="1800" b="1">
                  <a:solidFill>
                    <a:srgbClr val="000000"/>
                  </a:solidFill>
                  <a:latin typeface="Times New Roman" panose="02020603050405020304" pitchFamily="18" charset="0"/>
                  <a:ea typeface="宋体" panose="02010600030101010101" pitchFamily="2" charset="-122"/>
                </a:rPr>
                <a:t>Subject B</a:t>
              </a:r>
            </a:p>
          </p:txBody>
        </p:sp>
        <p:sp>
          <p:nvSpPr>
            <p:cNvPr id="11" name="Text Box 10"/>
            <p:cNvSpPr txBox="1">
              <a:spLocks noChangeArrowheads="1"/>
            </p:cNvSpPr>
            <p:nvPr/>
          </p:nvSpPr>
          <p:spPr bwMode="auto">
            <a:xfrm>
              <a:off x="528" y="1056"/>
              <a:ext cx="1488" cy="20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lgn="ctr">
                <a:spcBef>
                  <a:spcPct val="50000"/>
                </a:spcBef>
              </a:pPr>
              <a:r>
                <a:rPr lang="en-US" altLang="zh-CN" sz="1800" b="1">
                  <a:solidFill>
                    <a:srgbClr val="000000"/>
                  </a:solidFill>
                  <a:latin typeface="Times New Roman" panose="02020603050405020304" pitchFamily="18" charset="0"/>
                  <a:ea typeface="宋体" panose="02010600030101010101" pitchFamily="2" charset="-122"/>
                </a:rPr>
                <a:t>Subject A</a:t>
              </a:r>
            </a:p>
          </p:txBody>
        </p:sp>
        <p:sp>
          <p:nvSpPr>
            <p:cNvPr id="12" name="Text Box 11"/>
            <p:cNvSpPr txBox="1">
              <a:spLocks noChangeArrowheads="1"/>
            </p:cNvSpPr>
            <p:nvPr/>
          </p:nvSpPr>
          <p:spPr bwMode="auto">
            <a:xfrm>
              <a:off x="528" y="1824"/>
              <a:ext cx="1488" cy="20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lgn="ctr">
                <a:spcBef>
                  <a:spcPct val="50000"/>
                </a:spcBef>
              </a:pPr>
              <a:r>
                <a:rPr lang="en-US" altLang="zh-CN" sz="1800" b="1">
                  <a:solidFill>
                    <a:srgbClr val="000000"/>
                  </a:solidFill>
                  <a:latin typeface="Times New Roman" panose="02020603050405020304" pitchFamily="18" charset="0"/>
                  <a:ea typeface="宋体" panose="02010600030101010101" pitchFamily="2" charset="-122"/>
                </a:rPr>
                <a:t>Subject C</a:t>
              </a:r>
            </a:p>
          </p:txBody>
        </p:sp>
        <p:sp>
          <p:nvSpPr>
            <p:cNvPr id="13" name="Text Box 12"/>
            <p:cNvSpPr txBox="1">
              <a:spLocks noChangeArrowheads="1"/>
            </p:cNvSpPr>
            <p:nvPr/>
          </p:nvSpPr>
          <p:spPr bwMode="auto">
            <a:xfrm>
              <a:off x="528" y="2256"/>
              <a:ext cx="1488" cy="20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lgn="ctr">
                <a:spcBef>
                  <a:spcPct val="50000"/>
                </a:spcBef>
              </a:pPr>
              <a:r>
                <a:rPr lang="en-US" altLang="zh-CN" sz="1800" b="1">
                  <a:solidFill>
                    <a:srgbClr val="000000"/>
                  </a:solidFill>
                  <a:latin typeface="Times New Roman" panose="02020603050405020304" pitchFamily="18" charset="0"/>
                  <a:ea typeface="宋体" panose="02010600030101010101" pitchFamily="2" charset="-122"/>
                </a:rPr>
                <a:t>Subject D</a:t>
              </a:r>
            </a:p>
          </p:txBody>
        </p:sp>
        <p:sp>
          <p:nvSpPr>
            <p:cNvPr id="14" name="Text Box 13"/>
            <p:cNvSpPr txBox="1">
              <a:spLocks noChangeArrowheads="1"/>
            </p:cNvSpPr>
            <p:nvPr/>
          </p:nvSpPr>
          <p:spPr bwMode="auto">
            <a:xfrm>
              <a:off x="528" y="2736"/>
              <a:ext cx="1488" cy="20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lgn="ctr">
                <a:spcBef>
                  <a:spcPct val="50000"/>
                </a:spcBef>
              </a:pPr>
              <a:r>
                <a:rPr lang="en-US" altLang="zh-CN" sz="1800" b="1">
                  <a:solidFill>
                    <a:srgbClr val="000000"/>
                  </a:solidFill>
                  <a:latin typeface="Times New Roman" panose="02020603050405020304" pitchFamily="18" charset="0"/>
                  <a:ea typeface="宋体" panose="02010600030101010101" pitchFamily="2" charset="-122"/>
                </a:rPr>
                <a:t>Subject E</a:t>
              </a:r>
            </a:p>
          </p:txBody>
        </p:sp>
      </p:grpSp>
      <p:grpSp>
        <p:nvGrpSpPr>
          <p:cNvPr id="15" name="Group 15"/>
          <p:cNvGrpSpPr>
            <a:grpSpLocks/>
          </p:cNvGrpSpPr>
          <p:nvPr/>
        </p:nvGrpSpPr>
        <p:grpSpPr bwMode="auto">
          <a:xfrm>
            <a:off x="1111360" y="1295458"/>
            <a:ext cx="3992563" cy="781050"/>
            <a:chOff x="988" y="1056"/>
            <a:chExt cx="2515" cy="492"/>
          </a:xfrm>
        </p:grpSpPr>
        <p:sp>
          <p:nvSpPr>
            <p:cNvPr id="16" name="Line 16"/>
            <p:cNvSpPr>
              <a:spLocks noChangeShapeType="1"/>
            </p:cNvSpPr>
            <p:nvPr/>
          </p:nvSpPr>
          <p:spPr bwMode="auto">
            <a:xfrm flipV="1">
              <a:off x="988" y="1323"/>
              <a:ext cx="162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Text Box 17"/>
            <p:cNvSpPr txBox="1">
              <a:spLocks noChangeArrowheads="1"/>
            </p:cNvSpPr>
            <p:nvPr/>
          </p:nvSpPr>
          <p:spPr bwMode="auto">
            <a:xfrm>
              <a:off x="2640" y="1056"/>
              <a:ext cx="863" cy="492"/>
            </a:xfrm>
            <a:prstGeom prst="rect">
              <a:avLst/>
            </a:prstGeom>
            <a:solidFill>
              <a:srgbClr val="FFFFFF"/>
            </a:solidFill>
            <a:ln w="9525">
              <a:solidFill>
                <a:srgbClr val="000000"/>
              </a:solidFill>
              <a:miter lim="800000"/>
              <a:headEnd/>
              <a:tailEnd/>
            </a:ln>
          </p:spPr>
          <p:txBody>
            <a:bodyPr lIns="0" tIns="0" rIns="0" bIns="0"/>
            <a:lstStyle/>
            <a:p>
              <a:pPr eaLnBrk="0" hangingPunct="0"/>
              <a:r>
                <a:rPr lang="en-US" altLang="zh-CN" sz="1600">
                  <a:latin typeface="Times New Roman" panose="02020603050405020304" pitchFamily="18" charset="0"/>
                  <a:ea typeface="宋体" panose="02010600030101010101" pitchFamily="2" charset="-122"/>
                </a:rPr>
                <a:t> </a:t>
              </a:r>
              <a:r>
                <a:rPr lang="en-US" altLang="zh-CN" sz="1600" b="1">
                  <a:solidFill>
                    <a:srgbClr val="000000"/>
                  </a:solidFill>
                  <a:latin typeface="Times New Roman" panose="02020603050405020304" pitchFamily="18" charset="0"/>
                  <a:ea typeface="宋体" panose="02010600030101010101" pitchFamily="2" charset="-122"/>
                </a:rPr>
                <a:t>2.  subject A drops out after 6 months</a:t>
              </a:r>
            </a:p>
          </p:txBody>
        </p:sp>
      </p:grpSp>
      <p:grpSp>
        <p:nvGrpSpPr>
          <p:cNvPr id="18" name="Group 18"/>
          <p:cNvGrpSpPr>
            <a:grpSpLocks/>
          </p:cNvGrpSpPr>
          <p:nvPr/>
        </p:nvGrpSpPr>
        <p:grpSpPr bwMode="auto">
          <a:xfrm>
            <a:off x="1127235" y="4176771"/>
            <a:ext cx="4014788" cy="547687"/>
            <a:chOff x="998" y="2871"/>
            <a:chExt cx="2529" cy="345"/>
          </a:xfrm>
        </p:grpSpPr>
        <p:sp>
          <p:nvSpPr>
            <p:cNvPr id="19" name="Line 19"/>
            <p:cNvSpPr>
              <a:spLocks noChangeShapeType="1"/>
            </p:cNvSpPr>
            <p:nvPr/>
          </p:nvSpPr>
          <p:spPr bwMode="auto">
            <a:xfrm>
              <a:off x="998" y="2998"/>
              <a:ext cx="10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 Box 20"/>
            <p:cNvSpPr txBox="1">
              <a:spLocks noChangeArrowheads="1"/>
            </p:cNvSpPr>
            <p:nvPr/>
          </p:nvSpPr>
          <p:spPr bwMode="auto">
            <a:xfrm>
              <a:off x="2233" y="2871"/>
              <a:ext cx="1294" cy="345"/>
            </a:xfrm>
            <a:prstGeom prst="rect">
              <a:avLst/>
            </a:prstGeom>
            <a:solidFill>
              <a:srgbClr val="FFFFFF"/>
            </a:solidFill>
            <a:ln w="9525">
              <a:solidFill>
                <a:srgbClr val="000000"/>
              </a:solidFill>
              <a:miter lim="800000"/>
              <a:headEnd/>
              <a:tailEnd/>
            </a:ln>
          </p:spPr>
          <p:txBody>
            <a:bodyPr/>
            <a:lstStyle/>
            <a:p>
              <a:pPr eaLnBrk="0" hangingPunct="0"/>
              <a:r>
                <a:rPr lang="en-US" altLang="zh-CN" sz="1600" b="1">
                  <a:solidFill>
                    <a:srgbClr val="000000"/>
                  </a:solidFill>
                  <a:latin typeface="Times New Roman" panose="02020603050405020304" pitchFamily="18" charset="0"/>
                  <a:ea typeface="宋体" panose="02010600030101010101" pitchFamily="2" charset="-122"/>
                </a:rPr>
                <a:t>1. subject E dies at 4 months</a:t>
              </a:r>
            </a:p>
          </p:txBody>
        </p:sp>
        <p:sp>
          <p:nvSpPr>
            <p:cNvPr id="21" name="Text Box 21"/>
            <p:cNvSpPr txBox="1">
              <a:spLocks noChangeArrowheads="1"/>
            </p:cNvSpPr>
            <p:nvPr/>
          </p:nvSpPr>
          <p:spPr bwMode="auto">
            <a:xfrm>
              <a:off x="2064" y="2928"/>
              <a:ext cx="96" cy="1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r>
                <a:rPr lang="en-US" altLang="zh-CN" sz="1800" b="1">
                  <a:solidFill>
                    <a:srgbClr val="000000"/>
                  </a:solidFill>
                  <a:latin typeface="Times New Roman" panose="02020603050405020304" pitchFamily="18" charset="0"/>
                  <a:ea typeface="宋体" panose="02010600030101010101" pitchFamily="2" charset="-122"/>
                </a:rPr>
                <a:t>X</a:t>
              </a:r>
            </a:p>
          </p:txBody>
        </p:sp>
      </p:grpSp>
      <p:grpSp>
        <p:nvGrpSpPr>
          <p:cNvPr id="22" name="Group 22"/>
          <p:cNvGrpSpPr>
            <a:grpSpLocks/>
          </p:cNvGrpSpPr>
          <p:nvPr/>
        </p:nvGrpSpPr>
        <p:grpSpPr bwMode="auto">
          <a:xfrm>
            <a:off x="1111360" y="2587683"/>
            <a:ext cx="4979988" cy="650875"/>
            <a:chOff x="988" y="1870"/>
            <a:chExt cx="3137" cy="410"/>
          </a:xfrm>
        </p:grpSpPr>
        <p:sp>
          <p:nvSpPr>
            <p:cNvPr id="23" name="Line 23"/>
            <p:cNvSpPr>
              <a:spLocks noChangeShapeType="1"/>
            </p:cNvSpPr>
            <p:nvPr/>
          </p:nvSpPr>
          <p:spPr bwMode="auto">
            <a:xfrm>
              <a:off x="988" y="2078"/>
              <a:ext cx="20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Text Box 24"/>
            <p:cNvSpPr txBox="1">
              <a:spLocks noChangeArrowheads="1"/>
            </p:cNvSpPr>
            <p:nvPr/>
          </p:nvSpPr>
          <p:spPr bwMode="auto">
            <a:xfrm>
              <a:off x="3193" y="1870"/>
              <a:ext cx="932" cy="410"/>
            </a:xfrm>
            <a:prstGeom prst="rect">
              <a:avLst/>
            </a:prstGeom>
            <a:solidFill>
              <a:srgbClr val="FFFFFF"/>
            </a:solidFill>
            <a:ln w="9525">
              <a:solidFill>
                <a:srgbClr val="000000"/>
              </a:solidFill>
              <a:miter lim="800000"/>
              <a:headEnd/>
              <a:tailEnd/>
            </a:ln>
          </p:spPr>
          <p:txBody>
            <a:bodyPr lIns="0" tIns="0" rIns="0" bIns="0"/>
            <a:lstStyle/>
            <a:p>
              <a:pPr eaLnBrk="0" hangingPunct="0"/>
              <a:r>
                <a:rPr lang="en-US" altLang="zh-CN" sz="1000">
                  <a:latin typeface="Times New Roman" panose="02020603050405020304" pitchFamily="18" charset="0"/>
                  <a:ea typeface="宋体" panose="02010600030101010101" pitchFamily="2" charset="-122"/>
                </a:rPr>
                <a:t> </a:t>
              </a:r>
              <a:r>
                <a:rPr lang="en-US" altLang="zh-CN" sz="1600" b="1">
                  <a:solidFill>
                    <a:srgbClr val="000000"/>
                  </a:solidFill>
                  <a:latin typeface="Times New Roman" panose="02020603050405020304" pitchFamily="18" charset="0"/>
                  <a:ea typeface="宋体" panose="02010600030101010101" pitchFamily="2" charset="-122"/>
                </a:rPr>
                <a:t>3. subject C dies at 7 months</a:t>
              </a:r>
            </a:p>
          </p:txBody>
        </p:sp>
        <p:sp>
          <p:nvSpPr>
            <p:cNvPr id="25" name="Text Box 25"/>
            <p:cNvSpPr txBox="1">
              <a:spLocks noChangeArrowheads="1"/>
            </p:cNvSpPr>
            <p:nvPr/>
          </p:nvSpPr>
          <p:spPr bwMode="auto">
            <a:xfrm>
              <a:off x="3024" y="2016"/>
              <a:ext cx="96" cy="1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r>
                <a:rPr lang="en-US" altLang="zh-CN" sz="1800" b="1">
                  <a:solidFill>
                    <a:srgbClr val="000000"/>
                  </a:solidFill>
                  <a:latin typeface="Times New Roman" panose="02020603050405020304" pitchFamily="18" charset="0"/>
                  <a:ea typeface="宋体" panose="02010600030101010101" pitchFamily="2" charset="-122"/>
                </a:rPr>
                <a:t>X</a:t>
              </a:r>
            </a:p>
          </p:txBody>
        </p:sp>
      </p:grpSp>
    </p:spTree>
    <p:extLst>
      <p:ext uri="{BB962C8B-B14F-4D97-AF65-F5344CB8AC3E}">
        <p14:creationId xmlns:p14="http://schemas.microsoft.com/office/powerpoint/2010/main" val="242594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Corresponding Kaplan-Meier Curve</a:t>
            </a:r>
            <a:endParaRPr lang="zh-CN" altLang="en-US" dirty="0"/>
          </a:p>
        </p:txBody>
      </p:sp>
      <p:grpSp>
        <p:nvGrpSpPr>
          <p:cNvPr id="3" name="Group 2"/>
          <p:cNvGrpSpPr>
            <a:grpSpLocks/>
          </p:cNvGrpSpPr>
          <p:nvPr/>
        </p:nvGrpSpPr>
        <p:grpSpPr bwMode="auto">
          <a:xfrm>
            <a:off x="533506" y="1143060"/>
            <a:ext cx="8015287" cy="4800600"/>
            <a:chOff x="445" y="1296"/>
            <a:chExt cx="5049" cy="3024"/>
          </a:xfrm>
        </p:grpSpPr>
        <p:grpSp>
          <p:nvGrpSpPr>
            <p:cNvPr id="4" name="Group 3"/>
            <p:cNvGrpSpPr>
              <a:grpSpLocks/>
            </p:cNvGrpSpPr>
            <p:nvPr/>
          </p:nvGrpSpPr>
          <p:grpSpPr bwMode="auto">
            <a:xfrm>
              <a:off x="445" y="1296"/>
              <a:ext cx="5049" cy="2736"/>
              <a:chOff x="445" y="1296"/>
              <a:chExt cx="5049" cy="2736"/>
            </a:xfrm>
          </p:grpSpPr>
          <p:sp>
            <p:nvSpPr>
              <p:cNvPr id="6" name="Rectangle 4"/>
              <p:cNvSpPr>
                <a:spLocks noChangeArrowheads="1"/>
              </p:cNvSpPr>
              <p:nvPr/>
            </p:nvSpPr>
            <p:spPr bwMode="auto">
              <a:xfrm>
                <a:off x="1031" y="1296"/>
                <a:ext cx="4463" cy="2736"/>
              </a:xfrm>
              <a:prstGeom prst="rect">
                <a:avLst/>
              </a:prstGeom>
              <a:solidFill>
                <a:srgbClr val="EAEAEA"/>
              </a:solidFill>
              <a:ln w="19050">
                <a:solidFill>
                  <a:srgbClr val="000000"/>
                </a:solidFill>
                <a:miter lim="800000"/>
                <a:headEnd/>
                <a:tailEnd/>
              </a:ln>
            </p:spPr>
            <p:txBody>
              <a:bodyPr/>
              <a:lstStyle/>
              <a:p>
                <a:endParaRPr lang="zh-CN" altLang="en-US"/>
              </a:p>
            </p:txBody>
          </p:sp>
          <p:sp>
            <p:nvSpPr>
              <p:cNvPr id="7" name="Text Box 5"/>
              <p:cNvSpPr txBox="1">
                <a:spLocks noChangeArrowheads="1"/>
              </p:cNvSpPr>
              <p:nvPr/>
            </p:nvSpPr>
            <p:spPr bwMode="auto">
              <a:xfrm>
                <a:off x="445" y="1486"/>
                <a:ext cx="497" cy="270"/>
              </a:xfrm>
              <a:prstGeom prst="rect">
                <a:avLst/>
              </a:prstGeom>
              <a:solidFill>
                <a:srgbClr val="FFFFFF"/>
              </a:solidFill>
              <a:ln w="19050">
                <a:solidFill>
                  <a:srgbClr val="000000"/>
                </a:solidFill>
                <a:miter lim="800000"/>
                <a:headEnd/>
                <a:tailEnd/>
              </a:ln>
            </p:spPr>
            <p:txBody>
              <a:bodyPr lIns="0" tIns="0" rIns="0" bIns="0"/>
              <a:lstStyle/>
              <a:p>
                <a:pPr eaLnBrk="0" hangingPunct="0"/>
                <a:r>
                  <a:rPr lang="en-US" altLang="zh-CN" sz="2000" b="1">
                    <a:solidFill>
                      <a:srgbClr val="000000"/>
                    </a:solidFill>
                    <a:latin typeface="Times New Roman" panose="02020603050405020304" pitchFamily="18" charset="0"/>
                    <a:ea typeface="宋体" panose="02010600030101010101" pitchFamily="2" charset="-122"/>
                  </a:rPr>
                  <a:t>100%</a:t>
                </a:r>
              </a:p>
            </p:txBody>
          </p:sp>
        </p:grpSp>
        <p:sp>
          <p:nvSpPr>
            <p:cNvPr id="5" name="Text Box 6"/>
            <p:cNvSpPr txBox="1">
              <a:spLocks noChangeArrowheads="1"/>
            </p:cNvSpPr>
            <p:nvPr/>
          </p:nvSpPr>
          <p:spPr bwMode="auto">
            <a:xfrm>
              <a:off x="1920" y="4093"/>
              <a:ext cx="2544" cy="227"/>
            </a:xfrm>
            <a:prstGeom prst="rect">
              <a:avLst/>
            </a:prstGeom>
            <a:solidFill>
              <a:srgbClr val="00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0" hangingPunct="0"/>
              <a:r>
                <a:rPr lang="en-US" altLang="zh-CN" sz="2000" b="1">
                  <a:solidFill>
                    <a:srgbClr val="000000"/>
                  </a:solidFill>
                  <a:latin typeface="Times New Roman" panose="02020603050405020304" pitchFamily="18" charset="0"/>
                  <a:ea typeface="宋体" panose="02010600030101010101" pitchFamily="2" charset="-122"/>
                  <a:sym typeface="Wingdings" panose="05000000000000000000" pitchFamily="2" charset="2"/>
                </a:rPr>
                <a:t>            </a:t>
              </a:r>
              <a:r>
                <a:rPr lang="en-US" altLang="zh-CN" sz="2000" b="1">
                  <a:solidFill>
                    <a:srgbClr val="000000"/>
                  </a:solidFill>
                  <a:latin typeface="Times New Roman" panose="02020603050405020304" pitchFamily="18" charset="0"/>
                  <a:ea typeface="宋体" panose="02010600030101010101" pitchFamily="2" charset="-122"/>
                </a:rPr>
                <a:t> Time in months </a:t>
              </a:r>
              <a:r>
                <a:rPr lang="en-US" altLang="zh-CN" sz="2000" b="1">
                  <a:solidFill>
                    <a:srgbClr val="000000"/>
                  </a:solidFill>
                  <a:latin typeface="Times New Roman" panose="02020603050405020304" pitchFamily="18" charset="0"/>
                  <a:ea typeface="宋体" panose="02010600030101010101" pitchFamily="2" charset="-122"/>
                  <a:sym typeface="Wingdings" panose="05000000000000000000" pitchFamily="2" charset="2"/>
                </a:rPr>
                <a:t></a:t>
              </a:r>
              <a:endParaRPr lang="en-US" altLang="zh-CN" sz="3600">
                <a:solidFill>
                  <a:schemeClr val="tx2"/>
                </a:solidFill>
                <a:latin typeface="Times New Roman" panose="02020603050405020304" pitchFamily="18" charset="0"/>
                <a:ea typeface="宋体" panose="02010600030101010101" pitchFamily="2" charset="-122"/>
              </a:endParaRPr>
            </a:p>
          </p:txBody>
        </p:sp>
      </p:grpSp>
      <p:sp>
        <p:nvSpPr>
          <p:cNvPr id="8" name="Line 8"/>
          <p:cNvSpPr>
            <a:spLocks noChangeShapeType="1"/>
          </p:cNvSpPr>
          <p:nvPr/>
        </p:nvSpPr>
        <p:spPr bwMode="auto">
          <a:xfrm>
            <a:off x="1463781" y="1635185"/>
            <a:ext cx="2065337"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 name="Group 9"/>
          <p:cNvGrpSpPr>
            <a:grpSpLocks/>
          </p:cNvGrpSpPr>
          <p:nvPr/>
        </p:nvGrpSpPr>
        <p:grpSpPr bwMode="auto">
          <a:xfrm>
            <a:off x="3484668" y="1638360"/>
            <a:ext cx="152400" cy="800100"/>
            <a:chOff x="2304" y="1608"/>
            <a:chExt cx="96" cy="504"/>
          </a:xfrm>
        </p:grpSpPr>
        <p:sp>
          <p:nvSpPr>
            <p:cNvPr id="10" name="Line 10"/>
            <p:cNvSpPr>
              <a:spLocks noChangeShapeType="1"/>
            </p:cNvSpPr>
            <p:nvPr/>
          </p:nvSpPr>
          <p:spPr bwMode="auto">
            <a:xfrm>
              <a:off x="2332" y="1608"/>
              <a:ext cx="2" cy="4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Oval 11"/>
            <p:cNvSpPr>
              <a:spLocks noChangeArrowheads="1"/>
            </p:cNvSpPr>
            <p:nvPr/>
          </p:nvSpPr>
          <p:spPr bwMode="auto">
            <a:xfrm>
              <a:off x="2304" y="2016"/>
              <a:ext cx="96" cy="96"/>
            </a:xfrm>
            <a:prstGeom prst="ellipse">
              <a:avLst/>
            </a:prstGeom>
            <a:solidFill>
              <a:srgbClr val="000000"/>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lstStyle/>
            <a:p>
              <a:endParaRPr lang="zh-CN" altLang="en-US"/>
            </a:p>
          </p:txBody>
        </p:sp>
      </p:grpSp>
      <p:grpSp>
        <p:nvGrpSpPr>
          <p:cNvPr id="12" name="Group 12"/>
          <p:cNvGrpSpPr>
            <a:grpSpLocks/>
          </p:cNvGrpSpPr>
          <p:nvPr/>
        </p:nvGrpSpPr>
        <p:grpSpPr bwMode="auto">
          <a:xfrm>
            <a:off x="5313468" y="2365435"/>
            <a:ext cx="152400" cy="1216025"/>
            <a:chOff x="3456" y="2066"/>
            <a:chExt cx="96" cy="766"/>
          </a:xfrm>
        </p:grpSpPr>
        <p:sp>
          <p:nvSpPr>
            <p:cNvPr id="13" name="Line 13"/>
            <p:cNvSpPr>
              <a:spLocks noChangeShapeType="1"/>
            </p:cNvSpPr>
            <p:nvPr/>
          </p:nvSpPr>
          <p:spPr bwMode="auto">
            <a:xfrm>
              <a:off x="3480" y="2066"/>
              <a:ext cx="1" cy="70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Oval 14"/>
            <p:cNvSpPr>
              <a:spLocks noChangeArrowheads="1"/>
            </p:cNvSpPr>
            <p:nvPr/>
          </p:nvSpPr>
          <p:spPr bwMode="auto">
            <a:xfrm>
              <a:off x="3456" y="2736"/>
              <a:ext cx="96" cy="96"/>
            </a:xfrm>
            <a:prstGeom prst="ellipse">
              <a:avLst/>
            </a:prstGeom>
            <a:solidFill>
              <a:srgbClr val="000000"/>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lstStyle/>
            <a:p>
              <a:endParaRPr lang="zh-CN" altLang="en-US"/>
            </a:p>
          </p:txBody>
        </p:sp>
      </p:grpSp>
      <p:grpSp>
        <p:nvGrpSpPr>
          <p:cNvPr id="15" name="Group 15"/>
          <p:cNvGrpSpPr>
            <a:grpSpLocks/>
          </p:cNvGrpSpPr>
          <p:nvPr/>
        </p:nvGrpSpPr>
        <p:grpSpPr bwMode="auto">
          <a:xfrm>
            <a:off x="3484668" y="3581460"/>
            <a:ext cx="1752600" cy="1565275"/>
            <a:chOff x="2304" y="2832"/>
            <a:chExt cx="1104" cy="986"/>
          </a:xfrm>
        </p:grpSpPr>
        <p:sp>
          <p:nvSpPr>
            <p:cNvPr id="16" name="Text Box 16"/>
            <p:cNvSpPr txBox="1">
              <a:spLocks noChangeArrowheads="1"/>
            </p:cNvSpPr>
            <p:nvPr/>
          </p:nvSpPr>
          <p:spPr bwMode="auto">
            <a:xfrm>
              <a:off x="2304" y="3408"/>
              <a:ext cx="932" cy="410"/>
            </a:xfrm>
            <a:prstGeom prst="rect">
              <a:avLst/>
            </a:prstGeom>
            <a:solidFill>
              <a:srgbClr val="FFFFFF"/>
            </a:solidFill>
            <a:ln w="9525">
              <a:solidFill>
                <a:srgbClr val="000000"/>
              </a:solidFill>
              <a:miter lim="800000"/>
              <a:headEnd/>
              <a:tailEnd/>
            </a:ln>
          </p:spPr>
          <p:txBody>
            <a:bodyPr lIns="0" tIns="0" rIns="0" bIns="0"/>
            <a:lstStyle/>
            <a:p>
              <a:pPr eaLnBrk="0" hangingPunct="0"/>
              <a:r>
                <a:rPr lang="en-US" altLang="zh-CN" sz="1600" b="1">
                  <a:solidFill>
                    <a:srgbClr val="000000"/>
                  </a:solidFill>
                  <a:latin typeface="Times New Roman" panose="02020603050405020304" pitchFamily="18" charset="0"/>
                  <a:ea typeface="宋体" panose="02010600030101010101" pitchFamily="2" charset="-122"/>
                </a:rPr>
                <a:t>subject C dies at 7 months</a:t>
              </a:r>
            </a:p>
          </p:txBody>
        </p:sp>
        <p:sp>
          <p:nvSpPr>
            <p:cNvPr id="17" name="Line 17"/>
            <p:cNvSpPr>
              <a:spLocks noChangeShapeType="1"/>
            </p:cNvSpPr>
            <p:nvPr/>
          </p:nvSpPr>
          <p:spPr bwMode="auto">
            <a:xfrm flipV="1">
              <a:off x="2835" y="2832"/>
              <a:ext cx="573" cy="576"/>
            </a:xfrm>
            <a:prstGeom prst="line">
              <a:avLst/>
            </a:prstGeom>
            <a:noFill/>
            <a:ln w="9525">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grpSp>
      <p:sp>
        <p:nvSpPr>
          <p:cNvPr id="18" name="Line 18"/>
          <p:cNvSpPr>
            <a:spLocks noChangeShapeType="1"/>
          </p:cNvSpPr>
          <p:nvPr/>
        </p:nvSpPr>
        <p:spPr bwMode="auto">
          <a:xfrm>
            <a:off x="5465868" y="3505260"/>
            <a:ext cx="1219200"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grpSp>
        <p:nvGrpSpPr>
          <p:cNvPr id="19" name="Group 19"/>
          <p:cNvGrpSpPr>
            <a:grpSpLocks/>
          </p:cNvGrpSpPr>
          <p:nvPr/>
        </p:nvGrpSpPr>
        <p:grpSpPr bwMode="auto">
          <a:xfrm>
            <a:off x="5999268" y="3505260"/>
            <a:ext cx="2286000" cy="1828800"/>
            <a:chOff x="3888" y="2784"/>
            <a:chExt cx="1440" cy="1152"/>
          </a:xfrm>
        </p:grpSpPr>
        <p:sp>
          <p:nvSpPr>
            <p:cNvPr id="20" name="Text Box 20"/>
            <p:cNvSpPr txBox="1">
              <a:spLocks noChangeArrowheads="1"/>
            </p:cNvSpPr>
            <p:nvPr/>
          </p:nvSpPr>
          <p:spPr bwMode="auto">
            <a:xfrm>
              <a:off x="4320" y="3264"/>
              <a:ext cx="1008" cy="672"/>
            </a:xfrm>
            <a:prstGeom prst="rect">
              <a:avLst/>
            </a:prstGeom>
            <a:solidFill>
              <a:srgbClr val="FFFFFF"/>
            </a:solidFill>
            <a:ln w="9525">
              <a:solidFill>
                <a:srgbClr val="000000"/>
              </a:solidFill>
              <a:miter lim="800000"/>
              <a:headEnd/>
              <a:tailEnd/>
            </a:ln>
          </p:spPr>
          <p:txBody>
            <a:bodyPr/>
            <a:lstStyle/>
            <a:p>
              <a:pPr eaLnBrk="0" hangingPunct="0"/>
              <a:r>
                <a:rPr lang="en-US" altLang="zh-CN" sz="1800" b="1">
                  <a:solidFill>
                    <a:srgbClr val="000000"/>
                  </a:solidFill>
                  <a:latin typeface="Times New Roman" panose="02020603050405020304" pitchFamily="18" charset="0"/>
                  <a:ea typeface="宋体" panose="02010600030101010101" pitchFamily="2" charset="-122"/>
                </a:rPr>
                <a:t>Fraction surviving this death = 2/3</a:t>
              </a:r>
            </a:p>
          </p:txBody>
        </p:sp>
        <p:sp>
          <p:nvSpPr>
            <p:cNvPr id="21" name="Line 21"/>
            <p:cNvSpPr>
              <a:spLocks noChangeShapeType="1"/>
            </p:cNvSpPr>
            <p:nvPr/>
          </p:nvSpPr>
          <p:spPr bwMode="auto">
            <a:xfrm flipH="1" flipV="1">
              <a:off x="3888" y="2784"/>
              <a:ext cx="432" cy="4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2" name="Group 22"/>
          <p:cNvGrpSpPr>
            <a:grpSpLocks/>
          </p:cNvGrpSpPr>
          <p:nvPr/>
        </p:nvGrpSpPr>
        <p:grpSpPr bwMode="auto">
          <a:xfrm>
            <a:off x="3549756" y="2209860"/>
            <a:ext cx="1781175" cy="158750"/>
            <a:chOff x="2345" y="1968"/>
            <a:chExt cx="1122" cy="100"/>
          </a:xfrm>
        </p:grpSpPr>
        <p:sp>
          <p:nvSpPr>
            <p:cNvPr id="23" name="Line 23"/>
            <p:cNvSpPr>
              <a:spLocks noChangeShapeType="1"/>
            </p:cNvSpPr>
            <p:nvPr/>
          </p:nvSpPr>
          <p:spPr bwMode="auto">
            <a:xfrm flipV="1">
              <a:off x="2345" y="2066"/>
              <a:ext cx="1122"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24"/>
            <p:cNvSpPr>
              <a:spLocks noChangeShapeType="1"/>
            </p:cNvSpPr>
            <p:nvPr/>
          </p:nvSpPr>
          <p:spPr bwMode="auto">
            <a:xfrm>
              <a:off x="3216" y="1968"/>
              <a:ext cx="0" cy="96"/>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grpSp>
    </p:spTree>
    <p:extLst>
      <p:ext uri="{BB962C8B-B14F-4D97-AF65-F5344CB8AC3E}">
        <p14:creationId xmlns:p14="http://schemas.microsoft.com/office/powerpoint/2010/main" val="1230412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right)">
                                      <p:cBhvr>
                                        <p:cTn id="2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Survival Data</a:t>
            </a:r>
            <a:endParaRPr lang="zh-CN" altLang="en-US" dirty="0"/>
          </a:p>
        </p:txBody>
      </p:sp>
      <p:grpSp>
        <p:nvGrpSpPr>
          <p:cNvPr id="3" name="Group 2"/>
          <p:cNvGrpSpPr>
            <a:grpSpLocks/>
          </p:cNvGrpSpPr>
          <p:nvPr/>
        </p:nvGrpSpPr>
        <p:grpSpPr bwMode="auto">
          <a:xfrm>
            <a:off x="381110" y="1149350"/>
            <a:ext cx="8915400" cy="4953000"/>
            <a:chOff x="528" y="1008"/>
            <a:chExt cx="5616" cy="3120"/>
          </a:xfrm>
        </p:grpSpPr>
        <p:sp>
          <p:nvSpPr>
            <p:cNvPr id="4" name="Rectangle 3"/>
            <p:cNvSpPr>
              <a:spLocks noChangeArrowheads="1"/>
            </p:cNvSpPr>
            <p:nvPr/>
          </p:nvSpPr>
          <p:spPr bwMode="auto">
            <a:xfrm>
              <a:off x="939" y="1008"/>
              <a:ext cx="3470" cy="266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 name="Line 4"/>
            <p:cNvSpPr>
              <a:spLocks noChangeShapeType="1"/>
            </p:cNvSpPr>
            <p:nvPr/>
          </p:nvSpPr>
          <p:spPr bwMode="auto">
            <a:xfrm>
              <a:off x="4399" y="1061"/>
              <a:ext cx="0" cy="263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Line 5"/>
            <p:cNvSpPr>
              <a:spLocks noChangeShapeType="1"/>
            </p:cNvSpPr>
            <p:nvPr/>
          </p:nvSpPr>
          <p:spPr bwMode="auto">
            <a:xfrm>
              <a:off x="949" y="1028"/>
              <a:ext cx="0" cy="264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Text Box 6"/>
            <p:cNvSpPr txBox="1">
              <a:spLocks noChangeArrowheads="1"/>
            </p:cNvSpPr>
            <p:nvPr/>
          </p:nvSpPr>
          <p:spPr bwMode="auto">
            <a:xfrm>
              <a:off x="576" y="3671"/>
              <a:ext cx="2029"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zh-CN" sz="2000" b="1">
                  <a:latin typeface="Times New Roman" panose="02020603050405020304" pitchFamily="18" charset="0"/>
                  <a:ea typeface="宋体" panose="02010600030101010101" pitchFamily="2" charset="-122"/>
                </a:rPr>
                <a:t>Beginning of study</a:t>
              </a:r>
            </a:p>
          </p:txBody>
        </p:sp>
        <p:sp>
          <p:nvSpPr>
            <p:cNvPr id="8" name="Text Box 7"/>
            <p:cNvSpPr txBox="1">
              <a:spLocks noChangeArrowheads="1"/>
            </p:cNvSpPr>
            <p:nvPr/>
          </p:nvSpPr>
          <p:spPr bwMode="auto">
            <a:xfrm>
              <a:off x="4115" y="3671"/>
              <a:ext cx="2029"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zh-CN" sz="2000" b="1">
                  <a:latin typeface="Times New Roman" panose="02020603050405020304" pitchFamily="18" charset="0"/>
                  <a:ea typeface="宋体" panose="02010600030101010101" pitchFamily="2" charset="-122"/>
                </a:rPr>
                <a:t>End of study</a:t>
              </a:r>
            </a:p>
          </p:txBody>
        </p:sp>
        <p:sp>
          <p:nvSpPr>
            <p:cNvPr id="9" name="Text Box 8"/>
            <p:cNvSpPr txBox="1">
              <a:spLocks noChangeArrowheads="1"/>
            </p:cNvSpPr>
            <p:nvPr/>
          </p:nvSpPr>
          <p:spPr bwMode="auto">
            <a:xfrm>
              <a:off x="2016" y="3844"/>
              <a:ext cx="1680" cy="284"/>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zh-CN" sz="2000" b="1">
                  <a:solidFill>
                    <a:srgbClr val="000000"/>
                  </a:solidFill>
                  <a:latin typeface="Times New Roman" panose="02020603050405020304" pitchFamily="18" charset="0"/>
                  <a:ea typeface="宋体" panose="02010600030101010101" pitchFamily="2" charset="-122"/>
                  <a:sym typeface="Wingdings" panose="05000000000000000000" pitchFamily="2" charset="2"/>
                </a:rPr>
                <a:t></a:t>
              </a:r>
              <a:r>
                <a:rPr lang="en-US" altLang="zh-CN" sz="2000" b="1">
                  <a:solidFill>
                    <a:srgbClr val="000000"/>
                  </a:solidFill>
                  <a:latin typeface="Times New Roman" panose="02020603050405020304" pitchFamily="18" charset="0"/>
                  <a:ea typeface="宋体" panose="02010600030101010101" pitchFamily="2" charset="-122"/>
                </a:rPr>
                <a:t> Time in months </a:t>
              </a:r>
              <a:r>
                <a:rPr lang="en-US" altLang="zh-CN" sz="2000" b="1">
                  <a:solidFill>
                    <a:srgbClr val="000000"/>
                  </a:solidFill>
                  <a:latin typeface="Times New Roman" panose="02020603050405020304" pitchFamily="18" charset="0"/>
                  <a:ea typeface="宋体" panose="02010600030101010101" pitchFamily="2" charset="-122"/>
                  <a:sym typeface="Wingdings" panose="05000000000000000000" pitchFamily="2" charset="2"/>
                </a:rPr>
                <a:t></a:t>
              </a:r>
              <a:endParaRPr lang="en-US" altLang="zh-CN" sz="2000" b="1">
                <a:solidFill>
                  <a:srgbClr val="000000"/>
                </a:solidFill>
                <a:latin typeface="Times New Roman" panose="02020603050405020304" pitchFamily="18" charset="0"/>
                <a:ea typeface="宋体" panose="02010600030101010101" pitchFamily="2" charset="-122"/>
              </a:endParaRPr>
            </a:p>
          </p:txBody>
        </p:sp>
        <p:sp>
          <p:nvSpPr>
            <p:cNvPr id="10" name="Text Box 9"/>
            <p:cNvSpPr txBox="1">
              <a:spLocks noChangeArrowheads="1"/>
            </p:cNvSpPr>
            <p:nvPr/>
          </p:nvSpPr>
          <p:spPr bwMode="auto">
            <a:xfrm>
              <a:off x="528" y="1440"/>
              <a:ext cx="1488" cy="20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lgn="ctr">
                <a:spcBef>
                  <a:spcPct val="50000"/>
                </a:spcBef>
              </a:pPr>
              <a:r>
                <a:rPr lang="en-US" altLang="zh-CN" sz="1800" b="1">
                  <a:solidFill>
                    <a:srgbClr val="000000"/>
                  </a:solidFill>
                  <a:latin typeface="Times New Roman" panose="02020603050405020304" pitchFamily="18" charset="0"/>
                  <a:ea typeface="宋体" panose="02010600030101010101" pitchFamily="2" charset="-122"/>
                </a:rPr>
                <a:t>Subject B</a:t>
              </a:r>
            </a:p>
          </p:txBody>
        </p:sp>
        <p:sp>
          <p:nvSpPr>
            <p:cNvPr id="11" name="Text Box 10"/>
            <p:cNvSpPr txBox="1">
              <a:spLocks noChangeArrowheads="1"/>
            </p:cNvSpPr>
            <p:nvPr/>
          </p:nvSpPr>
          <p:spPr bwMode="auto">
            <a:xfrm>
              <a:off x="528" y="1056"/>
              <a:ext cx="1488" cy="20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lgn="ctr">
                <a:spcBef>
                  <a:spcPct val="50000"/>
                </a:spcBef>
              </a:pPr>
              <a:r>
                <a:rPr lang="en-US" altLang="zh-CN" sz="1800" b="1">
                  <a:solidFill>
                    <a:srgbClr val="000000"/>
                  </a:solidFill>
                  <a:latin typeface="Times New Roman" panose="02020603050405020304" pitchFamily="18" charset="0"/>
                  <a:ea typeface="宋体" panose="02010600030101010101" pitchFamily="2" charset="-122"/>
                </a:rPr>
                <a:t>Subject A</a:t>
              </a:r>
            </a:p>
          </p:txBody>
        </p:sp>
        <p:sp>
          <p:nvSpPr>
            <p:cNvPr id="12" name="Text Box 11"/>
            <p:cNvSpPr txBox="1">
              <a:spLocks noChangeArrowheads="1"/>
            </p:cNvSpPr>
            <p:nvPr/>
          </p:nvSpPr>
          <p:spPr bwMode="auto">
            <a:xfrm>
              <a:off x="528" y="1824"/>
              <a:ext cx="1488" cy="20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lgn="ctr">
                <a:spcBef>
                  <a:spcPct val="50000"/>
                </a:spcBef>
              </a:pPr>
              <a:r>
                <a:rPr lang="en-US" altLang="zh-CN" sz="1800" b="1">
                  <a:solidFill>
                    <a:srgbClr val="000000"/>
                  </a:solidFill>
                  <a:latin typeface="Times New Roman" panose="02020603050405020304" pitchFamily="18" charset="0"/>
                  <a:ea typeface="宋体" panose="02010600030101010101" pitchFamily="2" charset="-122"/>
                </a:rPr>
                <a:t>Subject C</a:t>
              </a:r>
            </a:p>
          </p:txBody>
        </p:sp>
        <p:sp>
          <p:nvSpPr>
            <p:cNvPr id="13" name="Text Box 12"/>
            <p:cNvSpPr txBox="1">
              <a:spLocks noChangeArrowheads="1"/>
            </p:cNvSpPr>
            <p:nvPr/>
          </p:nvSpPr>
          <p:spPr bwMode="auto">
            <a:xfrm>
              <a:off x="528" y="2256"/>
              <a:ext cx="1488" cy="20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lgn="ctr">
                <a:spcBef>
                  <a:spcPct val="50000"/>
                </a:spcBef>
              </a:pPr>
              <a:r>
                <a:rPr lang="en-US" altLang="zh-CN" sz="1800" b="1">
                  <a:solidFill>
                    <a:srgbClr val="000000"/>
                  </a:solidFill>
                  <a:latin typeface="Times New Roman" panose="02020603050405020304" pitchFamily="18" charset="0"/>
                  <a:ea typeface="宋体" panose="02010600030101010101" pitchFamily="2" charset="-122"/>
                </a:rPr>
                <a:t>Subject D</a:t>
              </a:r>
            </a:p>
          </p:txBody>
        </p:sp>
        <p:sp>
          <p:nvSpPr>
            <p:cNvPr id="14" name="Text Box 13"/>
            <p:cNvSpPr txBox="1">
              <a:spLocks noChangeArrowheads="1"/>
            </p:cNvSpPr>
            <p:nvPr/>
          </p:nvSpPr>
          <p:spPr bwMode="auto">
            <a:xfrm>
              <a:off x="528" y="2736"/>
              <a:ext cx="1488" cy="20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lgn="ctr">
                <a:spcBef>
                  <a:spcPct val="50000"/>
                </a:spcBef>
              </a:pPr>
              <a:r>
                <a:rPr lang="en-US" altLang="zh-CN" sz="1800" b="1">
                  <a:solidFill>
                    <a:srgbClr val="000000"/>
                  </a:solidFill>
                  <a:latin typeface="Times New Roman" panose="02020603050405020304" pitchFamily="18" charset="0"/>
                  <a:ea typeface="宋体" panose="02010600030101010101" pitchFamily="2" charset="-122"/>
                </a:rPr>
                <a:t>Subject E</a:t>
              </a:r>
            </a:p>
          </p:txBody>
        </p:sp>
      </p:grpSp>
      <p:grpSp>
        <p:nvGrpSpPr>
          <p:cNvPr id="15" name="Group 15"/>
          <p:cNvGrpSpPr>
            <a:grpSpLocks/>
          </p:cNvGrpSpPr>
          <p:nvPr/>
        </p:nvGrpSpPr>
        <p:grpSpPr bwMode="auto">
          <a:xfrm>
            <a:off x="1111360" y="1225550"/>
            <a:ext cx="3992563" cy="781050"/>
            <a:chOff x="988" y="1056"/>
            <a:chExt cx="2515" cy="492"/>
          </a:xfrm>
        </p:grpSpPr>
        <p:sp>
          <p:nvSpPr>
            <p:cNvPr id="16" name="Line 16"/>
            <p:cNvSpPr>
              <a:spLocks noChangeShapeType="1"/>
            </p:cNvSpPr>
            <p:nvPr/>
          </p:nvSpPr>
          <p:spPr bwMode="auto">
            <a:xfrm flipV="1">
              <a:off x="988" y="1323"/>
              <a:ext cx="162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Text Box 17"/>
            <p:cNvSpPr txBox="1">
              <a:spLocks noChangeArrowheads="1"/>
            </p:cNvSpPr>
            <p:nvPr/>
          </p:nvSpPr>
          <p:spPr bwMode="auto">
            <a:xfrm>
              <a:off x="2640" y="1056"/>
              <a:ext cx="863" cy="492"/>
            </a:xfrm>
            <a:prstGeom prst="rect">
              <a:avLst/>
            </a:prstGeom>
            <a:solidFill>
              <a:srgbClr val="FFFFFF"/>
            </a:solidFill>
            <a:ln w="9525">
              <a:solidFill>
                <a:srgbClr val="000000"/>
              </a:solidFill>
              <a:miter lim="800000"/>
              <a:headEnd/>
              <a:tailEnd/>
            </a:ln>
          </p:spPr>
          <p:txBody>
            <a:bodyPr lIns="0" tIns="0" rIns="0" bIns="0"/>
            <a:lstStyle/>
            <a:p>
              <a:pPr eaLnBrk="0" hangingPunct="0"/>
              <a:r>
                <a:rPr lang="en-US" altLang="zh-CN" sz="1600">
                  <a:latin typeface="Times New Roman" panose="02020603050405020304" pitchFamily="18" charset="0"/>
                  <a:ea typeface="宋体" panose="02010600030101010101" pitchFamily="2" charset="-122"/>
                </a:rPr>
                <a:t> </a:t>
              </a:r>
              <a:r>
                <a:rPr lang="en-US" altLang="zh-CN" sz="1600" b="1">
                  <a:solidFill>
                    <a:srgbClr val="000000"/>
                  </a:solidFill>
                  <a:latin typeface="Times New Roman" panose="02020603050405020304" pitchFamily="18" charset="0"/>
                  <a:ea typeface="宋体" panose="02010600030101010101" pitchFamily="2" charset="-122"/>
                </a:rPr>
                <a:t>2.  subject A drops out after 6 months</a:t>
              </a:r>
            </a:p>
          </p:txBody>
        </p:sp>
      </p:grpSp>
      <p:grpSp>
        <p:nvGrpSpPr>
          <p:cNvPr id="18" name="Group 18"/>
          <p:cNvGrpSpPr>
            <a:grpSpLocks/>
          </p:cNvGrpSpPr>
          <p:nvPr/>
        </p:nvGrpSpPr>
        <p:grpSpPr bwMode="auto">
          <a:xfrm>
            <a:off x="1095485" y="2119313"/>
            <a:ext cx="6956425" cy="1641475"/>
            <a:chOff x="978" y="1619"/>
            <a:chExt cx="4382" cy="1034"/>
          </a:xfrm>
        </p:grpSpPr>
        <p:sp>
          <p:nvSpPr>
            <p:cNvPr id="19" name="Line 19"/>
            <p:cNvSpPr>
              <a:spLocks noChangeShapeType="1"/>
            </p:cNvSpPr>
            <p:nvPr/>
          </p:nvSpPr>
          <p:spPr bwMode="auto">
            <a:xfrm>
              <a:off x="978" y="1668"/>
              <a:ext cx="3421"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0" name="Text Box 20"/>
            <p:cNvSpPr txBox="1">
              <a:spLocks noChangeArrowheads="1"/>
            </p:cNvSpPr>
            <p:nvPr/>
          </p:nvSpPr>
          <p:spPr bwMode="auto">
            <a:xfrm>
              <a:off x="4458" y="1619"/>
              <a:ext cx="902" cy="1034"/>
            </a:xfrm>
            <a:prstGeom prst="rect">
              <a:avLst/>
            </a:prstGeom>
            <a:solidFill>
              <a:srgbClr val="FFFFFF"/>
            </a:solidFill>
            <a:ln w="9525">
              <a:solidFill>
                <a:srgbClr val="000000"/>
              </a:solidFill>
              <a:miter lim="800000"/>
              <a:headEnd/>
              <a:tailEnd/>
            </a:ln>
          </p:spPr>
          <p:txBody>
            <a:bodyPr/>
            <a:lstStyle/>
            <a:p>
              <a:pPr eaLnBrk="0" hangingPunct="0"/>
              <a:r>
                <a:rPr lang="en-US" altLang="zh-CN" sz="1600" b="1">
                  <a:solidFill>
                    <a:srgbClr val="000000"/>
                  </a:solidFill>
                  <a:latin typeface="Times New Roman" panose="02020603050405020304" pitchFamily="18" charset="0"/>
                  <a:ea typeface="宋体" panose="02010600030101010101" pitchFamily="2" charset="-122"/>
                </a:rPr>
                <a:t>4. Subjects B and D survive for the whole year-long study period</a:t>
              </a:r>
            </a:p>
          </p:txBody>
        </p:sp>
        <p:sp>
          <p:nvSpPr>
            <p:cNvPr id="21" name="Line 21"/>
            <p:cNvSpPr>
              <a:spLocks noChangeShapeType="1"/>
            </p:cNvSpPr>
            <p:nvPr/>
          </p:nvSpPr>
          <p:spPr bwMode="auto">
            <a:xfrm>
              <a:off x="978" y="2505"/>
              <a:ext cx="3401"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2" name="Group 22"/>
          <p:cNvGrpSpPr>
            <a:grpSpLocks/>
          </p:cNvGrpSpPr>
          <p:nvPr/>
        </p:nvGrpSpPr>
        <p:grpSpPr bwMode="auto">
          <a:xfrm>
            <a:off x="1127235" y="4106863"/>
            <a:ext cx="4014788" cy="547687"/>
            <a:chOff x="998" y="2871"/>
            <a:chExt cx="2529" cy="345"/>
          </a:xfrm>
        </p:grpSpPr>
        <p:sp>
          <p:nvSpPr>
            <p:cNvPr id="23" name="Line 23"/>
            <p:cNvSpPr>
              <a:spLocks noChangeShapeType="1"/>
            </p:cNvSpPr>
            <p:nvPr/>
          </p:nvSpPr>
          <p:spPr bwMode="auto">
            <a:xfrm>
              <a:off x="998" y="2998"/>
              <a:ext cx="10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Text Box 24"/>
            <p:cNvSpPr txBox="1">
              <a:spLocks noChangeArrowheads="1"/>
            </p:cNvSpPr>
            <p:nvPr/>
          </p:nvSpPr>
          <p:spPr bwMode="auto">
            <a:xfrm>
              <a:off x="2233" y="2871"/>
              <a:ext cx="1294" cy="345"/>
            </a:xfrm>
            <a:prstGeom prst="rect">
              <a:avLst/>
            </a:prstGeom>
            <a:solidFill>
              <a:srgbClr val="FFFFFF"/>
            </a:solidFill>
            <a:ln w="9525">
              <a:solidFill>
                <a:srgbClr val="000000"/>
              </a:solidFill>
              <a:miter lim="800000"/>
              <a:headEnd/>
              <a:tailEnd/>
            </a:ln>
          </p:spPr>
          <p:txBody>
            <a:bodyPr/>
            <a:lstStyle/>
            <a:p>
              <a:pPr eaLnBrk="0" hangingPunct="0"/>
              <a:r>
                <a:rPr lang="en-US" altLang="zh-CN" sz="1600" b="1">
                  <a:solidFill>
                    <a:srgbClr val="000000"/>
                  </a:solidFill>
                  <a:latin typeface="Times New Roman" panose="02020603050405020304" pitchFamily="18" charset="0"/>
                  <a:ea typeface="宋体" panose="02010600030101010101" pitchFamily="2" charset="-122"/>
                </a:rPr>
                <a:t>1. subject E dies at 4 months</a:t>
              </a:r>
            </a:p>
          </p:txBody>
        </p:sp>
        <p:sp>
          <p:nvSpPr>
            <p:cNvPr id="25" name="Text Box 25"/>
            <p:cNvSpPr txBox="1">
              <a:spLocks noChangeArrowheads="1"/>
            </p:cNvSpPr>
            <p:nvPr/>
          </p:nvSpPr>
          <p:spPr bwMode="auto">
            <a:xfrm>
              <a:off x="2064" y="2928"/>
              <a:ext cx="96" cy="1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r>
                <a:rPr lang="en-US" altLang="zh-CN" sz="1800" b="1">
                  <a:solidFill>
                    <a:srgbClr val="000000"/>
                  </a:solidFill>
                  <a:latin typeface="Times New Roman" panose="02020603050405020304" pitchFamily="18" charset="0"/>
                  <a:ea typeface="宋体" panose="02010600030101010101" pitchFamily="2" charset="-122"/>
                </a:rPr>
                <a:t>X</a:t>
              </a:r>
            </a:p>
          </p:txBody>
        </p:sp>
      </p:grpSp>
      <p:grpSp>
        <p:nvGrpSpPr>
          <p:cNvPr id="26" name="Group 26"/>
          <p:cNvGrpSpPr>
            <a:grpSpLocks/>
          </p:cNvGrpSpPr>
          <p:nvPr/>
        </p:nvGrpSpPr>
        <p:grpSpPr bwMode="auto">
          <a:xfrm>
            <a:off x="1111360" y="2517775"/>
            <a:ext cx="4979988" cy="650875"/>
            <a:chOff x="988" y="1870"/>
            <a:chExt cx="3137" cy="410"/>
          </a:xfrm>
        </p:grpSpPr>
        <p:sp>
          <p:nvSpPr>
            <p:cNvPr id="27" name="Line 27"/>
            <p:cNvSpPr>
              <a:spLocks noChangeShapeType="1"/>
            </p:cNvSpPr>
            <p:nvPr/>
          </p:nvSpPr>
          <p:spPr bwMode="auto">
            <a:xfrm>
              <a:off x="988" y="2078"/>
              <a:ext cx="20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Text Box 28"/>
            <p:cNvSpPr txBox="1">
              <a:spLocks noChangeArrowheads="1"/>
            </p:cNvSpPr>
            <p:nvPr/>
          </p:nvSpPr>
          <p:spPr bwMode="auto">
            <a:xfrm>
              <a:off x="3193" y="1870"/>
              <a:ext cx="932" cy="410"/>
            </a:xfrm>
            <a:prstGeom prst="rect">
              <a:avLst/>
            </a:prstGeom>
            <a:solidFill>
              <a:srgbClr val="FFFFFF"/>
            </a:solidFill>
            <a:ln w="9525">
              <a:solidFill>
                <a:srgbClr val="000000"/>
              </a:solidFill>
              <a:miter lim="800000"/>
              <a:headEnd/>
              <a:tailEnd/>
            </a:ln>
          </p:spPr>
          <p:txBody>
            <a:bodyPr lIns="0" tIns="0" rIns="0" bIns="0"/>
            <a:lstStyle/>
            <a:p>
              <a:pPr eaLnBrk="0" hangingPunct="0"/>
              <a:r>
                <a:rPr lang="en-US" altLang="zh-CN" sz="1000">
                  <a:latin typeface="Times New Roman" panose="02020603050405020304" pitchFamily="18" charset="0"/>
                  <a:ea typeface="宋体" panose="02010600030101010101" pitchFamily="2" charset="-122"/>
                </a:rPr>
                <a:t> </a:t>
              </a:r>
              <a:r>
                <a:rPr lang="en-US" altLang="zh-CN" sz="1600" b="1">
                  <a:solidFill>
                    <a:srgbClr val="000000"/>
                  </a:solidFill>
                  <a:latin typeface="Times New Roman" panose="02020603050405020304" pitchFamily="18" charset="0"/>
                  <a:ea typeface="宋体" panose="02010600030101010101" pitchFamily="2" charset="-122"/>
                </a:rPr>
                <a:t>3. subject C dies at 7 months</a:t>
              </a:r>
            </a:p>
          </p:txBody>
        </p:sp>
        <p:sp>
          <p:nvSpPr>
            <p:cNvPr id="29" name="Text Box 29"/>
            <p:cNvSpPr txBox="1">
              <a:spLocks noChangeArrowheads="1"/>
            </p:cNvSpPr>
            <p:nvPr/>
          </p:nvSpPr>
          <p:spPr bwMode="auto">
            <a:xfrm>
              <a:off x="3024" y="2016"/>
              <a:ext cx="96" cy="1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r>
                <a:rPr lang="en-US" altLang="zh-CN" sz="1800" b="1">
                  <a:solidFill>
                    <a:srgbClr val="000000"/>
                  </a:solidFill>
                  <a:latin typeface="Times New Roman" panose="02020603050405020304" pitchFamily="18" charset="0"/>
                  <a:ea typeface="宋体" panose="02010600030101010101" pitchFamily="2" charset="-122"/>
                </a:rPr>
                <a:t>X</a:t>
              </a:r>
            </a:p>
          </p:txBody>
        </p:sp>
      </p:grpSp>
    </p:spTree>
    <p:extLst>
      <p:ext uri="{BB962C8B-B14F-4D97-AF65-F5344CB8AC3E}">
        <p14:creationId xmlns:p14="http://schemas.microsoft.com/office/powerpoint/2010/main" val="1797874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Corresponding Kaplan-Meier Curve</a:t>
            </a:r>
            <a:endParaRPr lang="zh-CN" altLang="en-US" dirty="0"/>
          </a:p>
        </p:txBody>
      </p:sp>
      <p:grpSp>
        <p:nvGrpSpPr>
          <p:cNvPr id="4" name="Group 2"/>
          <p:cNvGrpSpPr>
            <a:grpSpLocks/>
          </p:cNvGrpSpPr>
          <p:nvPr/>
        </p:nvGrpSpPr>
        <p:grpSpPr bwMode="auto">
          <a:xfrm>
            <a:off x="671512" y="1143061"/>
            <a:ext cx="8015288" cy="4800600"/>
            <a:chOff x="445" y="1296"/>
            <a:chExt cx="5049" cy="3024"/>
          </a:xfrm>
        </p:grpSpPr>
        <p:grpSp>
          <p:nvGrpSpPr>
            <p:cNvPr id="5" name="Group 3"/>
            <p:cNvGrpSpPr>
              <a:grpSpLocks/>
            </p:cNvGrpSpPr>
            <p:nvPr/>
          </p:nvGrpSpPr>
          <p:grpSpPr bwMode="auto">
            <a:xfrm>
              <a:off x="445" y="1296"/>
              <a:ext cx="5049" cy="2736"/>
              <a:chOff x="445" y="1296"/>
              <a:chExt cx="5049" cy="2736"/>
            </a:xfrm>
          </p:grpSpPr>
          <p:sp>
            <p:nvSpPr>
              <p:cNvPr id="7" name="Rectangle 4"/>
              <p:cNvSpPr>
                <a:spLocks noChangeArrowheads="1"/>
              </p:cNvSpPr>
              <p:nvPr/>
            </p:nvSpPr>
            <p:spPr bwMode="auto">
              <a:xfrm>
                <a:off x="1031" y="1296"/>
                <a:ext cx="4463" cy="2736"/>
              </a:xfrm>
              <a:prstGeom prst="rect">
                <a:avLst/>
              </a:prstGeom>
              <a:solidFill>
                <a:srgbClr val="EAEAEA"/>
              </a:solidFill>
              <a:ln w="19050">
                <a:solidFill>
                  <a:srgbClr val="000000"/>
                </a:solidFill>
                <a:miter lim="800000"/>
                <a:headEnd/>
                <a:tailEnd/>
              </a:ln>
            </p:spPr>
            <p:txBody>
              <a:bodyPr/>
              <a:lstStyle/>
              <a:p>
                <a:endParaRPr lang="zh-CN" altLang="en-US"/>
              </a:p>
            </p:txBody>
          </p:sp>
          <p:sp>
            <p:nvSpPr>
              <p:cNvPr id="8" name="Text Box 5"/>
              <p:cNvSpPr txBox="1">
                <a:spLocks noChangeArrowheads="1"/>
              </p:cNvSpPr>
              <p:nvPr/>
            </p:nvSpPr>
            <p:spPr bwMode="auto">
              <a:xfrm>
                <a:off x="445" y="1486"/>
                <a:ext cx="497" cy="270"/>
              </a:xfrm>
              <a:prstGeom prst="rect">
                <a:avLst/>
              </a:prstGeom>
              <a:solidFill>
                <a:srgbClr val="FFFFFF"/>
              </a:solidFill>
              <a:ln w="19050">
                <a:solidFill>
                  <a:srgbClr val="000000"/>
                </a:solidFill>
                <a:miter lim="800000"/>
                <a:headEnd/>
                <a:tailEnd/>
              </a:ln>
            </p:spPr>
            <p:txBody>
              <a:bodyPr lIns="0" tIns="0" rIns="0" bIns="0"/>
              <a:lstStyle/>
              <a:p>
                <a:pPr eaLnBrk="0" hangingPunct="0"/>
                <a:r>
                  <a:rPr lang="en-US" altLang="zh-CN" sz="2000" b="1">
                    <a:solidFill>
                      <a:srgbClr val="000000"/>
                    </a:solidFill>
                    <a:latin typeface="Times New Roman" panose="02020603050405020304" pitchFamily="18" charset="0"/>
                    <a:ea typeface="宋体" panose="02010600030101010101" pitchFamily="2" charset="-122"/>
                  </a:rPr>
                  <a:t>100%</a:t>
                </a:r>
              </a:p>
            </p:txBody>
          </p:sp>
        </p:grpSp>
        <p:sp>
          <p:nvSpPr>
            <p:cNvPr id="6" name="Text Box 6"/>
            <p:cNvSpPr txBox="1">
              <a:spLocks noChangeArrowheads="1"/>
            </p:cNvSpPr>
            <p:nvPr/>
          </p:nvSpPr>
          <p:spPr bwMode="auto">
            <a:xfrm>
              <a:off x="1920" y="4093"/>
              <a:ext cx="2544" cy="227"/>
            </a:xfrm>
            <a:prstGeom prst="rect">
              <a:avLst/>
            </a:prstGeom>
            <a:solidFill>
              <a:srgbClr val="00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0" hangingPunct="0"/>
              <a:r>
                <a:rPr lang="en-US" altLang="zh-CN" sz="2000" b="1">
                  <a:solidFill>
                    <a:srgbClr val="000000"/>
                  </a:solidFill>
                  <a:latin typeface="Times New Roman" panose="02020603050405020304" pitchFamily="18" charset="0"/>
                  <a:ea typeface="宋体" panose="02010600030101010101" pitchFamily="2" charset="-122"/>
                  <a:sym typeface="Wingdings" panose="05000000000000000000" pitchFamily="2" charset="2"/>
                </a:rPr>
                <a:t>            </a:t>
              </a:r>
              <a:r>
                <a:rPr lang="en-US" altLang="zh-CN" sz="2000" b="1">
                  <a:solidFill>
                    <a:srgbClr val="000000"/>
                  </a:solidFill>
                  <a:latin typeface="Times New Roman" panose="02020603050405020304" pitchFamily="18" charset="0"/>
                  <a:ea typeface="宋体" panose="02010600030101010101" pitchFamily="2" charset="-122"/>
                </a:rPr>
                <a:t> Time in months </a:t>
              </a:r>
              <a:r>
                <a:rPr lang="en-US" altLang="zh-CN" sz="2000" b="1">
                  <a:solidFill>
                    <a:srgbClr val="000000"/>
                  </a:solidFill>
                  <a:latin typeface="Times New Roman" panose="02020603050405020304" pitchFamily="18" charset="0"/>
                  <a:ea typeface="宋体" panose="02010600030101010101" pitchFamily="2" charset="-122"/>
                  <a:sym typeface="Wingdings" panose="05000000000000000000" pitchFamily="2" charset="2"/>
                </a:rPr>
                <a:t></a:t>
              </a:r>
              <a:endParaRPr lang="en-US" altLang="zh-CN" sz="3600">
                <a:solidFill>
                  <a:schemeClr val="tx2"/>
                </a:solidFill>
                <a:latin typeface="Times New Roman" panose="02020603050405020304" pitchFamily="18" charset="0"/>
                <a:ea typeface="宋体" panose="02010600030101010101" pitchFamily="2" charset="-122"/>
              </a:endParaRPr>
            </a:p>
          </p:txBody>
        </p:sp>
      </p:grpSp>
      <p:sp>
        <p:nvSpPr>
          <p:cNvPr id="9" name="Line 8"/>
          <p:cNvSpPr>
            <a:spLocks noChangeShapeType="1"/>
          </p:cNvSpPr>
          <p:nvPr/>
        </p:nvSpPr>
        <p:spPr bwMode="auto">
          <a:xfrm>
            <a:off x="1622425" y="1635185"/>
            <a:ext cx="2065337"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9"/>
          <p:cNvSpPr>
            <a:spLocks noChangeShapeType="1"/>
          </p:cNvSpPr>
          <p:nvPr/>
        </p:nvSpPr>
        <p:spPr bwMode="auto">
          <a:xfrm flipV="1">
            <a:off x="3708400" y="2365435"/>
            <a:ext cx="1781175"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10"/>
          <p:cNvSpPr>
            <a:spLocks noChangeShapeType="1"/>
          </p:cNvSpPr>
          <p:nvPr/>
        </p:nvSpPr>
        <p:spPr bwMode="auto">
          <a:xfrm>
            <a:off x="5529262" y="3498910"/>
            <a:ext cx="3219450"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2" name="Group 11"/>
          <p:cNvGrpSpPr>
            <a:grpSpLocks/>
          </p:cNvGrpSpPr>
          <p:nvPr/>
        </p:nvGrpSpPr>
        <p:grpSpPr bwMode="auto">
          <a:xfrm>
            <a:off x="3643312" y="1638360"/>
            <a:ext cx="152400" cy="800100"/>
            <a:chOff x="2304" y="1608"/>
            <a:chExt cx="96" cy="504"/>
          </a:xfrm>
        </p:grpSpPr>
        <p:sp>
          <p:nvSpPr>
            <p:cNvPr id="13" name="Line 12"/>
            <p:cNvSpPr>
              <a:spLocks noChangeShapeType="1"/>
            </p:cNvSpPr>
            <p:nvPr/>
          </p:nvSpPr>
          <p:spPr bwMode="auto">
            <a:xfrm>
              <a:off x="2332" y="1608"/>
              <a:ext cx="2" cy="4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Oval 13"/>
            <p:cNvSpPr>
              <a:spLocks noChangeArrowheads="1"/>
            </p:cNvSpPr>
            <p:nvPr/>
          </p:nvSpPr>
          <p:spPr bwMode="auto">
            <a:xfrm>
              <a:off x="2304" y="2016"/>
              <a:ext cx="96" cy="96"/>
            </a:xfrm>
            <a:prstGeom prst="ellipse">
              <a:avLst/>
            </a:prstGeom>
            <a:solidFill>
              <a:srgbClr val="000000"/>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lstStyle/>
            <a:p>
              <a:endParaRPr lang="zh-CN" altLang="en-US"/>
            </a:p>
          </p:txBody>
        </p:sp>
      </p:grpSp>
      <p:grpSp>
        <p:nvGrpSpPr>
          <p:cNvPr id="15" name="Group 14"/>
          <p:cNvGrpSpPr>
            <a:grpSpLocks/>
          </p:cNvGrpSpPr>
          <p:nvPr/>
        </p:nvGrpSpPr>
        <p:grpSpPr bwMode="auto">
          <a:xfrm>
            <a:off x="5472112" y="2365435"/>
            <a:ext cx="152400" cy="1216025"/>
            <a:chOff x="3456" y="2066"/>
            <a:chExt cx="96" cy="766"/>
          </a:xfrm>
        </p:grpSpPr>
        <p:sp>
          <p:nvSpPr>
            <p:cNvPr id="16" name="Line 15"/>
            <p:cNvSpPr>
              <a:spLocks noChangeShapeType="1"/>
            </p:cNvSpPr>
            <p:nvPr/>
          </p:nvSpPr>
          <p:spPr bwMode="auto">
            <a:xfrm>
              <a:off x="3480" y="2066"/>
              <a:ext cx="1" cy="70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Oval 16"/>
            <p:cNvSpPr>
              <a:spLocks noChangeArrowheads="1"/>
            </p:cNvSpPr>
            <p:nvPr/>
          </p:nvSpPr>
          <p:spPr bwMode="auto">
            <a:xfrm>
              <a:off x="3456" y="2736"/>
              <a:ext cx="96" cy="96"/>
            </a:xfrm>
            <a:prstGeom prst="ellipse">
              <a:avLst/>
            </a:prstGeom>
            <a:solidFill>
              <a:srgbClr val="000000"/>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lstStyle/>
            <a:p>
              <a:endParaRPr lang="zh-CN" altLang="en-US"/>
            </a:p>
          </p:txBody>
        </p:sp>
      </p:grpSp>
      <p:grpSp>
        <p:nvGrpSpPr>
          <p:cNvPr id="18" name="Group 18"/>
          <p:cNvGrpSpPr>
            <a:grpSpLocks/>
          </p:cNvGrpSpPr>
          <p:nvPr/>
        </p:nvGrpSpPr>
        <p:grpSpPr bwMode="auto">
          <a:xfrm>
            <a:off x="3708400" y="2209860"/>
            <a:ext cx="1781175" cy="158750"/>
            <a:chOff x="2345" y="1968"/>
            <a:chExt cx="1122" cy="100"/>
          </a:xfrm>
        </p:grpSpPr>
        <p:sp>
          <p:nvSpPr>
            <p:cNvPr id="19" name="Line 19"/>
            <p:cNvSpPr>
              <a:spLocks noChangeShapeType="1"/>
            </p:cNvSpPr>
            <p:nvPr/>
          </p:nvSpPr>
          <p:spPr bwMode="auto">
            <a:xfrm flipV="1">
              <a:off x="2345" y="2066"/>
              <a:ext cx="1122"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20"/>
            <p:cNvSpPr>
              <a:spLocks noChangeShapeType="1"/>
            </p:cNvSpPr>
            <p:nvPr/>
          </p:nvSpPr>
          <p:spPr bwMode="auto">
            <a:xfrm>
              <a:off x="3216" y="1968"/>
              <a:ext cx="0" cy="96"/>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grpSp>
      <p:sp>
        <p:nvSpPr>
          <p:cNvPr id="21" name="Text Box 21"/>
          <p:cNvSpPr txBox="1">
            <a:spLocks noChangeArrowheads="1"/>
          </p:cNvSpPr>
          <p:nvPr/>
        </p:nvSpPr>
        <p:spPr bwMode="auto">
          <a:xfrm>
            <a:off x="290512" y="3962460"/>
            <a:ext cx="7239000" cy="11080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b="1">
                <a:ea typeface="宋体" panose="02010600030101010101" pitchFamily="2" charset="-122"/>
              </a:rPr>
              <a:t>Rule from probability theory:</a:t>
            </a:r>
          </a:p>
          <a:p>
            <a:pPr>
              <a:spcBef>
                <a:spcPct val="50000"/>
              </a:spcBef>
            </a:pPr>
            <a:r>
              <a:rPr lang="en-US" altLang="zh-CN" sz="1200" b="1">
                <a:ea typeface="宋体" panose="02010600030101010101" pitchFamily="2" charset="-122"/>
              </a:rPr>
              <a:t>P(A&amp;B)=P(A)*P(B) if A and B independent</a:t>
            </a:r>
          </a:p>
          <a:p>
            <a:pPr>
              <a:spcBef>
                <a:spcPct val="50000"/>
              </a:spcBef>
            </a:pPr>
            <a:r>
              <a:rPr lang="en-US" altLang="zh-CN" sz="1200" b="1" u="sng">
                <a:ea typeface="宋体" panose="02010600030101010101" pitchFamily="2" charset="-122"/>
              </a:rPr>
              <a:t>In survival analysis:</a:t>
            </a:r>
            <a:r>
              <a:rPr lang="en-US" altLang="zh-CN" sz="1200" b="1">
                <a:ea typeface="宋体" panose="02010600030101010101" pitchFamily="2" charset="-122"/>
              </a:rPr>
              <a:t> intervals are defined by failures (2 intervals leading to failures here).  </a:t>
            </a:r>
          </a:p>
          <a:p>
            <a:pPr>
              <a:spcBef>
                <a:spcPct val="50000"/>
              </a:spcBef>
            </a:pPr>
            <a:r>
              <a:rPr lang="en-US" altLang="zh-CN" sz="1200" b="1">
                <a:ea typeface="宋体" panose="02010600030101010101" pitchFamily="2" charset="-122"/>
              </a:rPr>
              <a:t>P(surviving intervals 1 and 2)=P(surviving interval 1)*P(surviving interval 2)</a:t>
            </a:r>
          </a:p>
        </p:txBody>
      </p:sp>
      <p:sp>
        <p:nvSpPr>
          <p:cNvPr id="22" name="Text Box 17"/>
          <p:cNvSpPr txBox="1">
            <a:spLocks noChangeArrowheads="1"/>
          </p:cNvSpPr>
          <p:nvPr/>
        </p:nvSpPr>
        <p:spPr bwMode="auto">
          <a:xfrm>
            <a:off x="281981" y="2732087"/>
            <a:ext cx="4833934" cy="1143000"/>
          </a:xfrm>
          <a:prstGeom prst="rect">
            <a:avLst/>
          </a:prstGeom>
          <a:solidFill>
            <a:srgbClr val="FFFFFF"/>
          </a:solidFill>
          <a:ln w="9525">
            <a:solidFill>
              <a:srgbClr val="000000"/>
            </a:solidFill>
            <a:miter lim="800000"/>
            <a:headEnd/>
            <a:tailEnd/>
          </a:ln>
        </p:spPr>
        <p:txBody>
          <a:bodyPr/>
          <a:lstStyle/>
          <a:p>
            <a:pPr eaLnBrk="0" hangingPunct="0"/>
            <a:r>
              <a:rPr lang="en-US" altLang="zh-CN" sz="18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1800" b="1" dirty="0">
                <a:solidFill>
                  <a:srgbClr val="000000"/>
                </a:solidFill>
                <a:latin typeface="Times New Roman" panose="02020603050405020304" pitchFamily="18" charset="0"/>
                <a:ea typeface="宋体" panose="02010600030101010101" pitchFamily="2" charset="-122"/>
              </a:rPr>
              <a:t>Product limit estimate of survival = </a:t>
            </a:r>
          </a:p>
          <a:p>
            <a:pPr eaLnBrk="0" hangingPunct="0"/>
            <a:r>
              <a:rPr lang="en-US" altLang="zh-CN" sz="1800" b="1" dirty="0">
                <a:solidFill>
                  <a:srgbClr val="000000"/>
                </a:solidFill>
                <a:latin typeface="Times New Roman" panose="02020603050405020304" pitchFamily="18" charset="0"/>
                <a:ea typeface="宋体" panose="02010600030101010101" pitchFamily="2" charset="-122"/>
              </a:rPr>
              <a:t>P(surviving interval 1/at-risk up to failure 1) * </a:t>
            </a:r>
          </a:p>
          <a:p>
            <a:pPr eaLnBrk="0" hangingPunct="0"/>
            <a:r>
              <a:rPr lang="en-US" altLang="zh-CN" sz="1800" b="1" dirty="0">
                <a:solidFill>
                  <a:srgbClr val="000000"/>
                </a:solidFill>
                <a:latin typeface="Times New Roman" panose="02020603050405020304" pitchFamily="18" charset="0"/>
                <a:ea typeface="宋体" panose="02010600030101010101" pitchFamily="2" charset="-122"/>
              </a:rPr>
              <a:t>P(surviving interval 2/at-risk up to failure 2) </a:t>
            </a:r>
          </a:p>
          <a:p>
            <a:pPr eaLnBrk="0" hangingPunct="0"/>
            <a:r>
              <a:rPr lang="en-US" altLang="zh-CN" sz="1800" b="1" dirty="0">
                <a:solidFill>
                  <a:srgbClr val="000000"/>
                </a:solidFill>
                <a:latin typeface="Times New Roman" panose="02020603050405020304" pitchFamily="18" charset="0"/>
                <a:ea typeface="宋体" panose="02010600030101010101" pitchFamily="2" charset="-122"/>
              </a:rPr>
              <a:t>= 4/5 * 2/3= .5333</a:t>
            </a:r>
          </a:p>
          <a:p>
            <a:pPr eaLnBrk="0" hangingPunct="0"/>
            <a:endParaRPr lang="en-US" altLang="zh-CN" sz="1800" b="1" dirty="0">
              <a:solidFill>
                <a:srgbClr val="000000"/>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47525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up)">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autoUpdateAnimBg="0"/>
      <p:bldP spid="22"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The product limit estimate</a:t>
            </a:r>
            <a:endParaRPr lang="zh-CN" altLang="en-US" dirty="0"/>
          </a:p>
        </p:txBody>
      </p:sp>
      <p:sp>
        <p:nvSpPr>
          <p:cNvPr id="3" name="Rectangle 3"/>
          <p:cNvSpPr txBox="1">
            <a:spLocks noChangeArrowheads="1"/>
          </p:cNvSpPr>
          <p:nvPr/>
        </p:nvSpPr>
        <p:spPr>
          <a:xfrm>
            <a:off x="356302" y="1219258"/>
            <a:ext cx="8457978" cy="4114800"/>
          </a:xfrm>
          <a:prstGeom prst="rect">
            <a:avLst/>
          </a:prstGeom>
        </p:spPr>
        <p:txBody>
          <a:bodyPr/>
          <a:lstStyle>
            <a:lvl1pPr algn="l" rtl="0" fontAlgn="base">
              <a:spcBef>
                <a:spcPct val="100000"/>
              </a:spcBef>
              <a:spcAft>
                <a:spcPct val="0"/>
              </a:spcAft>
              <a:buFont typeface="Wingdings" panose="05000000000000000000" pitchFamily="2" charset="2"/>
              <a:buChar char="p"/>
              <a:defRPr sz="2400" b="1" kern="1200">
                <a:solidFill>
                  <a:schemeClr val="tx1"/>
                </a:solidFill>
                <a:latin typeface="华文中宋" panose="02010600040101010101" charset="-122"/>
                <a:ea typeface="华文中宋" panose="02010600040101010101" charset="-122"/>
                <a:cs typeface="+mn-cs"/>
                <a:sym typeface="Arial" panose="020B0604020202020204" pitchFamily="34" charset="0"/>
              </a:defRPr>
            </a:lvl1pPr>
            <a:lvl2pPr marL="230505" indent="-227330" algn="l" rtl="0" fontAlgn="base">
              <a:spcBef>
                <a:spcPct val="50000"/>
              </a:spcBef>
              <a:spcAft>
                <a:spcPct val="0"/>
              </a:spcAft>
              <a:buFont typeface="Wingdings" panose="05000000000000000000" pitchFamily="2" charset="2"/>
              <a:buChar char="n"/>
              <a:defRPr sz="2000" b="1" kern="1200">
                <a:solidFill>
                  <a:schemeClr val="tx1"/>
                </a:solidFill>
                <a:latin typeface="华文中宋" panose="02010600040101010101" charset="-122"/>
                <a:ea typeface="华文中宋" panose="02010600040101010101" charset="-122"/>
                <a:cs typeface="+mn-cs"/>
                <a:sym typeface="Arial" panose="020B0604020202020204" pitchFamily="34" charset="0"/>
              </a:defRPr>
            </a:lvl2pPr>
            <a:lvl3pPr marL="685800" indent="-228600" algn="l" rtl="0" fontAlgn="base">
              <a:spcBef>
                <a:spcPct val="40000"/>
              </a:spcBef>
              <a:spcAft>
                <a:spcPct val="0"/>
              </a:spcAft>
              <a:buFont typeface="Arial" panose="020B0604020202020204" pitchFamily="34" charset="0"/>
              <a:buChar char="–"/>
              <a:defRPr sz="2000" b="1" kern="1200">
                <a:solidFill>
                  <a:schemeClr val="tx1"/>
                </a:solidFill>
                <a:latin typeface="华文中宋" panose="02010600040101010101" charset="-122"/>
                <a:ea typeface="华文中宋" panose="02010600040101010101" charset="-122"/>
                <a:cs typeface="+mn-cs"/>
                <a:sym typeface="Arial" panose="020B0604020202020204" pitchFamily="34" charset="0"/>
              </a:defRPr>
            </a:lvl3pPr>
            <a:lvl4pPr marL="1079500" indent="-170180" algn="l" rtl="0" fontAlgn="base">
              <a:spcBef>
                <a:spcPct val="25000"/>
              </a:spcBef>
              <a:spcAft>
                <a:spcPct val="0"/>
              </a:spcAft>
              <a:buFont typeface="Arial" panose="020B0604020202020204" pitchFamily="34" charset="0"/>
              <a:buChar char="•"/>
              <a:defRPr sz="1600" b="1" kern="1200">
                <a:solidFill>
                  <a:schemeClr val="tx1"/>
                </a:solidFill>
                <a:latin typeface="华文中宋" panose="02010600040101010101" charset="-122"/>
                <a:ea typeface="华文中宋" panose="02010600040101010101" charset="-122"/>
                <a:cs typeface="+mn-cs"/>
                <a:sym typeface="Arial" panose="020B0604020202020204" pitchFamily="34" charset="0"/>
              </a:defRPr>
            </a:lvl4pPr>
            <a:lvl5pPr marL="1490980" indent="-176530" algn="l" rtl="0" fontAlgn="base">
              <a:spcBef>
                <a:spcPct val="25000"/>
              </a:spcBef>
              <a:spcAft>
                <a:spcPct val="0"/>
              </a:spcAft>
              <a:buFont typeface="Arial" panose="020B0604020202020204" pitchFamily="34" charset="0"/>
              <a:buChar char="–"/>
              <a:defRPr sz="1400" b="1" kern="1200">
                <a:solidFill>
                  <a:schemeClr val="tx1"/>
                </a:solidFill>
                <a:latin typeface="华文中宋" panose="02010600040101010101" charset="-122"/>
                <a:ea typeface="华文中宋" panose="02010600040101010101" charset="-122"/>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sz="2800" dirty="0">
                <a:ea typeface="宋体" panose="02010600030101010101" pitchFamily="2" charset="-122"/>
              </a:rPr>
              <a:t>The probability of surviving in the entire year, taking into account censoring</a:t>
            </a:r>
          </a:p>
          <a:p>
            <a:pPr>
              <a:lnSpc>
                <a:spcPct val="90000"/>
              </a:lnSpc>
            </a:pPr>
            <a:r>
              <a:rPr lang="en-US" altLang="zh-CN" sz="2800" dirty="0">
                <a:ea typeface="宋体" panose="02010600030101010101" pitchFamily="2" charset="-122"/>
              </a:rPr>
              <a:t>  = (4/5) (2/3) = 53%</a:t>
            </a:r>
          </a:p>
          <a:p>
            <a:pPr>
              <a:lnSpc>
                <a:spcPct val="90000"/>
              </a:lnSpc>
            </a:pPr>
            <a:r>
              <a:rPr lang="en-US" altLang="zh-CN" sz="2800" dirty="0">
                <a:ea typeface="宋体" panose="02010600030101010101" pitchFamily="2" charset="-122"/>
              </a:rPr>
              <a:t>NOTE: </a:t>
            </a:r>
            <a:r>
              <a:rPr lang="en-US" altLang="zh-CN" sz="2800" dirty="0">
                <a:ea typeface="宋体" panose="02010600030101010101" pitchFamily="2" charset="-122"/>
                <a:sym typeface="Symbol" panose="05050102010706020507" pitchFamily="18" charset="2"/>
              </a:rPr>
              <a:t></a:t>
            </a:r>
            <a:r>
              <a:rPr lang="en-US" altLang="zh-CN" sz="2800" dirty="0">
                <a:ea typeface="宋体" panose="02010600030101010101" pitchFamily="2" charset="-122"/>
              </a:rPr>
              <a:t> 40% (2/5) because the one drop-out survived at least a portion of the year. </a:t>
            </a:r>
          </a:p>
          <a:p>
            <a:pPr>
              <a:lnSpc>
                <a:spcPct val="90000"/>
              </a:lnSpc>
            </a:pPr>
            <a:r>
              <a:rPr lang="en-US" altLang="zh-CN" sz="2800" dirty="0">
                <a:ea typeface="宋体" panose="02010600030101010101" pitchFamily="2" charset="-122"/>
              </a:rPr>
              <a:t>AND &lt;60% (3/5) because we don’t know if the one drop-out would have survived until the end of the year.</a:t>
            </a:r>
          </a:p>
        </p:txBody>
      </p:sp>
    </p:spTree>
    <p:extLst>
      <p:ext uri="{BB962C8B-B14F-4D97-AF65-F5344CB8AC3E}">
        <p14:creationId xmlns:p14="http://schemas.microsoft.com/office/powerpoint/2010/main" val="146937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Example 1: time-to-conception for </a:t>
            </a:r>
            <a:r>
              <a:rPr lang="en-US" altLang="zh-CN" dirty="0" err="1">
                <a:ea typeface="宋体" panose="02010600030101010101" pitchFamily="2" charset="-122"/>
              </a:rPr>
              <a:t>subfertile</a:t>
            </a:r>
            <a:r>
              <a:rPr lang="en-US" altLang="zh-CN" dirty="0">
                <a:ea typeface="宋体" panose="02010600030101010101" pitchFamily="2" charset="-122"/>
              </a:rPr>
              <a:t> women</a:t>
            </a:r>
            <a:endParaRPr lang="zh-CN" altLang="en-US" dirty="0"/>
          </a:p>
        </p:txBody>
      </p:sp>
      <p:sp>
        <p:nvSpPr>
          <p:cNvPr id="3" name="Rectangle 3"/>
          <p:cNvSpPr txBox="1">
            <a:spLocks noChangeArrowheads="1"/>
          </p:cNvSpPr>
          <p:nvPr/>
        </p:nvSpPr>
        <p:spPr>
          <a:xfrm>
            <a:off x="356302" y="1219258"/>
            <a:ext cx="8457978" cy="4114800"/>
          </a:xfrm>
          <a:prstGeom prst="rect">
            <a:avLst/>
          </a:prstGeom>
        </p:spPr>
        <p:txBody>
          <a:bodyPr/>
          <a:lstStyle>
            <a:lvl1pPr algn="l" rtl="0" fontAlgn="base">
              <a:spcBef>
                <a:spcPct val="100000"/>
              </a:spcBef>
              <a:spcAft>
                <a:spcPct val="0"/>
              </a:spcAft>
              <a:buFont typeface="Wingdings" panose="05000000000000000000" pitchFamily="2" charset="2"/>
              <a:buChar char="p"/>
              <a:defRPr sz="2400" b="1" kern="1200">
                <a:solidFill>
                  <a:schemeClr val="tx1"/>
                </a:solidFill>
                <a:latin typeface="华文中宋" panose="02010600040101010101" charset="-122"/>
                <a:ea typeface="华文中宋" panose="02010600040101010101" charset="-122"/>
                <a:cs typeface="+mn-cs"/>
                <a:sym typeface="Arial" panose="020B0604020202020204" pitchFamily="34" charset="0"/>
              </a:defRPr>
            </a:lvl1pPr>
            <a:lvl2pPr marL="230505" indent="-227330" algn="l" rtl="0" fontAlgn="base">
              <a:spcBef>
                <a:spcPct val="50000"/>
              </a:spcBef>
              <a:spcAft>
                <a:spcPct val="0"/>
              </a:spcAft>
              <a:buFont typeface="Wingdings" panose="05000000000000000000" pitchFamily="2" charset="2"/>
              <a:buChar char="n"/>
              <a:defRPr sz="2000" b="1" kern="1200">
                <a:solidFill>
                  <a:schemeClr val="tx1"/>
                </a:solidFill>
                <a:latin typeface="华文中宋" panose="02010600040101010101" charset="-122"/>
                <a:ea typeface="华文中宋" panose="02010600040101010101" charset="-122"/>
                <a:cs typeface="+mn-cs"/>
                <a:sym typeface="Arial" panose="020B0604020202020204" pitchFamily="34" charset="0"/>
              </a:defRPr>
            </a:lvl2pPr>
            <a:lvl3pPr marL="685800" indent="-228600" algn="l" rtl="0" fontAlgn="base">
              <a:spcBef>
                <a:spcPct val="40000"/>
              </a:spcBef>
              <a:spcAft>
                <a:spcPct val="0"/>
              </a:spcAft>
              <a:buFont typeface="Arial" panose="020B0604020202020204" pitchFamily="34" charset="0"/>
              <a:buChar char="–"/>
              <a:defRPr sz="2000" b="1" kern="1200">
                <a:solidFill>
                  <a:schemeClr val="tx1"/>
                </a:solidFill>
                <a:latin typeface="华文中宋" panose="02010600040101010101" charset="-122"/>
                <a:ea typeface="华文中宋" panose="02010600040101010101" charset="-122"/>
                <a:cs typeface="+mn-cs"/>
                <a:sym typeface="Arial" panose="020B0604020202020204" pitchFamily="34" charset="0"/>
              </a:defRPr>
            </a:lvl3pPr>
            <a:lvl4pPr marL="1079500" indent="-170180" algn="l" rtl="0" fontAlgn="base">
              <a:spcBef>
                <a:spcPct val="25000"/>
              </a:spcBef>
              <a:spcAft>
                <a:spcPct val="0"/>
              </a:spcAft>
              <a:buFont typeface="Arial" panose="020B0604020202020204" pitchFamily="34" charset="0"/>
              <a:buChar char="•"/>
              <a:defRPr sz="1600" b="1" kern="1200">
                <a:solidFill>
                  <a:schemeClr val="tx1"/>
                </a:solidFill>
                <a:latin typeface="华文中宋" panose="02010600040101010101" charset="-122"/>
                <a:ea typeface="华文中宋" panose="02010600040101010101" charset="-122"/>
                <a:cs typeface="+mn-cs"/>
                <a:sym typeface="Arial" panose="020B0604020202020204" pitchFamily="34" charset="0"/>
              </a:defRPr>
            </a:lvl4pPr>
            <a:lvl5pPr marL="1490980" indent="-176530" algn="l" rtl="0" fontAlgn="base">
              <a:spcBef>
                <a:spcPct val="25000"/>
              </a:spcBef>
              <a:spcAft>
                <a:spcPct val="0"/>
              </a:spcAft>
              <a:buFont typeface="Arial" panose="020B0604020202020204" pitchFamily="34" charset="0"/>
              <a:buChar char="–"/>
              <a:defRPr sz="1400" b="1" kern="1200">
                <a:solidFill>
                  <a:schemeClr val="tx1"/>
                </a:solidFill>
                <a:latin typeface="华文中宋" panose="02010600040101010101" charset="-122"/>
                <a:ea typeface="华文中宋" panose="02010600040101010101" charset="-122"/>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0"/>
              </a:spcBef>
            </a:pPr>
            <a:r>
              <a:rPr lang="en-US" altLang="zh-CN" sz="2800" dirty="0">
                <a:ea typeface="宋体" panose="02010600030101010101" pitchFamily="2" charset="-122"/>
              </a:rPr>
              <a:t>“Failure” here is a good thing.</a:t>
            </a:r>
          </a:p>
          <a:p>
            <a:pPr>
              <a:spcBef>
                <a:spcPct val="50000"/>
              </a:spcBef>
            </a:pPr>
            <a:r>
              <a:rPr lang="en-US" altLang="zh-CN" sz="2800" dirty="0">
                <a:ea typeface="宋体" panose="02010600030101010101" pitchFamily="2" charset="-122"/>
              </a:rPr>
              <a:t>38 women (in 1982) were treated for infertility with </a:t>
            </a:r>
            <a:r>
              <a:rPr lang="en-US" altLang="zh-CN" sz="2800" dirty="0">
                <a:ea typeface="Arial Unicode MS" panose="020B0604020202020204" pitchFamily="34" charset="-122"/>
                <a:cs typeface="Arial Unicode MS" panose="020B0604020202020204" pitchFamily="34" charset="-122"/>
              </a:rPr>
              <a:t>laparoscopy and </a:t>
            </a:r>
            <a:r>
              <a:rPr lang="en-US" altLang="zh-CN" sz="2800" dirty="0" err="1">
                <a:ea typeface="Arial Unicode MS" panose="020B0604020202020204" pitchFamily="34" charset="-122"/>
                <a:cs typeface="Arial Unicode MS" panose="020B0604020202020204" pitchFamily="34" charset="-122"/>
              </a:rPr>
              <a:t>hydrotubation</a:t>
            </a:r>
            <a:r>
              <a:rPr lang="en-US" altLang="zh-CN" sz="2800" dirty="0">
                <a:ea typeface="Arial Unicode MS" panose="020B0604020202020204" pitchFamily="34" charset="-122"/>
                <a:cs typeface="Arial Unicode MS" panose="020B0604020202020204" pitchFamily="34" charset="-122"/>
              </a:rPr>
              <a:t>. </a:t>
            </a:r>
            <a:endParaRPr lang="en-US" altLang="zh-CN" sz="2800" dirty="0">
              <a:ea typeface="宋体" panose="02010600030101010101" pitchFamily="2" charset="-122"/>
            </a:endParaRPr>
          </a:p>
          <a:p>
            <a:pPr>
              <a:spcBef>
                <a:spcPct val="50000"/>
              </a:spcBef>
            </a:pPr>
            <a:r>
              <a:rPr lang="en-US" altLang="zh-CN" sz="2800" dirty="0">
                <a:ea typeface="宋体" panose="02010600030101010101" pitchFamily="2" charset="-122"/>
              </a:rPr>
              <a:t>All women were followed for up to 2-years to describe time-to-conception.</a:t>
            </a:r>
          </a:p>
          <a:p>
            <a:pPr>
              <a:spcBef>
                <a:spcPct val="50000"/>
              </a:spcBef>
            </a:pPr>
            <a:r>
              <a:rPr lang="en-US" altLang="zh-CN" sz="2800" dirty="0">
                <a:ea typeface="宋体" panose="02010600030101010101" pitchFamily="2" charset="-122"/>
              </a:rPr>
              <a:t>The event is conception, and women "survived" until</a:t>
            </a:r>
            <a:r>
              <a:rPr lang="en-US" altLang="zh-CN" sz="2800" baseline="30000" dirty="0">
                <a:ea typeface="宋体" panose="02010600030101010101" pitchFamily="2" charset="-122"/>
              </a:rPr>
              <a:t> </a:t>
            </a:r>
            <a:r>
              <a:rPr lang="en-US" altLang="zh-CN" sz="2800" dirty="0">
                <a:ea typeface="宋体" panose="02010600030101010101" pitchFamily="2" charset="-122"/>
              </a:rPr>
              <a:t>they conceived. </a:t>
            </a:r>
          </a:p>
        </p:txBody>
      </p:sp>
    </p:spTree>
    <p:extLst>
      <p:ext uri="{BB962C8B-B14F-4D97-AF65-F5344CB8AC3E}">
        <p14:creationId xmlns:p14="http://schemas.microsoft.com/office/powerpoint/2010/main" val="2190604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Randomized Clinical Trial (RCT)</a:t>
            </a:r>
            <a:endParaRPr lang="zh-CN" altLang="en-US" dirty="0"/>
          </a:p>
        </p:txBody>
      </p:sp>
      <p:sp>
        <p:nvSpPr>
          <p:cNvPr id="3" name="Text Box 4"/>
          <p:cNvSpPr txBox="1">
            <a:spLocks noChangeArrowheads="1"/>
          </p:cNvSpPr>
          <p:nvPr/>
        </p:nvSpPr>
        <p:spPr bwMode="auto">
          <a:xfrm>
            <a:off x="381110" y="2971850"/>
            <a:ext cx="1676290" cy="78483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bIns="0">
            <a:spAutoFit/>
          </a:bodyPr>
          <a:lstStyle/>
          <a:p>
            <a:pPr>
              <a:spcBef>
                <a:spcPct val="50000"/>
              </a:spcBef>
            </a:pPr>
            <a:r>
              <a:rPr lang="en-US" altLang="zh-CN" dirty="0">
                <a:solidFill>
                  <a:srgbClr val="000000"/>
                </a:solidFill>
                <a:latin typeface="Times New Roman" panose="02020603050405020304" pitchFamily="18" charset="0"/>
                <a:ea typeface="宋体" panose="02010600030101010101" pitchFamily="2" charset="-122"/>
              </a:rPr>
              <a:t>Target population</a:t>
            </a:r>
          </a:p>
        </p:txBody>
      </p:sp>
      <p:grpSp>
        <p:nvGrpSpPr>
          <p:cNvPr id="4" name="Group 5"/>
          <p:cNvGrpSpPr>
            <a:grpSpLocks/>
          </p:cNvGrpSpPr>
          <p:nvPr/>
        </p:nvGrpSpPr>
        <p:grpSpPr bwMode="auto">
          <a:xfrm>
            <a:off x="5181600" y="1752650"/>
            <a:ext cx="1524000" cy="1295400"/>
            <a:chOff x="768" y="1872"/>
            <a:chExt cx="1200" cy="1152"/>
          </a:xfrm>
        </p:grpSpPr>
        <p:sp>
          <p:nvSpPr>
            <p:cNvPr id="5" name="Line 6"/>
            <p:cNvSpPr>
              <a:spLocks noChangeShapeType="1"/>
            </p:cNvSpPr>
            <p:nvPr/>
          </p:nvSpPr>
          <p:spPr bwMode="auto">
            <a:xfrm>
              <a:off x="768" y="2496"/>
              <a:ext cx="864"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sp>
          <p:nvSpPr>
            <p:cNvPr id="6" name="Line 7"/>
            <p:cNvSpPr>
              <a:spLocks noChangeShapeType="1"/>
            </p:cNvSpPr>
            <p:nvPr/>
          </p:nvSpPr>
          <p:spPr bwMode="auto">
            <a:xfrm flipV="1">
              <a:off x="1632" y="1872"/>
              <a:ext cx="0" cy="1152"/>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sp>
          <p:nvSpPr>
            <p:cNvPr id="7" name="Line 8"/>
            <p:cNvSpPr>
              <a:spLocks noChangeShapeType="1"/>
            </p:cNvSpPr>
            <p:nvPr/>
          </p:nvSpPr>
          <p:spPr bwMode="auto">
            <a:xfrm>
              <a:off x="1632" y="1872"/>
              <a:ext cx="336" cy="0"/>
            </a:xfrm>
            <a:prstGeom prst="line">
              <a:avLst/>
            </a:prstGeom>
            <a:noFill/>
            <a:ln w="9525">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sp>
          <p:nvSpPr>
            <p:cNvPr id="8" name="Line 9"/>
            <p:cNvSpPr>
              <a:spLocks noChangeShapeType="1"/>
            </p:cNvSpPr>
            <p:nvPr/>
          </p:nvSpPr>
          <p:spPr bwMode="auto">
            <a:xfrm>
              <a:off x="1632" y="3024"/>
              <a:ext cx="336" cy="0"/>
            </a:xfrm>
            <a:prstGeom prst="line">
              <a:avLst/>
            </a:prstGeom>
            <a:noFill/>
            <a:ln w="9525">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grpSp>
      <p:grpSp>
        <p:nvGrpSpPr>
          <p:cNvPr id="9" name="Group 33"/>
          <p:cNvGrpSpPr>
            <a:grpSpLocks/>
          </p:cNvGrpSpPr>
          <p:nvPr/>
        </p:nvGrpSpPr>
        <p:grpSpPr bwMode="auto">
          <a:xfrm>
            <a:off x="3276600" y="1524050"/>
            <a:ext cx="1905000" cy="3505200"/>
            <a:chOff x="2064" y="1392"/>
            <a:chExt cx="1200" cy="2208"/>
          </a:xfrm>
        </p:grpSpPr>
        <p:sp>
          <p:nvSpPr>
            <p:cNvPr id="10" name="Rectangle 11"/>
            <p:cNvSpPr>
              <a:spLocks noChangeArrowheads="1"/>
            </p:cNvSpPr>
            <p:nvPr/>
          </p:nvSpPr>
          <p:spPr bwMode="auto">
            <a:xfrm>
              <a:off x="2064" y="1392"/>
              <a:ext cx="1152" cy="2208"/>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lstStyle/>
            <a:p>
              <a:endParaRPr lang="zh-CN" altLang="en-US"/>
            </a:p>
          </p:txBody>
        </p:sp>
        <p:sp>
          <p:nvSpPr>
            <p:cNvPr id="11" name="Text Box 12"/>
            <p:cNvSpPr txBox="1">
              <a:spLocks noChangeArrowheads="1"/>
            </p:cNvSpPr>
            <p:nvPr/>
          </p:nvSpPr>
          <p:spPr bwMode="auto">
            <a:xfrm>
              <a:off x="2112" y="1824"/>
              <a:ext cx="1104" cy="223"/>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spcBef>
                  <a:spcPct val="50000"/>
                </a:spcBef>
              </a:pPr>
              <a:r>
                <a:rPr lang="en-US" altLang="zh-CN" sz="2000" dirty="0">
                  <a:solidFill>
                    <a:srgbClr val="000000"/>
                  </a:solidFill>
                  <a:latin typeface="Times New Roman" panose="02020603050405020304" pitchFamily="18" charset="0"/>
                  <a:ea typeface="宋体" panose="02010600030101010101" pitchFamily="2" charset="-122"/>
                </a:rPr>
                <a:t>Intervention</a:t>
              </a:r>
            </a:p>
          </p:txBody>
        </p:sp>
        <p:sp>
          <p:nvSpPr>
            <p:cNvPr id="12" name="Text Box 13"/>
            <p:cNvSpPr txBox="1">
              <a:spLocks noChangeArrowheads="1"/>
            </p:cNvSpPr>
            <p:nvPr/>
          </p:nvSpPr>
          <p:spPr bwMode="auto">
            <a:xfrm>
              <a:off x="2160" y="3024"/>
              <a:ext cx="960" cy="223"/>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spcBef>
                  <a:spcPct val="50000"/>
                </a:spcBef>
              </a:pPr>
              <a:r>
                <a:rPr lang="en-US" altLang="zh-CN" sz="2000" dirty="0">
                  <a:solidFill>
                    <a:srgbClr val="000000"/>
                  </a:solidFill>
                  <a:latin typeface="Times New Roman" panose="02020603050405020304" pitchFamily="18" charset="0"/>
                  <a:ea typeface="宋体" panose="02010600030101010101" pitchFamily="2" charset="-122"/>
                </a:rPr>
                <a:t>Control</a:t>
              </a:r>
            </a:p>
          </p:txBody>
        </p:sp>
        <p:sp>
          <p:nvSpPr>
            <p:cNvPr id="13" name="Text Box 14"/>
            <p:cNvSpPr txBox="1">
              <a:spLocks noChangeArrowheads="1"/>
            </p:cNvSpPr>
            <p:nvPr/>
          </p:nvSpPr>
          <p:spPr bwMode="auto">
            <a:xfrm>
              <a:off x="2112" y="2208"/>
              <a:ext cx="1152" cy="25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spcBef>
                  <a:spcPct val="50000"/>
                </a:spcBef>
              </a:pPr>
              <a:endParaRPr lang="zh-CN" altLang="zh-CN">
                <a:solidFill>
                  <a:schemeClr val="hlink"/>
                </a:solidFill>
                <a:latin typeface="Times New Roman" panose="02020603050405020304" pitchFamily="18" charset="0"/>
              </a:endParaRPr>
            </a:p>
          </p:txBody>
        </p:sp>
      </p:grpSp>
      <p:sp>
        <p:nvSpPr>
          <p:cNvPr id="14" name="Line 15"/>
          <p:cNvSpPr>
            <a:spLocks noChangeShapeType="1"/>
          </p:cNvSpPr>
          <p:nvPr/>
        </p:nvSpPr>
        <p:spPr bwMode="auto">
          <a:xfrm>
            <a:off x="1905000" y="3505250"/>
            <a:ext cx="838200"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sp>
        <p:nvSpPr>
          <p:cNvPr id="15" name="Line 16"/>
          <p:cNvSpPr>
            <a:spLocks noChangeShapeType="1"/>
          </p:cNvSpPr>
          <p:nvPr/>
        </p:nvSpPr>
        <p:spPr bwMode="auto">
          <a:xfrm flipV="1">
            <a:off x="2743200" y="2514650"/>
            <a:ext cx="0" cy="182880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sp>
        <p:nvSpPr>
          <p:cNvPr id="16" name="Line 17"/>
          <p:cNvSpPr>
            <a:spLocks noChangeShapeType="1"/>
          </p:cNvSpPr>
          <p:nvPr/>
        </p:nvSpPr>
        <p:spPr bwMode="auto">
          <a:xfrm>
            <a:off x="2743200" y="2514650"/>
            <a:ext cx="533400" cy="0"/>
          </a:xfrm>
          <a:prstGeom prst="line">
            <a:avLst/>
          </a:prstGeom>
          <a:noFill/>
          <a:ln w="9525">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sp>
        <p:nvSpPr>
          <p:cNvPr id="17" name="Line 18"/>
          <p:cNvSpPr>
            <a:spLocks noChangeShapeType="1"/>
          </p:cNvSpPr>
          <p:nvPr/>
        </p:nvSpPr>
        <p:spPr bwMode="auto">
          <a:xfrm>
            <a:off x="2743200" y="4343450"/>
            <a:ext cx="533400" cy="0"/>
          </a:xfrm>
          <a:prstGeom prst="line">
            <a:avLst/>
          </a:prstGeom>
          <a:noFill/>
          <a:ln w="9525">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grpSp>
        <p:nvGrpSpPr>
          <p:cNvPr id="18" name="Group 19"/>
          <p:cNvGrpSpPr>
            <a:grpSpLocks/>
          </p:cNvGrpSpPr>
          <p:nvPr/>
        </p:nvGrpSpPr>
        <p:grpSpPr bwMode="auto">
          <a:xfrm>
            <a:off x="5105400" y="3581450"/>
            <a:ext cx="1600200" cy="1295400"/>
            <a:chOff x="768" y="1872"/>
            <a:chExt cx="1200" cy="1152"/>
          </a:xfrm>
        </p:grpSpPr>
        <p:sp>
          <p:nvSpPr>
            <p:cNvPr id="19" name="Line 20"/>
            <p:cNvSpPr>
              <a:spLocks noChangeShapeType="1"/>
            </p:cNvSpPr>
            <p:nvPr/>
          </p:nvSpPr>
          <p:spPr bwMode="auto">
            <a:xfrm>
              <a:off x="768" y="2496"/>
              <a:ext cx="864"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sp>
          <p:nvSpPr>
            <p:cNvPr id="20" name="Line 21"/>
            <p:cNvSpPr>
              <a:spLocks noChangeShapeType="1"/>
            </p:cNvSpPr>
            <p:nvPr/>
          </p:nvSpPr>
          <p:spPr bwMode="auto">
            <a:xfrm flipV="1">
              <a:off x="1632" y="1872"/>
              <a:ext cx="0" cy="1152"/>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sp>
          <p:nvSpPr>
            <p:cNvPr id="21" name="Line 22"/>
            <p:cNvSpPr>
              <a:spLocks noChangeShapeType="1"/>
            </p:cNvSpPr>
            <p:nvPr/>
          </p:nvSpPr>
          <p:spPr bwMode="auto">
            <a:xfrm>
              <a:off x="1632" y="1872"/>
              <a:ext cx="336" cy="0"/>
            </a:xfrm>
            <a:prstGeom prst="line">
              <a:avLst/>
            </a:prstGeom>
            <a:noFill/>
            <a:ln w="9525">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sp>
          <p:nvSpPr>
            <p:cNvPr id="22" name="Line 23"/>
            <p:cNvSpPr>
              <a:spLocks noChangeShapeType="1"/>
            </p:cNvSpPr>
            <p:nvPr/>
          </p:nvSpPr>
          <p:spPr bwMode="auto">
            <a:xfrm>
              <a:off x="1632" y="3024"/>
              <a:ext cx="336" cy="0"/>
            </a:xfrm>
            <a:prstGeom prst="line">
              <a:avLst/>
            </a:prstGeom>
            <a:noFill/>
            <a:ln w="9525">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grpSp>
      <p:sp>
        <p:nvSpPr>
          <p:cNvPr id="23" name="Text Box 24"/>
          <p:cNvSpPr txBox="1">
            <a:spLocks noChangeArrowheads="1"/>
          </p:cNvSpPr>
          <p:nvPr/>
        </p:nvSpPr>
        <p:spPr bwMode="auto">
          <a:xfrm>
            <a:off x="6781800" y="1524050"/>
            <a:ext cx="1752600" cy="411163"/>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spcBef>
                <a:spcPct val="50000"/>
              </a:spcBef>
            </a:pPr>
            <a:r>
              <a:rPr lang="en-US" altLang="zh-CN">
                <a:solidFill>
                  <a:srgbClr val="000000"/>
                </a:solidFill>
                <a:latin typeface="Times New Roman" panose="02020603050405020304" pitchFamily="18" charset="0"/>
                <a:ea typeface="宋体" panose="02010600030101010101" pitchFamily="2" charset="-122"/>
              </a:rPr>
              <a:t>Disease</a:t>
            </a:r>
          </a:p>
        </p:txBody>
      </p:sp>
      <p:sp>
        <p:nvSpPr>
          <p:cNvPr id="24" name="Text Box 25"/>
          <p:cNvSpPr txBox="1">
            <a:spLocks noChangeArrowheads="1"/>
          </p:cNvSpPr>
          <p:nvPr/>
        </p:nvSpPr>
        <p:spPr bwMode="auto">
          <a:xfrm>
            <a:off x="6781800" y="2819450"/>
            <a:ext cx="1752600" cy="411163"/>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spcBef>
                <a:spcPct val="50000"/>
              </a:spcBef>
            </a:pPr>
            <a:r>
              <a:rPr lang="en-US" altLang="zh-CN">
                <a:solidFill>
                  <a:srgbClr val="000000"/>
                </a:solidFill>
                <a:latin typeface="Times New Roman" panose="02020603050405020304" pitchFamily="18" charset="0"/>
                <a:ea typeface="宋体" panose="02010600030101010101" pitchFamily="2" charset="-122"/>
              </a:rPr>
              <a:t>Disease-free</a:t>
            </a:r>
          </a:p>
        </p:txBody>
      </p:sp>
      <p:sp>
        <p:nvSpPr>
          <p:cNvPr id="25" name="Text Box 26"/>
          <p:cNvSpPr txBox="1">
            <a:spLocks noChangeArrowheads="1"/>
          </p:cNvSpPr>
          <p:nvPr/>
        </p:nvSpPr>
        <p:spPr bwMode="auto">
          <a:xfrm>
            <a:off x="6781800" y="3429050"/>
            <a:ext cx="1752600" cy="411163"/>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spcBef>
                <a:spcPct val="50000"/>
              </a:spcBef>
            </a:pPr>
            <a:r>
              <a:rPr lang="en-US" altLang="zh-CN">
                <a:solidFill>
                  <a:srgbClr val="000000"/>
                </a:solidFill>
                <a:latin typeface="Times New Roman" panose="02020603050405020304" pitchFamily="18" charset="0"/>
                <a:ea typeface="宋体" panose="02010600030101010101" pitchFamily="2" charset="-122"/>
              </a:rPr>
              <a:t>Disease</a:t>
            </a:r>
          </a:p>
        </p:txBody>
      </p:sp>
      <p:sp>
        <p:nvSpPr>
          <p:cNvPr id="26" name="Text Box 27"/>
          <p:cNvSpPr txBox="1">
            <a:spLocks noChangeArrowheads="1"/>
          </p:cNvSpPr>
          <p:nvPr/>
        </p:nvSpPr>
        <p:spPr bwMode="auto">
          <a:xfrm>
            <a:off x="6781800" y="4572050"/>
            <a:ext cx="1752600" cy="411163"/>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spcBef>
                <a:spcPct val="50000"/>
              </a:spcBef>
            </a:pPr>
            <a:r>
              <a:rPr lang="en-US" altLang="zh-CN">
                <a:solidFill>
                  <a:srgbClr val="000000"/>
                </a:solidFill>
                <a:latin typeface="Times New Roman" panose="02020603050405020304" pitchFamily="18" charset="0"/>
                <a:ea typeface="宋体" panose="02010600030101010101" pitchFamily="2" charset="-122"/>
              </a:rPr>
              <a:t>Disease-free</a:t>
            </a:r>
          </a:p>
        </p:txBody>
      </p:sp>
      <p:sp>
        <p:nvSpPr>
          <p:cNvPr id="27" name="Line 28"/>
          <p:cNvSpPr>
            <a:spLocks noChangeShapeType="1"/>
          </p:cNvSpPr>
          <p:nvPr/>
        </p:nvSpPr>
        <p:spPr bwMode="auto">
          <a:xfrm>
            <a:off x="457200" y="5562650"/>
            <a:ext cx="7696200" cy="0"/>
          </a:xfrm>
          <a:prstGeom prst="line">
            <a:avLst/>
          </a:prstGeom>
          <a:noFill/>
          <a:ln w="25400">
            <a:solidFill>
              <a:srgbClr val="000000"/>
            </a:solidFill>
            <a:prstDash val="lgDash"/>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sp>
        <p:nvSpPr>
          <p:cNvPr id="28" name="Text Box 29"/>
          <p:cNvSpPr txBox="1">
            <a:spLocks noChangeArrowheads="1"/>
          </p:cNvSpPr>
          <p:nvPr/>
        </p:nvSpPr>
        <p:spPr bwMode="auto">
          <a:xfrm>
            <a:off x="3733800" y="5181650"/>
            <a:ext cx="1905000" cy="415498"/>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spcBef>
                <a:spcPct val="50000"/>
              </a:spcBef>
            </a:pPr>
            <a:r>
              <a:rPr lang="en-US" altLang="zh-CN" b="1" dirty="0">
                <a:latin typeface="Times New Roman" panose="02020603050405020304" pitchFamily="18" charset="0"/>
                <a:ea typeface="宋体" panose="02010600030101010101" pitchFamily="2" charset="-122"/>
              </a:rPr>
              <a:t>TIME</a:t>
            </a:r>
          </a:p>
        </p:txBody>
      </p:sp>
      <p:sp>
        <p:nvSpPr>
          <p:cNvPr id="29" name="Text Box 30"/>
          <p:cNvSpPr txBox="1">
            <a:spLocks noChangeArrowheads="1"/>
          </p:cNvSpPr>
          <p:nvPr/>
        </p:nvSpPr>
        <p:spPr bwMode="auto">
          <a:xfrm>
            <a:off x="1483750" y="2581325"/>
            <a:ext cx="1524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ea typeface="宋体" panose="02010600030101010101" pitchFamily="2" charset="-122"/>
              </a:rPr>
              <a:t>Random assignment</a:t>
            </a:r>
          </a:p>
        </p:txBody>
      </p:sp>
      <p:sp>
        <p:nvSpPr>
          <p:cNvPr id="30" name="Text Box 32"/>
          <p:cNvSpPr txBox="1">
            <a:spLocks noChangeArrowheads="1"/>
          </p:cNvSpPr>
          <p:nvPr/>
        </p:nvSpPr>
        <p:spPr bwMode="auto">
          <a:xfrm>
            <a:off x="3505200" y="3124250"/>
            <a:ext cx="13716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Disease-free, at-risk cohort</a:t>
            </a:r>
          </a:p>
        </p:txBody>
      </p:sp>
    </p:spTree>
    <p:extLst>
      <p:ext uri="{BB962C8B-B14F-4D97-AF65-F5344CB8AC3E}">
        <p14:creationId xmlns:p14="http://schemas.microsoft.com/office/powerpoint/2010/main" val="1901613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60" name="Text Box 4"/>
          <p:cNvSpPr txBox="1">
            <a:spLocks noChangeArrowheads="1"/>
          </p:cNvSpPr>
          <p:nvPr/>
        </p:nvSpPr>
        <p:spPr bwMode="auto">
          <a:xfrm>
            <a:off x="381000" y="640080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200" i="1">
                <a:latin typeface="Tahoma" panose="020B0604030504040204" pitchFamily="34" charset="0"/>
                <a:ea typeface="宋体" panose="02010600030101010101" pitchFamily="2" charset="-122"/>
              </a:rPr>
              <a:t>Data from: </a:t>
            </a:r>
            <a:r>
              <a:rPr lang="en-US" altLang="zh-CN" sz="1200">
                <a:latin typeface="Verdana" panose="020B0604030504040204" pitchFamily="34" charset="0"/>
                <a:ea typeface="宋体" panose="02010600030101010101" pitchFamily="2" charset="-122"/>
              </a:rPr>
              <a:t>Luthra P, Bland JM, Stanton SL. Incidence of pregnancy after laparoscopy and hydrotubation. BMJ 1982; 284: 1013-1014</a:t>
            </a:r>
          </a:p>
          <a:p>
            <a:pPr>
              <a:spcBef>
                <a:spcPct val="50000"/>
              </a:spcBef>
            </a:pPr>
            <a:br>
              <a:rPr lang="en-US" altLang="zh-CN" sz="1200">
                <a:latin typeface="Verdana" panose="020B0604030504040204" pitchFamily="34" charset="0"/>
                <a:ea typeface="宋体" panose="02010600030101010101" pitchFamily="2" charset="-122"/>
              </a:rPr>
            </a:br>
            <a:endParaRPr lang="en-US" altLang="zh-CN" sz="1200">
              <a:latin typeface="Verdana" panose="020B0604030504040204" pitchFamily="34" charset="0"/>
              <a:ea typeface="宋体" panose="02010600030101010101" pitchFamily="2" charset="-122"/>
            </a:endParaRPr>
          </a:p>
        </p:txBody>
      </p:sp>
      <p:sp>
        <p:nvSpPr>
          <p:cNvPr id="249862" name="Rectangle 6"/>
          <p:cNvSpPr>
            <a:spLocks noChangeArrowheads="1"/>
          </p:cNvSpPr>
          <p:nvPr/>
        </p:nvSpPr>
        <p:spPr bwMode="auto">
          <a:xfrm>
            <a:off x="41275" y="6235700"/>
            <a:ext cx="185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zh-CN"/>
          </a:p>
        </p:txBody>
      </p:sp>
      <p:sp>
        <p:nvSpPr>
          <p:cNvPr id="249863" name="Text Box 7"/>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rPr>
              <a:t>Raw data: Time (months) to conception or censoring in 38 sub-fertile women after laparoscopy and </a:t>
            </a:r>
            <a:r>
              <a:rPr lang="en-US" altLang="zh-CN" sz="2000" dirty="0" err="1">
                <a:latin typeface="Arial Unicode MS" panose="020B0604020202020204" pitchFamily="34" charset="-122"/>
                <a:ea typeface="Arial Unicode MS" panose="020B0604020202020204" pitchFamily="34" charset="-122"/>
                <a:cs typeface="Arial Unicode MS" panose="020B0604020202020204" pitchFamily="34" charset="-122"/>
              </a:rPr>
              <a:t>hydrotubation</a:t>
            </a:r>
            <a:r>
              <a:rPr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rPr>
              <a:t> (1982 study)</a:t>
            </a:r>
            <a:endParaRPr lang="en-US" altLang="zh-CN" sz="2000" dirty="0">
              <a:ea typeface="宋体" panose="02010600030101010101" pitchFamily="2" charset="-122"/>
            </a:endParaRPr>
          </a:p>
        </p:txBody>
      </p:sp>
      <p:sp>
        <p:nvSpPr>
          <p:cNvPr id="249864" name="Text Box 8"/>
          <p:cNvSpPr txBox="1">
            <a:spLocks noChangeArrowheads="1"/>
          </p:cNvSpPr>
          <p:nvPr/>
        </p:nvSpPr>
        <p:spPr bwMode="auto">
          <a:xfrm>
            <a:off x="228600" y="914400"/>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grpSp>
        <p:nvGrpSpPr>
          <p:cNvPr id="249865" name="Group 9"/>
          <p:cNvGrpSpPr>
            <a:grpSpLocks/>
          </p:cNvGrpSpPr>
          <p:nvPr/>
        </p:nvGrpSpPr>
        <p:grpSpPr bwMode="auto">
          <a:xfrm>
            <a:off x="381000" y="762000"/>
            <a:ext cx="8001000" cy="5354638"/>
            <a:chOff x="240" y="624"/>
            <a:chExt cx="5040" cy="3373"/>
          </a:xfrm>
        </p:grpSpPr>
        <p:grpSp>
          <p:nvGrpSpPr>
            <p:cNvPr id="249866" name="Group 10"/>
            <p:cNvGrpSpPr>
              <a:grpSpLocks/>
            </p:cNvGrpSpPr>
            <p:nvPr/>
          </p:nvGrpSpPr>
          <p:grpSpPr bwMode="auto">
            <a:xfrm>
              <a:off x="240" y="816"/>
              <a:ext cx="5040" cy="3181"/>
              <a:chOff x="84" y="890"/>
              <a:chExt cx="5500" cy="3181"/>
            </a:xfrm>
          </p:grpSpPr>
          <p:grpSp>
            <p:nvGrpSpPr>
              <p:cNvPr id="249867" name="Group 11"/>
              <p:cNvGrpSpPr>
                <a:grpSpLocks/>
              </p:cNvGrpSpPr>
              <p:nvPr/>
            </p:nvGrpSpPr>
            <p:grpSpPr bwMode="auto">
              <a:xfrm>
                <a:off x="84" y="890"/>
                <a:ext cx="2594" cy="123"/>
                <a:chOff x="0" y="806"/>
                <a:chExt cx="2716" cy="391"/>
              </a:xfrm>
            </p:grpSpPr>
            <p:sp>
              <p:nvSpPr>
                <p:cNvPr id="249868" name="Rectangle 12"/>
                <p:cNvSpPr>
                  <a:spLocks noChangeArrowheads="1"/>
                </p:cNvSpPr>
                <p:nvPr/>
              </p:nvSpPr>
              <p:spPr bwMode="auto">
                <a:xfrm>
                  <a:off x="6" y="812"/>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a:t>
                  </a:r>
                </a:p>
                <a:p>
                  <a:pPr eaLnBrk="0" hangingPunct="0"/>
                  <a:endParaRPr lang="en-US" altLang="zh-CN">
                    <a:latin typeface="Times New Roman" panose="02020603050405020304" pitchFamily="18" charset="0"/>
                    <a:ea typeface="宋体" panose="02010600030101010101" pitchFamily="2" charset="-122"/>
                  </a:endParaRPr>
                </a:p>
              </p:txBody>
            </p:sp>
            <p:sp>
              <p:nvSpPr>
                <p:cNvPr id="249869" name="Rectangle 13"/>
                <p:cNvSpPr>
                  <a:spLocks noChangeArrowheads="1"/>
                </p:cNvSpPr>
                <p:nvPr/>
              </p:nvSpPr>
              <p:spPr bwMode="auto">
                <a:xfrm>
                  <a:off x="0" y="806"/>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9870" name="Group 14"/>
              <p:cNvGrpSpPr>
                <a:grpSpLocks/>
              </p:cNvGrpSpPr>
              <p:nvPr/>
            </p:nvGrpSpPr>
            <p:grpSpPr bwMode="auto">
              <a:xfrm>
                <a:off x="2678" y="890"/>
                <a:ext cx="2906" cy="123"/>
                <a:chOff x="2716" y="806"/>
                <a:chExt cx="3043" cy="391"/>
              </a:xfrm>
            </p:grpSpPr>
            <p:sp>
              <p:nvSpPr>
                <p:cNvPr id="249871" name="Rectangle 15"/>
                <p:cNvSpPr>
                  <a:spLocks noChangeArrowheads="1"/>
                </p:cNvSpPr>
                <p:nvPr/>
              </p:nvSpPr>
              <p:spPr bwMode="auto">
                <a:xfrm>
                  <a:off x="2722" y="812"/>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a:t>
                  </a:r>
                </a:p>
                <a:p>
                  <a:pPr eaLnBrk="0" hangingPunct="0"/>
                  <a:endParaRPr lang="en-US" altLang="zh-CN">
                    <a:latin typeface="Times New Roman" panose="02020603050405020304" pitchFamily="18" charset="0"/>
                    <a:ea typeface="宋体" panose="02010600030101010101" pitchFamily="2" charset="-122"/>
                  </a:endParaRPr>
                </a:p>
              </p:txBody>
            </p:sp>
            <p:sp>
              <p:nvSpPr>
                <p:cNvPr id="249872" name="Rectangle 16"/>
                <p:cNvSpPr>
                  <a:spLocks noChangeArrowheads="1"/>
                </p:cNvSpPr>
                <p:nvPr/>
              </p:nvSpPr>
              <p:spPr bwMode="auto">
                <a:xfrm>
                  <a:off x="2716" y="806"/>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9873" name="Group 17"/>
              <p:cNvGrpSpPr>
                <a:grpSpLocks/>
              </p:cNvGrpSpPr>
              <p:nvPr/>
            </p:nvGrpSpPr>
            <p:grpSpPr bwMode="auto">
              <a:xfrm>
                <a:off x="84" y="1017"/>
                <a:ext cx="2594" cy="124"/>
                <a:chOff x="0" y="1209"/>
                <a:chExt cx="2716" cy="391"/>
              </a:xfrm>
            </p:grpSpPr>
            <p:sp>
              <p:nvSpPr>
                <p:cNvPr id="249874" name="Rectangle 18"/>
                <p:cNvSpPr>
                  <a:spLocks noChangeArrowheads="1"/>
                </p:cNvSpPr>
                <p:nvPr/>
              </p:nvSpPr>
              <p:spPr bwMode="auto">
                <a:xfrm>
                  <a:off x="6" y="1215"/>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a:t>
                  </a:r>
                </a:p>
                <a:p>
                  <a:pPr eaLnBrk="0" hangingPunct="0"/>
                  <a:endParaRPr lang="en-US" altLang="zh-CN">
                    <a:latin typeface="Times New Roman" panose="02020603050405020304" pitchFamily="18" charset="0"/>
                    <a:ea typeface="宋体" panose="02010600030101010101" pitchFamily="2" charset="-122"/>
                  </a:endParaRPr>
                </a:p>
              </p:txBody>
            </p:sp>
            <p:sp>
              <p:nvSpPr>
                <p:cNvPr id="249875" name="Rectangle 19"/>
                <p:cNvSpPr>
                  <a:spLocks noChangeArrowheads="1"/>
                </p:cNvSpPr>
                <p:nvPr/>
              </p:nvSpPr>
              <p:spPr bwMode="auto">
                <a:xfrm>
                  <a:off x="0" y="1209"/>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9876" name="Group 20"/>
              <p:cNvGrpSpPr>
                <a:grpSpLocks/>
              </p:cNvGrpSpPr>
              <p:nvPr/>
            </p:nvGrpSpPr>
            <p:grpSpPr bwMode="auto">
              <a:xfrm>
                <a:off x="2678" y="1017"/>
                <a:ext cx="2906" cy="124"/>
                <a:chOff x="2716" y="1209"/>
                <a:chExt cx="3043" cy="391"/>
              </a:xfrm>
            </p:grpSpPr>
            <p:sp>
              <p:nvSpPr>
                <p:cNvPr id="249877" name="Rectangle 21"/>
                <p:cNvSpPr>
                  <a:spLocks noChangeArrowheads="1"/>
                </p:cNvSpPr>
                <p:nvPr/>
              </p:nvSpPr>
              <p:spPr bwMode="auto">
                <a:xfrm>
                  <a:off x="2722" y="1215"/>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3</a:t>
                  </a:r>
                </a:p>
                <a:p>
                  <a:pPr eaLnBrk="0" hangingPunct="0"/>
                  <a:endParaRPr lang="en-US" altLang="zh-CN">
                    <a:latin typeface="Times New Roman" panose="02020603050405020304" pitchFamily="18" charset="0"/>
                    <a:ea typeface="宋体" panose="02010600030101010101" pitchFamily="2" charset="-122"/>
                  </a:endParaRPr>
                </a:p>
              </p:txBody>
            </p:sp>
            <p:sp>
              <p:nvSpPr>
                <p:cNvPr id="249878" name="Rectangle 22"/>
                <p:cNvSpPr>
                  <a:spLocks noChangeArrowheads="1"/>
                </p:cNvSpPr>
                <p:nvPr/>
              </p:nvSpPr>
              <p:spPr bwMode="auto">
                <a:xfrm>
                  <a:off x="2716" y="1209"/>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9879" name="Group 23"/>
              <p:cNvGrpSpPr>
                <a:grpSpLocks/>
              </p:cNvGrpSpPr>
              <p:nvPr/>
            </p:nvGrpSpPr>
            <p:grpSpPr bwMode="auto">
              <a:xfrm>
                <a:off x="84" y="1145"/>
                <a:ext cx="2594" cy="123"/>
                <a:chOff x="0" y="1612"/>
                <a:chExt cx="2716" cy="391"/>
              </a:xfrm>
            </p:grpSpPr>
            <p:sp>
              <p:nvSpPr>
                <p:cNvPr id="249880" name="Rectangle 24"/>
                <p:cNvSpPr>
                  <a:spLocks noChangeArrowheads="1"/>
                </p:cNvSpPr>
                <p:nvPr/>
              </p:nvSpPr>
              <p:spPr bwMode="auto">
                <a:xfrm>
                  <a:off x="6" y="1618"/>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a:t>
                  </a:r>
                </a:p>
                <a:p>
                  <a:pPr eaLnBrk="0" hangingPunct="0"/>
                  <a:endParaRPr lang="en-US" altLang="zh-CN">
                    <a:latin typeface="Times New Roman" panose="02020603050405020304" pitchFamily="18" charset="0"/>
                    <a:ea typeface="宋体" panose="02010600030101010101" pitchFamily="2" charset="-122"/>
                  </a:endParaRPr>
                </a:p>
              </p:txBody>
            </p:sp>
            <p:sp>
              <p:nvSpPr>
                <p:cNvPr id="249881" name="Rectangle 25"/>
                <p:cNvSpPr>
                  <a:spLocks noChangeArrowheads="1"/>
                </p:cNvSpPr>
                <p:nvPr/>
              </p:nvSpPr>
              <p:spPr bwMode="auto">
                <a:xfrm>
                  <a:off x="0" y="1612"/>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9882" name="Group 26"/>
              <p:cNvGrpSpPr>
                <a:grpSpLocks/>
              </p:cNvGrpSpPr>
              <p:nvPr/>
            </p:nvGrpSpPr>
            <p:grpSpPr bwMode="auto">
              <a:xfrm>
                <a:off x="2678" y="1145"/>
                <a:ext cx="2906" cy="123"/>
                <a:chOff x="2716" y="1612"/>
                <a:chExt cx="3043" cy="391"/>
              </a:xfrm>
            </p:grpSpPr>
            <p:sp>
              <p:nvSpPr>
                <p:cNvPr id="249883" name="Rectangle 27"/>
                <p:cNvSpPr>
                  <a:spLocks noChangeArrowheads="1"/>
                </p:cNvSpPr>
                <p:nvPr/>
              </p:nvSpPr>
              <p:spPr bwMode="auto">
                <a:xfrm>
                  <a:off x="2722" y="1618"/>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4</a:t>
                  </a:r>
                </a:p>
                <a:p>
                  <a:pPr eaLnBrk="0" hangingPunct="0"/>
                  <a:endParaRPr lang="en-US" altLang="zh-CN">
                    <a:latin typeface="Times New Roman" panose="02020603050405020304" pitchFamily="18" charset="0"/>
                    <a:ea typeface="宋体" panose="02010600030101010101" pitchFamily="2" charset="-122"/>
                  </a:endParaRPr>
                </a:p>
              </p:txBody>
            </p:sp>
            <p:sp>
              <p:nvSpPr>
                <p:cNvPr id="249884" name="Rectangle 28"/>
                <p:cNvSpPr>
                  <a:spLocks noChangeArrowheads="1"/>
                </p:cNvSpPr>
                <p:nvPr/>
              </p:nvSpPr>
              <p:spPr bwMode="auto">
                <a:xfrm>
                  <a:off x="2716" y="1612"/>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9885" name="Group 29"/>
              <p:cNvGrpSpPr>
                <a:grpSpLocks/>
              </p:cNvGrpSpPr>
              <p:nvPr/>
            </p:nvGrpSpPr>
            <p:grpSpPr bwMode="auto">
              <a:xfrm>
                <a:off x="84" y="1272"/>
                <a:ext cx="2594" cy="124"/>
                <a:chOff x="0" y="2015"/>
                <a:chExt cx="2716" cy="391"/>
              </a:xfrm>
            </p:grpSpPr>
            <p:sp>
              <p:nvSpPr>
                <p:cNvPr id="249886" name="Rectangle 30"/>
                <p:cNvSpPr>
                  <a:spLocks noChangeArrowheads="1"/>
                </p:cNvSpPr>
                <p:nvPr/>
              </p:nvSpPr>
              <p:spPr bwMode="auto">
                <a:xfrm>
                  <a:off x="6" y="2021"/>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a:t>
                  </a:r>
                </a:p>
                <a:p>
                  <a:pPr eaLnBrk="0" hangingPunct="0"/>
                  <a:endParaRPr lang="en-US" altLang="zh-CN">
                    <a:latin typeface="Times New Roman" panose="02020603050405020304" pitchFamily="18" charset="0"/>
                    <a:ea typeface="宋体" panose="02010600030101010101" pitchFamily="2" charset="-122"/>
                  </a:endParaRPr>
                </a:p>
              </p:txBody>
            </p:sp>
            <p:sp>
              <p:nvSpPr>
                <p:cNvPr id="249887" name="Rectangle 31"/>
                <p:cNvSpPr>
                  <a:spLocks noChangeArrowheads="1"/>
                </p:cNvSpPr>
                <p:nvPr/>
              </p:nvSpPr>
              <p:spPr bwMode="auto">
                <a:xfrm>
                  <a:off x="0" y="2015"/>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9888" name="Group 32"/>
              <p:cNvGrpSpPr>
                <a:grpSpLocks/>
              </p:cNvGrpSpPr>
              <p:nvPr/>
            </p:nvGrpSpPr>
            <p:grpSpPr bwMode="auto">
              <a:xfrm>
                <a:off x="2678" y="1272"/>
                <a:ext cx="2906" cy="124"/>
                <a:chOff x="2716" y="2015"/>
                <a:chExt cx="3043" cy="391"/>
              </a:xfrm>
            </p:grpSpPr>
            <p:sp>
              <p:nvSpPr>
                <p:cNvPr id="249889" name="Rectangle 33"/>
                <p:cNvSpPr>
                  <a:spLocks noChangeArrowheads="1"/>
                </p:cNvSpPr>
                <p:nvPr/>
              </p:nvSpPr>
              <p:spPr bwMode="auto">
                <a:xfrm>
                  <a:off x="2722" y="2021"/>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7</a:t>
                  </a:r>
                </a:p>
                <a:p>
                  <a:pPr eaLnBrk="0" hangingPunct="0"/>
                  <a:endParaRPr lang="en-US" altLang="zh-CN">
                    <a:latin typeface="Times New Roman" panose="02020603050405020304" pitchFamily="18" charset="0"/>
                    <a:ea typeface="宋体" panose="02010600030101010101" pitchFamily="2" charset="-122"/>
                  </a:endParaRPr>
                </a:p>
              </p:txBody>
            </p:sp>
            <p:sp>
              <p:nvSpPr>
                <p:cNvPr id="249890" name="Rectangle 34"/>
                <p:cNvSpPr>
                  <a:spLocks noChangeArrowheads="1"/>
                </p:cNvSpPr>
                <p:nvPr/>
              </p:nvSpPr>
              <p:spPr bwMode="auto">
                <a:xfrm>
                  <a:off x="2716" y="2015"/>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9891" name="Group 35"/>
              <p:cNvGrpSpPr>
                <a:grpSpLocks/>
              </p:cNvGrpSpPr>
              <p:nvPr/>
            </p:nvGrpSpPr>
            <p:grpSpPr bwMode="auto">
              <a:xfrm>
                <a:off x="84" y="1399"/>
                <a:ext cx="2594" cy="124"/>
                <a:chOff x="0" y="2418"/>
                <a:chExt cx="2716" cy="391"/>
              </a:xfrm>
            </p:grpSpPr>
            <p:sp>
              <p:nvSpPr>
                <p:cNvPr id="249892" name="Rectangle 36"/>
                <p:cNvSpPr>
                  <a:spLocks noChangeArrowheads="1"/>
                </p:cNvSpPr>
                <p:nvPr/>
              </p:nvSpPr>
              <p:spPr bwMode="auto">
                <a:xfrm>
                  <a:off x="6" y="2424"/>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a:t>
                  </a:r>
                </a:p>
                <a:p>
                  <a:pPr eaLnBrk="0" hangingPunct="0"/>
                  <a:endParaRPr lang="en-US" altLang="zh-CN">
                    <a:latin typeface="Times New Roman" panose="02020603050405020304" pitchFamily="18" charset="0"/>
                    <a:ea typeface="宋体" panose="02010600030101010101" pitchFamily="2" charset="-122"/>
                  </a:endParaRPr>
                </a:p>
              </p:txBody>
            </p:sp>
            <p:sp>
              <p:nvSpPr>
                <p:cNvPr id="249893" name="Rectangle 37"/>
                <p:cNvSpPr>
                  <a:spLocks noChangeArrowheads="1"/>
                </p:cNvSpPr>
                <p:nvPr/>
              </p:nvSpPr>
              <p:spPr bwMode="auto">
                <a:xfrm>
                  <a:off x="0" y="2418"/>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9894" name="Group 38"/>
              <p:cNvGrpSpPr>
                <a:grpSpLocks/>
              </p:cNvGrpSpPr>
              <p:nvPr/>
            </p:nvGrpSpPr>
            <p:grpSpPr bwMode="auto">
              <a:xfrm>
                <a:off x="2678" y="1399"/>
                <a:ext cx="2906" cy="124"/>
                <a:chOff x="2716" y="2418"/>
                <a:chExt cx="3043" cy="391"/>
              </a:xfrm>
            </p:grpSpPr>
            <p:sp>
              <p:nvSpPr>
                <p:cNvPr id="249895" name="Rectangle 39"/>
                <p:cNvSpPr>
                  <a:spLocks noChangeArrowheads="1"/>
                </p:cNvSpPr>
                <p:nvPr/>
              </p:nvSpPr>
              <p:spPr bwMode="auto">
                <a:xfrm>
                  <a:off x="2722" y="2424"/>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7</a:t>
                  </a:r>
                </a:p>
                <a:p>
                  <a:pPr eaLnBrk="0" hangingPunct="0"/>
                  <a:endParaRPr lang="en-US" altLang="zh-CN">
                    <a:latin typeface="Times New Roman" panose="02020603050405020304" pitchFamily="18" charset="0"/>
                    <a:ea typeface="宋体" panose="02010600030101010101" pitchFamily="2" charset="-122"/>
                  </a:endParaRPr>
                </a:p>
              </p:txBody>
            </p:sp>
            <p:sp>
              <p:nvSpPr>
                <p:cNvPr id="249896" name="Rectangle 40"/>
                <p:cNvSpPr>
                  <a:spLocks noChangeArrowheads="1"/>
                </p:cNvSpPr>
                <p:nvPr/>
              </p:nvSpPr>
              <p:spPr bwMode="auto">
                <a:xfrm>
                  <a:off x="2716" y="2418"/>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9897" name="Group 41"/>
              <p:cNvGrpSpPr>
                <a:grpSpLocks/>
              </p:cNvGrpSpPr>
              <p:nvPr/>
            </p:nvGrpSpPr>
            <p:grpSpPr bwMode="auto">
              <a:xfrm>
                <a:off x="84" y="1527"/>
                <a:ext cx="2594" cy="123"/>
                <a:chOff x="0" y="2821"/>
                <a:chExt cx="2716" cy="391"/>
              </a:xfrm>
            </p:grpSpPr>
            <p:sp>
              <p:nvSpPr>
                <p:cNvPr id="249898" name="Rectangle 42"/>
                <p:cNvSpPr>
                  <a:spLocks noChangeArrowheads="1"/>
                </p:cNvSpPr>
                <p:nvPr/>
              </p:nvSpPr>
              <p:spPr bwMode="auto">
                <a:xfrm>
                  <a:off x="6" y="2827"/>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a:t>
                  </a:r>
                </a:p>
                <a:p>
                  <a:pPr eaLnBrk="0" hangingPunct="0"/>
                  <a:endParaRPr lang="en-US" altLang="zh-CN">
                    <a:latin typeface="Times New Roman" panose="02020603050405020304" pitchFamily="18" charset="0"/>
                    <a:ea typeface="宋体" panose="02010600030101010101" pitchFamily="2" charset="-122"/>
                  </a:endParaRPr>
                </a:p>
              </p:txBody>
            </p:sp>
            <p:sp>
              <p:nvSpPr>
                <p:cNvPr id="249899" name="Rectangle 43"/>
                <p:cNvSpPr>
                  <a:spLocks noChangeArrowheads="1"/>
                </p:cNvSpPr>
                <p:nvPr/>
              </p:nvSpPr>
              <p:spPr bwMode="auto">
                <a:xfrm>
                  <a:off x="0" y="2821"/>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9900" name="Group 44"/>
              <p:cNvGrpSpPr>
                <a:grpSpLocks/>
              </p:cNvGrpSpPr>
              <p:nvPr/>
            </p:nvGrpSpPr>
            <p:grpSpPr bwMode="auto">
              <a:xfrm>
                <a:off x="2678" y="1527"/>
                <a:ext cx="2906" cy="123"/>
                <a:chOff x="2716" y="2821"/>
                <a:chExt cx="3043" cy="391"/>
              </a:xfrm>
            </p:grpSpPr>
            <p:sp>
              <p:nvSpPr>
                <p:cNvPr id="249901" name="Rectangle 45"/>
                <p:cNvSpPr>
                  <a:spLocks noChangeArrowheads="1"/>
                </p:cNvSpPr>
                <p:nvPr/>
              </p:nvSpPr>
              <p:spPr bwMode="auto">
                <a:xfrm>
                  <a:off x="2722" y="2827"/>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8</a:t>
                  </a:r>
                </a:p>
                <a:p>
                  <a:pPr eaLnBrk="0" hangingPunct="0"/>
                  <a:endParaRPr lang="en-US" altLang="zh-CN">
                    <a:latin typeface="Times New Roman" panose="02020603050405020304" pitchFamily="18" charset="0"/>
                    <a:ea typeface="宋体" panose="02010600030101010101" pitchFamily="2" charset="-122"/>
                  </a:endParaRPr>
                </a:p>
              </p:txBody>
            </p:sp>
            <p:sp>
              <p:nvSpPr>
                <p:cNvPr id="249902" name="Rectangle 46"/>
                <p:cNvSpPr>
                  <a:spLocks noChangeArrowheads="1"/>
                </p:cNvSpPr>
                <p:nvPr/>
              </p:nvSpPr>
              <p:spPr bwMode="auto">
                <a:xfrm>
                  <a:off x="2716" y="2821"/>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9903" name="Group 47"/>
              <p:cNvGrpSpPr>
                <a:grpSpLocks/>
              </p:cNvGrpSpPr>
              <p:nvPr/>
            </p:nvGrpSpPr>
            <p:grpSpPr bwMode="auto">
              <a:xfrm>
                <a:off x="84" y="1654"/>
                <a:ext cx="2594" cy="124"/>
                <a:chOff x="0" y="3224"/>
                <a:chExt cx="2716" cy="391"/>
              </a:xfrm>
            </p:grpSpPr>
            <p:sp>
              <p:nvSpPr>
                <p:cNvPr id="249904" name="Rectangle 48"/>
                <p:cNvSpPr>
                  <a:spLocks noChangeArrowheads="1"/>
                </p:cNvSpPr>
                <p:nvPr/>
              </p:nvSpPr>
              <p:spPr bwMode="auto">
                <a:xfrm>
                  <a:off x="6" y="3230"/>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a:t>
                  </a:r>
                </a:p>
                <a:p>
                  <a:pPr eaLnBrk="0" hangingPunct="0"/>
                  <a:endParaRPr lang="en-US" altLang="zh-CN">
                    <a:latin typeface="Times New Roman" panose="02020603050405020304" pitchFamily="18" charset="0"/>
                    <a:ea typeface="宋体" panose="02010600030101010101" pitchFamily="2" charset="-122"/>
                  </a:endParaRPr>
                </a:p>
              </p:txBody>
            </p:sp>
            <p:sp>
              <p:nvSpPr>
                <p:cNvPr id="249905" name="Rectangle 49"/>
                <p:cNvSpPr>
                  <a:spLocks noChangeArrowheads="1"/>
                </p:cNvSpPr>
                <p:nvPr/>
              </p:nvSpPr>
              <p:spPr bwMode="auto">
                <a:xfrm>
                  <a:off x="0" y="3224"/>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9906" name="Group 50"/>
              <p:cNvGrpSpPr>
                <a:grpSpLocks/>
              </p:cNvGrpSpPr>
              <p:nvPr/>
            </p:nvGrpSpPr>
            <p:grpSpPr bwMode="auto">
              <a:xfrm>
                <a:off x="2678" y="1654"/>
                <a:ext cx="2906" cy="124"/>
                <a:chOff x="2716" y="3224"/>
                <a:chExt cx="3043" cy="391"/>
              </a:xfrm>
            </p:grpSpPr>
            <p:sp>
              <p:nvSpPr>
                <p:cNvPr id="249907" name="Rectangle 51"/>
                <p:cNvSpPr>
                  <a:spLocks noChangeArrowheads="1"/>
                </p:cNvSpPr>
                <p:nvPr/>
              </p:nvSpPr>
              <p:spPr bwMode="auto">
                <a:xfrm>
                  <a:off x="2722" y="3230"/>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8</a:t>
                  </a:r>
                </a:p>
                <a:p>
                  <a:pPr eaLnBrk="0" hangingPunct="0"/>
                  <a:endParaRPr lang="en-US" altLang="zh-CN">
                    <a:latin typeface="Times New Roman" panose="02020603050405020304" pitchFamily="18" charset="0"/>
                    <a:ea typeface="宋体" panose="02010600030101010101" pitchFamily="2" charset="-122"/>
                  </a:endParaRPr>
                </a:p>
              </p:txBody>
            </p:sp>
            <p:sp>
              <p:nvSpPr>
                <p:cNvPr id="249908" name="Rectangle 52"/>
                <p:cNvSpPr>
                  <a:spLocks noChangeArrowheads="1"/>
                </p:cNvSpPr>
                <p:nvPr/>
              </p:nvSpPr>
              <p:spPr bwMode="auto">
                <a:xfrm>
                  <a:off x="2716" y="3224"/>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9909" name="Group 53"/>
              <p:cNvGrpSpPr>
                <a:grpSpLocks/>
              </p:cNvGrpSpPr>
              <p:nvPr/>
            </p:nvGrpSpPr>
            <p:grpSpPr bwMode="auto">
              <a:xfrm>
                <a:off x="84" y="1782"/>
                <a:ext cx="2594" cy="123"/>
                <a:chOff x="0" y="3627"/>
                <a:chExt cx="2716" cy="391"/>
              </a:xfrm>
            </p:grpSpPr>
            <p:sp>
              <p:nvSpPr>
                <p:cNvPr id="249910" name="Rectangle 54"/>
                <p:cNvSpPr>
                  <a:spLocks noChangeArrowheads="1"/>
                </p:cNvSpPr>
                <p:nvPr/>
              </p:nvSpPr>
              <p:spPr bwMode="auto">
                <a:xfrm>
                  <a:off x="6" y="3633"/>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a:t>
                  </a:r>
                </a:p>
                <a:p>
                  <a:pPr eaLnBrk="0" hangingPunct="0"/>
                  <a:endParaRPr lang="en-US" altLang="zh-CN">
                    <a:latin typeface="Times New Roman" panose="02020603050405020304" pitchFamily="18" charset="0"/>
                    <a:ea typeface="宋体" panose="02010600030101010101" pitchFamily="2" charset="-122"/>
                  </a:endParaRPr>
                </a:p>
              </p:txBody>
            </p:sp>
            <p:sp>
              <p:nvSpPr>
                <p:cNvPr id="249911" name="Rectangle 55"/>
                <p:cNvSpPr>
                  <a:spLocks noChangeArrowheads="1"/>
                </p:cNvSpPr>
                <p:nvPr/>
              </p:nvSpPr>
              <p:spPr bwMode="auto">
                <a:xfrm>
                  <a:off x="0" y="3627"/>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9912" name="Group 56"/>
              <p:cNvGrpSpPr>
                <a:grpSpLocks/>
              </p:cNvGrpSpPr>
              <p:nvPr/>
            </p:nvGrpSpPr>
            <p:grpSpPr bwMode="auto">
              <a:xfrm>
                <a:off x="2678" y="1782"/>
                <a:ext cx="2906" cy="123"/>
                <a:chOff x="2716" y="3627"/>
                <a:chExt cx="3043" cy="391"/>
              </a:xfrm>
            </p:grpSpPr>
            <p:sp>
              <p:nvSpPr>
                <p:cNvPr id="249913" name="Rectangle 57"/>
                <p:cNvSpPr>
                  <a:spLocks noChangeArrowheads="1"/>
                </p:cNvSpPr>
                <p:nvPr/>
              </p:nvSpPr>
              <p:spPr bwMode="auto">
                <a:xfrm>
                  <a:off x="2722" y="3633"/>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9</a:t>
                  </a:r>
                </a:p>
                <a:p>
                  <a:pPr eaLnBrk="0" hangingPunct="0"/>
                  <a:endParaRPr lang="en-US" altLang="zh-CN">
                    <a:latin typeface="Times New Roman" panose="02020603050405020304" pitchFamily="18" charset="0"/>
                    <a:ea typeface="宋体" panose="02010600030101010101" pitchFamily="2" charset="-122"/>
                  </a:endParaRPr>
                </a:p>
              </p:txBody>
            </p:sp>
            <p:sp>
              <p:nvSpPr>
                <p:cNvPr id="249914" name="Rectangle 58"/>
                <p:cNvSpPr>
                  <a:spLocks noChangeArrowheads="1"/>
                </p:cNvSpPr>
                <p:nvPr/>
              </p:nvSpPr>
              <p:spPr bwMode="auto">
                <a:xfrm>
                  <a:off x="2716" y="3627"/>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9915" name="Group 59"/>
              <p:cNvGrpSpPr>
                <a:grpSpLocks/>
              </p:cNvGrpSpPr>
              <p:nvPr/>
            </p:nvGrpSpPr>
            <p:grpSpPr bwMode="auto">
              <a:xfrm>
                <a:off x="84" y="1909"/>
                <a:ext cx="2594" cy="124"/>
                <a:chOff x="0" y="4030"/>
                <a:chExt cx="2716" cy="391"/>
              </a:xfrm>
            </p:grpSpPr>
            <p:sp>
              <p:nvSpPr>
                <p:cNvPr id="249916" name="Rectangle 60"/>
                <p:cNvSpPr>
                  <a:spLocks noChangeArrowheads="1"/>
                </p:cNvSpPr>
                <p:nvPr/>
              </p:nvSpPr>
              <p:spPr bwMode="auto">
                <a:xfrm>
                  <a:off x="6" y="4036"/>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a:t>
                  </a:r>
                </a:p>
                <a:p>
                  <a:pPr eaLnBrk="0" hangingPunct="0"/>
                  <a:endParaRPr lang="en-US" altLang="zh-CN">
                    <a:latin typeface="Times New Roman" panose="02020603050405020304" pitchFamily="18" charset="0"/>
                    <a:ea typeface="宋体" panose="02010600030101010101" pitchFamily="2" charset="-122"/>
                  </a:endParaRPr>
                </a:p>
              </p:txBody>
            </p:sp>
            <p:sp>
              <p:nvSpPr>
                <p:cNvPr id="249917" name="Rectangle 61"/>
                <p:cNvSpPr>
                  <a:spLocks noChangeArrowheads="1"/>
                </p:cNvSpPr>
                <p:nvPr/>
              </p:nvSpPr>
              <p:spPr bwMode="auto">
                <a:xfrm>
                  <a:off x="0" y="4030"/>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9918" name="Group 62"/>
              <p:cNvGrpSpPr>
                <a:grpSpLocks/>
              </p:cNvGrpSpPr>
              <p:nvPr/>
            </p:nvGrpSpPr>
            <p:grpSpPr bwMode="auto">
              <a:xfrm>
                <a:off x="2678" y="1909"/>
                <a:ext cx="2906" cy="124"/>
                <a:chOff x="2716" y="4030"/>
                <a:chExt cx="3043" cy="391"/>
              </a:xfrm>
            </p:grpSpPr>
            <p:sp>
              <p:nvSpPr>
                <p:cNvPr id="249919" name="Rectangle 63"/>
                <p:cNvSpPr>
                  <a:spLocks noChangeArrowheads="1"/>
                </p:cNvSpPr>
                <p:nvPr/>
              </p:nvSpPr>
              <p:spPr bwMode="auto">
                <a:xfrm>
                  <a:off x="2722" y="4036"/>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9</a:t>
                  </a:r>
                </a:p>
                <a:p>
                  <a:pPr eaLnBrk="0" hangingPunct="0"/>
                  <a:endParaRPr lang="en-US" altLang="zh-CN">
                    <a:latin typeface="Times New Roman" panose="02020603050405020304" pitchFamily="18" charset="0"/>
                    <a:ea typeface="宋体" panose="02010600030101010101" pitchFamily="2" charset="-122"/>
                  </a:endParaRPr>
                </a:p>
              </p:txBody>
            </p:sp>
            <p:sp>
              <p:nvSpPr>
                <p:cNvPr id="249920" name="Rectangle 64"/>
                <p:cNvSpPr>
                  <a:spLocks noChangeArrowheads="1"/>
                </p:cNvSpPr>
                <p:nvPr/>
              </p:nvSpPr>
              <p:spPr bwMode="auto">
                <a:xfrm>
                  <a:off x="2716" y="4030"/>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9921" name="Group 65"/>
              <p:cNvGrpSpPr>
                <a:grpSpLocks/>
              </p:cNvGrpSpPr>
              <p:nvPr/>
            </p:nvGrpSpPr>
            <p:grpSpPr bwMode="auto">
              <a:xfrm>
                <a:off x="84" y="2036"/>
                <a:ext cx="2594" cy="124"/>
                <a:chOff x="0" y="4433"/>
                <a:chExt cx="2716" cy="391"/>
              </a:xfrm>
            </p:grpSpPr>
            <p:sp>
              <p:nvSpPr>
                <p:cNvPr id="249922" name="Rectangle 66"/>
                <p:cNvSpPr>
                  <a:spLocks noChangeArrowheads="1"/>
                </p:cNvSpPr>
                <p:nvPr/>
              </p:nvSpPr>
              <p:spPr bwMode="auto">
                <a:xfrm>
                  <a:off x="6" y="4439"/>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a:t>
                  </a:r>
                </a:p>
                <a:p>
                  <a:pPr eaLnBrk="0" hangingPunct="0"/>
                  <a:endParaRPr lang="en-US" altLang="zh-CN">
                    <a:latin typeface="Times New Roman" panose="02020603050405020304" pitchFamily="18" charset="0"/>
                    <a:ea typeface="宋体" panose="02010600030101010101" pitchFamily="2" charset="-122"/>
                  </a:endParaRPr>
                </a:p>
              </p:txBody>
            </p:sp>
            <p:sp>
              <p:nvSpPr>
                <p:cNvPr id="249923" name="Rectangle 67"/>
                <p:cNvSpPr>
                  <a:spLocks noChangeArrowheads="1"/>
                </p:cNvSpPr>
                <p:nvPr/>
              </p:nvSpPr>
              <p:spPr bwMode="auto">
                <a:xfrm>
                  <a:off x="0" y="4433"/>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9924" name="Group 68"/>
              <p:cNvGrpSpPr>
                <a:grpSpLocks/>
              </p:cNvGrpSpPr>
              <p:nvPr/>
            </p:nvGrpSpPr>
            <p:grpSpPr bwMode="auto">
              <a:xfrm>
                <a:off x="2678" y="2036"/>
                <a:ext cx="2906" cy="124"/>
                <a:chOff x="2716" y="4433"/>
                <a:chExt cx="3043" cy="391"/>
              </a:xfrm>
            </p:grpSpPr>
            <p:sp>
              <p:nvSpPr>
                <p:cNvPr id="249925" name="Rectangle 69"/>
                <p:cNvSpPr>
                  <a:spLocks noChangeArrowheads="1"/>
                </p:cNvSpPr>
                <p:nvPr/>
              </p:nvSpPr>
              <p:spPr bwMode="auto">
                <a:xfrm>
                  <a:off x="2722" y="4439"/>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9</a:t>
                  </a:r>
                </a:p>
                <a:p>
                  <a:pPr eaLnBrk="0" hangingPunct="0"/>
                  <a:endParaRPr lang="en-US" altLang="zh-CN">
                    <a:latin typeface="Times New Roman" panose="02020603050405020304" pitchFamily="18" charset="0"/>
                    <a:ea typeface="宋体" panose="02010600030101010101" pitchFamily="2" charset="-122"/>
                  </a:endParaRPr>
                </a:p>
              </p:txBody>
            </p:sp>
            <p:sp>
              <p:nvSpPr>
                <p:cNvPr id="249926" name="Rectangle 70"/>
                <p:cNvSpPr>
                  <a:spLocks noChangeArrowheads="1"/>
                </p:cNvSpPr>
                <p:nvPr/>
              </p:nvSpPr>
              <p:spPr bwMode="auto">
                <a:xfrm>
                  <a:off x="2716" y="4433"/>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9927" name="Group 71"/>
              <p:cNvGrpSpPr>
                <a:grpSpLocks/>
              </p:cNvGrpSpPr>
              <p:nvPr/>
            </p:nvGrpSpPr>
            <p:grpSpPr bwMode="auto">
              <a:xfrm>
                <a:off x="84" y="2164"/>
                <a:ext cx="2594" cy="123"/>
                <a:chOff x="0" y="4836"/>
                <a:chExt cx="2716" cy="391"/>
              </a:xfrm>
            </p:grpSpPr>
            <p:sp>
              <p:nvSpPr>
                <p:cNvPr id="249928" name="Rectangle 72"/>
                <p:cNvSpPr>
                  <a:spLocks noChangeArrowheads="1"/>
                </p:cNvSpPr>
                <p:nvPr/>
              </p:nvSpPr>
              <p:spPr bwMode="auto">
                <a:xfrm>
                  <a:off x="6" y="4842"/>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a:t>
                  </a:r>
                </a:p>
                <a:p>
                  <a:pPr eaLnBrk="0" hangingPunct="0"/>
                  <a:endParaRPr lang="en-US" altLang="zh-CN">
                    <a:latin typeface="Times New Roman" panose="02020603050405020304" pitchFamily="18" charset="0"/>
                    <a:ea typeface="宋体" panose="02010600030101010101" pitchFamily="2" charset="-122"/>
                  </a:endParaRPr>
                </a:p>
              </p:txBody>
            </p:sp>
            <p:sp>
              <p:nvSpPr>
                <p:cNvPr id="249929" name="Rectangle 73"/>
                <p:cNvSpPr>
                  <a:spLocks noChangeArrowheads="1"/>
                </p:cNvSpPr>
                <p:nvPr/>
              </p:nvSpPr>
              <p:spPr bwMode="auto">
                <a:xfrm>
                  <a:off x="0" y="4836"/>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9930" name="Group 74"/>
              <p:cNvGrpSpPr>
                <a:grpSpLocks/>
              </p:cNvGrpSpPr>
              <p:nvPr/>
            </p:nvGrpSpPr>
            <p:grpSpPr bwMode="auto">
              <a:xfrm>
                <a:off x="2678" y="2164"/>
                <a:ext cx="2906" cy="123"/>
                <a:chOff x="2716" y="4836"/>
                <a:chExt cx="3043" cy="391"/>
              </a:xfrm>
            </p:grpSpPr>
            <p:sp>
              <p:nvSpPr>
                <p:cNvPr id="249931" name="Rectangle 75"/>
                <p:cNvSpPr>
                  <a:spLocks noChangeArrowheads="1"/>
                </p:cNvSpPr>
                <p:nvPr/>
              </p:nvSpPr>
              <p:spPr bwMode="auto">
                <a:xfrm>
                  <a:off x="2722" y="4842"/>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11</a:t>
                  </a:r>
                </a:p>
                <a:p>
                  <a:pPr eaLnBrk="0" hangingPunct="0"/>
                  <a:endParaRPr lang="en-US" altLang="zh-CN">
                    <a:latin typeface="Times New Roman" panose="02020603050405020304" pitchFamily="18" charset="0"/>
                    <a:ea typeface="宋体" panose="02010600030101010101" pitchFamily="2" charset="-122"/>
                  </a:endParaRPr>
                </a:p>
              </p:txBody>
            </p:sp>
            <p:sp>
              <p:nvSpPr>
                <p:cNvPr id="249932" name="Rectangle 76"/>
                <p:cNvSpPr>
                  <a:spLocks noChangeArrowheads="1"/>
                </p:cNvSpPr>
                <p:nvPr/>
              </p:nvSpPr>
              <p:spPr bwMode="auto">
                <a:xfrm>
                  <a:off x="2716" y="4836"/>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9933" name="Group 77"/>
              <p:cNvGrpSpPr>
                <a:grpSpLocks/>
              </p:cNvGrpSpPr>
              <p:nvPr/>
            </p:nvGrpSpPr>
            <p:grpSpPr bwMode="auto">
              <a:xfrm>
                <a:off x="84" y="2291"/>
                <a:ext cx="2594" cy="124"/>
                <a:chOff x="0" y="5239"/>
                <a:chExt cx="2716" cy="391"/>
              </a:xfrm>
            </p:grpSpPr>
            <p:sp>
              <p:nvSpPr>
                <p:cNvPr id="249934" name="Rectangle 78"/>
                <p:cNvSpPr>
                  <a:spLocks noChangeArrowheads="1"/>
                </p:cNvSpPr>
                <p:nvPr/>
              </p:nvSpPr>
              <p:spPr bwMode="auto">
                <a:xfrm>
                  <a:off x="6" y="5245"/>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3</a:t>
                  </a:r>
                </a:p>
                <a:p>
                  <a:pPr eaLnBrk="0" hangingPunct="0"/>
                  <a:endParaRPr lang="en-US" altLang="zh-CN">
                    <a:latin typeface="Times New Roman" panose="02020603050405020304" pitchFamily="18" charset="0"/>
                    <a:ea typeface="宋体" panose="02010600030101010101" pitchFamily="2" charset="-122"/>
                  </a:endParaRPr>
                </a:p>
              </p:txBody>
            </p:sp>
            <p:sp>
              <p:nvSpPr>
                <p:cNvPr id="249935" name="Rectangle 79"/>
                <p:cNvSpPr>
                  <a:spLocks noChangeArrowheads="1"/>
                </p:cNvSpPr>
                <p:nvPr/>
              </p:nvSpPr>
              <p:spPr bwMode="auto">
                <a:xfrm>
                  <a:off x="0" y="5239"/>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9936" name="Group 80"/>
              <p:cNvGrpSpPr>
                <a:grpSpLocks/>
              </p:cNvGrpSpPr>
              <p:nvPr/>
            </p:nvGrpSpPr>
            <p:grpSpPr bwMode="auto">
              <a:xfrm>
                <a:off x="2678" y="2291"/>
                <a:ext cx="2906" cy="124"/>
                <a:chOff x="2716" y="5239"/>
                <a:chExt cx="3043" cy="391"/>
              </a:xfrm>
            </p:grpSpPr>
            <p:sp>
              <p:nvSpPr>
                <p:cNvPr id="249937" name="Rectangle 81"/>
                <p:cNvSpPr>
                  <a:spLocks noChangeArrowheads="1"/>
                </p:cNvSpPr>
                <p:nvPr/>
              </p:nvSpPr>
              <p:spPr bwMode="auto">
                <a:xfrm>
                  <a:off x="2722" y="5245"/>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24</a:t>
                  </a:r>
                </a:p>
                <a:p>
                  <a:pPr eaLnBrk="0" hangingPunct="0"/>
                  <a:endParaRPr lang="en-US" altLang="zh-CN">
                    <a:latin typeface="Times New Roman" panose="02020603050405020304" pitchFamily="18" charset="0"/>
                    <a:ea typeface="宋体" panose="02010600030101010101" pitchFamily="2" charset="-122"/>
                  </a:endParaRPr>
                </a:p>
              </p:txBody>
            </p:sp>
            <p:sp>
              <p:nvSpPr>
                <p:cNvPr id="249938" name="Rectangle 82"/>
                <p:cNvSpPr>
                  <a:spLocks noChangeArrowheads="1"/>
                </p:cNvSpPr>
                <p:nvPr/>
              </p:nvSpPr>
              <p:spPr bwMode="auto">
                <a:xfrm>
                  <a:off x="2716" y="5239"/>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9939" name="Group 83"/>
              <p:cNvGrpSpPr>
                <a:grpSpLocks/>
              </p:cNvGrpSpPr>
              <p:nvPr/>
            </p:nvGrpSpPr>
            <p:grpSpPr bwMode="auto">
              <a:xfrm>
                <a:off x="84" y="2419"/>
                <a:ext cx="2594" cy="123"/>
                <a:chOff x="0" y="5642"/>
                <a:chExt cx="2716" cy="391"/>
              </a:xfrm>
            </p:grpSpPr>
            <p:sp>
              <p:nvSpPr>
                <p:cNvPr id="249940" name="Rectangle 84"/>
                <p:cNvSpPr>
                  <a:spLocks noChangeArrowheads="1"/>
                </p:cNvSpPr>
                <p:nvPr/>
              </p:nvSpPr>
              <p:spPr bwMode="auto">
                <a:xfrm>
                  <a:off x="6" y="5648"/>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3</a:t>
                  </a:r>
                </a:p>
                <a:p>
                  <a:pPr eaLnBrk="0" hangingPunct="0"/>
                  <a:endParaRPr lang="en-US" altLang="zh-CN">
                    <a:latin typeface="Times New Roman" panose="02020603050405020304" pitchFamily="18" charset="0"/>
                    <a:ea typeface="宋体" panose="02010600030101010101" pitchFamily="2" charset="-122"/>
                  </a:endParaRPr>
                </a:p>
              </p:txBody>
            </p:sp>
            <p:sp>
              <p:nvSpPr>
                <p:cNvPr id="249941" name="Rectangle 85"/>
                <p:cNvSpPr>
                  <a:spLocks noChangeArrowheads="1"/>
                </p:cNvSpPr>
                <p:nvPr/>
              </p:nvSpPr>
              <p:spPr bwMode="auto">
                <a:xfrm>
                  <a:off x="0" y="5642"/>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9942" name="Group 86"/>
              <p:cNvGrpSpPr>
                <a:grpSpLocks/>
              </p:cNvGrpSpPr>
              <p:nvPr/>
            </p:nvGrpSpPr>
            <p:grpSpPr bwMode="auto">
              <a:xfrm>
                <a:off x="2678" y="2419"/>
                <a:ext cx="2906" cy="123"/>
                <a:chOff x="2716" y="5642"/>
                <a:chExt cx="3043" cy="391"/>
              </a:xfrm>
            </p:grpSpPr>
            <p:sp>
              <p:nvSpPr>
                <p:cNvPr id="249943" name="Rectangle 87"/>
                <p:cNvSpPr>
                  <a:spLocks noChangeArrowheads="1"/>
                </p:cNvSpPr>
                <p:nvPr/>
              </p:nvSpPr>
              <p:spPr bwMode="auto">
                <a:xfrm>
                  <a:off x="2722" y="5648"/>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24</a:t>
                  </a:r>
                </a:p>
                <a:p>
                  <a:pPr eaLnBrk="0" hangingPunct="0"/>
                  <a:endParaRPr lang="en-US" altLang="zh-CN">
                    <a:latin typeface="Times New Roman" panose="02020603050405020304" pitchFamily="18" charset="0"/>
                    <a:ea typeface="宋体" panose="02010600030101010101" pitchFamily="2" charset="-122"/>
                  </a:endParaRPr>
                </a:p>
              </p:txBody>
            </p:sp>
            <p:sp>
              <p:nvSpPr>
                <p:cNvPr id="249944" name="Rectangle 88"/>
                <p:cNvSpPr>
                  <a:spLocks noChangeArrowheads="1"/>
                </p:cNvSpPr>
                <p:nvPr/>
              </p:nvSpPr>
              <p:spPr bwMode="auto">
                <a:xfrm>
                  <a:off x="2716" y="5642"/>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9945" name="Group 89"/>
              <p:cNvGrpSpPr>
                <a:grpSpLocks/>
              </p:cNvGrpSpPr>
              <p:nvPr/>
            </p:nvGrpSpPr>
            <p:grpSpPr bwMode="auto">
              <a:xfrm>
                <a:off x="84" y="2546"/>
                <a:ext cx="2594" cy="124"/>
                <a:chOff x="0" y="6045"/>
                <a:chExt cx="2716" cy="391"/>
              </a:xfrm>
            </p:grpSpPr>
            <p:sp>
              <p:nvSpPr>
                <p:cNvPr id="249946" name="Rectangle 90"/>
                <p:cNvSpPr>
                  <a:spLocks noChangeArrowheads="1"/>
                </p:cNvSpPr>
                <p:nvPr/>
              </p:nvSpPr>
              <p:spPr bwMode="auto">
                <a:xfrm>
                  <a:off x="6" y="6051"/>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3</a:t>
                  </a:r>
                </a:p>
                <a:p>
                  <a:pPr eaLnBrk="0" hangingPunct="0"/>
                  <a:endParaRPr lang="en-US" altLang="zh-CN">
                    <a:latin typeface="Times New Roman" panose="02020603050405020304" pitchFamily="18" charset="0"/>
                    <a:ea typeface="宋体" panose="02010600030101010101" pitchFamily="2" charset="-122"/>
                  </a:endParaRPr>
                </a:p>
              </p:txBody>
            </p:sp>
            <p:sp>
              <p:nvSpPr>
                <p:cNvPr id="249947" name="Rectangle 91"/>
                <p:cNvSpPr>
                  <a:spLocks noChangeArrowheads="1"/>
                </p:cNvSpPr>
                <p:nvPr/>
              </p:nvSpPr>
              <p:spPr bwMode="auto">
                <a:xfrm>
                  <a:off x="0" y="6045"/>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9948" name="Group 92"/>
              <p:cNvGrpSpPr>
                <a:grpSpLocks/>
              </p:cNvGrpSpPr>
              <p:nvPr/>
            </p:nvGrpSpPr>
            <p:grpSpPr bwMode="auto">
              <a:xfrm>
                <a:off x="2678" y="2546"/>
                <a:ext cx="2906" cy="124"/>
                <a:chOff x="2716" y="6045"/>
                <a:chExt cx="3043" cy="391"/>
              </a:xfrm>
            </p:grpSpPr>
            <p:sp>
              <p:nvSpPr>
                <p:cNvPr id="249949" name="Rectangle 93"/>
                <p:cNvSpPr>
                  <a:spLocks noChangeArrowheads="1"/>
                </p:cNvSpPr>
                <p:nvPr/>
              </p:nvSpPr>
              <p:spPr bwMode="auto">
                <a:xfrm>
                  <a:off x="2722" y="6051"/>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49950" name="Rectangle 94"/>
                <p:cNvSpPr>
                  <a:spLocks noChangeArrowheads="1"/>
                </p:cNvSpPr>
                <p:nvPr/>
              </p:nvSpPr>
              <p:spPr bwMode="auto">
                <a:xfrm>
                  <a:off x="2716" y="6045"/>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9951" name="Group 95"/>
              <p:cNvGrpSpPr>
                <a:grpSpLocks/>
              </p:cNvGrpSpPr>
              <p:nvPr/>
            </p:nvGrpSpPr>
            <p:grpSpPr bwMode="auto">
              <a:xfrm>
                <a:off x="84" y="2673"/>
                <a:ext cx="2594" cy="124"/>
                <a:chOff x="0" y="6448"/>
                <a:chExt cx="2716" cy="391"/>
              </a:xfrm>
            </p:grpSpPr>
            <p:sp>
              <p:nvSpPr>
                <p:cNvPr id="249952" name="Rectangle 96"/>
                <p:cNvSpPr>
                  <a:spLocks noChangeArrowheads="1"/>
                </p:cNvSpPr>
                <p:nvPr/>
              </p:nvSpPr>
              <p:spPr bwMode="auto">
                <a:xfrm>
                  <a:off x="6" y="6454"/>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4</a:t>
                  </a:r>
                </a:p>
                <a:p>
                  <a:pPr eaLnBrk="0" hangingPunct="0"/>
                  <a:endParaRPr lang="en-US" altLang="zh-CN">
                    <a:latin typeface="Times New Roman" panose="02020603050405020304" pitchFamily="18" charset="0"/>
                    <a:ea typeface="宋体" panose="02010600030101010101" pitchFamily="2" charset="-122"/>
                  </a:endParaRPr>
                </a:p>
              </p:txBody>
            </p:sp>
            <p:sp>
              <p:nvSpPr>
                <p:cNvPr id="249953" name="Rectangle 97"/>
                <p:cNvSpPr>
                  <a:spLocks noChangeArrowheads="1"/>
                </p:cNvSpPr>
                <p:nvPr/>
              </p:nvSpPr>
              <p:spPr bwMode="auto">
                <a:xfrm>
                  <a:off x="0" y="6448"/>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9954" name="Group 98"/>
              <p:cNvGrpSpPr>
                <a:grpSpLocks/>
              </p:cNvGrpSpPr>
              <p:nvPr/>
            </p:nvGrpSpPr>
            <p:grpSpPr bwMode="auto">
              <a:xfrm>
                <a:off x="2678" y="2673"/>
                <a:ext cx="2906" cy="124"/>
                <a:chOff x="2716" y="6448"/>
                <a:chExt cx="3043" cy="391"/>
              </a:xfrm>
            </p:grpSpPr>
            <p:sp>
              <p:nvSpPr>
                <p:cNvPr id="249955" name="Rectangle 99"/>
                <p:cNvSpPr>
                  <a:spLocks noChangeArrowheads="1"/>
                </p:cNvSpPr>
                <p:nvPr/>
              </p:nvSpPr>
              <p:spPr bwMode="auto">
                <a:xfrm>
                  <a:off x="2722" y="6454"/>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49956" name="Rectangle 100"/>
                <p:cNvSpPr>
                  <a:spLocks noChangeArrowheads="1"/>
                </p:cNvSpPr>
                <p:nvPr/>
              </p:nvSpPr>
              <p:spPr bwMode="auto">
                <a:xfrm>
                  <a:off x="2716" y="6448"/>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9957" name="Group 101"/>
              <p:cNvGrpSpPr>
                <a:grpSpLocks/>
              </p:cNvGrpSpPr>
              <p:nvPr/>
            </p:nvGrpSpPr>
            <p:grpSpPr bwMode="auto">
              <a:xfrm>
                <a:off x="84" y="2801"/>
                <a:ext cx="2594" cy="123"/>
                <a:chOff x="0" y="6851"/>
                <a:chExt cx="2716" cy="391"/>
              </a:xfrm>
            </p:grpSpPr>
            <p:sp>
              <p:nvSpPr>
                <p:cNvPr id="249958" name="Rectangle 102"/>
                <p:cNvSpPr>
                  <a:spLocks noChangeArrowheads="1"/>
                </p:cNvSpPr>
                <p:nvPr/>
              </p:nvSpPr>
              <p:spPr bwMode="auto">
                <a:xfrm>
                  <a:off x="6" y="6857"/>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4</a:t>
                  </a:r>
                </a:p>
                <a:p>
                  <a:pPr eaLnBrk="0" hangingPunct="0"/>
                  <a:endParaRPr lang="en-US" altLang="zh-CN">
                    <a:latin typeface="Times New Roman" panose="02020603050405020304" pitchFamily="18" charset="0"/>
                    <a:ea typeface="宋体" panose="02010600030101010101" pitchFamily="2" charset="-122"/>
                  </a:endParaRPr>
                </a:p>
              </p:txBody>
            </p:sp>
            <p:sp>
              <p:nvSpPr>
                <p:cNvPr id="249959" name="Rectangle 103"/>
                <p:cNvSpPr>
                  <a:spLocks noChangeArrowheads="1"/>
                </p:cNvSpPr>
                <p:nvPr/>
              </p:nvSpPr>
              <p:spPr bwMode="auto">
                <a:xfrm>
                  <a:off x="0" y="6851"/>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9960" name="Group 104"/>
              <p:cNvGrpSpPr>
                <a:grpSpLocks/>
              </p:cNvGrpSpPr>
              <p:nvPr/>
            </p:nvGrpSpPr>
            <p:grpSpPr bwMode="auto">
              <a:xfrm>
                <a:off x="2678" y="2801"/>
                <a:ext cx="2906" cy="123"/>
                <a:chOff x="2716" y="6851"/>
                <a:chExt cx="3043" cy="391"/>
              </a:xfrm>
            </p:grpSpPr>
            <p:sp>
              <p:nvSpPr>
                <p:cNvPr id="249961" name="Rectangle 105"/>
                <p:cNvSpPr>
                  <a:spLocks noChangeArrowheads="1"/>
                </p:cNvSpPr>
                <p:nvPr/>
              </p:nvSpPr>
              <p:spPr bwMode="auto">
                <a:xfrm>
                  <a:off x="2722" y="6857"/>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49962" name="Rectangle 106"/>
                <p:cNvSpPr>
                  <a:spLocks noChangeArrowheads="1"/>
                </p:cNvSpPr>
                <p:nvPr/>
              </p:nvSpPr>
              <p:spPr bwMode="auto">
                <a:xfrm>
                  <a:off x="2716" y="6851"/>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9963" name="Group 107"/>
              <p:cNvGrpSpPr>
                <a:grpSpLocks/>
              </p:cNvGrpSpPr>
              <p:nvPr/>
            </p:nvGrpSpPr>
            <p:grpSpPr bwMode="auto">
              <a:xfrm>
                <a:off x="84" y="2928"/>
                <a:ext cx="2594" cy="124"/>
                <a:chOff x="0" y="7254"/>
                <a:chExt cx="2716" cy="391"/>
              </a:xfrm>
            </p:grpSpPr>
            <p:sp>
              <p:nvSpPr>
                <p:cNvPr id="249964" name="Rectangle 108"/>
                <p:cNvSpPr>
                  <a:spLocks noChangeArrowheads="1"/>
                </p:cNvSpPr>
                <p:nvPr/>
              </p:nvSpPr>
              <p:spPr bwMode="auto">
                <a:xfrm>
                  <a:off x="6" y="7260"/>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4</a:t>
                  </a:r>
                </a:p>
                <a:p>
                  <a:pPr eaLnBrk="0" hangingPunct="0"/>
                  <a:endParaRPr lang="en-US" altLang="zh-CN">
                    <a:latin typeface="Times New Roman" panose="02020603050405020304" pitchFamily="18" charset="0"/>
                    <a:ea typeface="宋体" panose="02010600030101010101" pitchFamily="2" charset="-122"/>
                  </a:endParaRPr>
                </a:p>
              </p:txBody>
            </p:sp>
            <p:sp>
              <p:nvSpPr>
                <p:cNvPr id="249965" name="Rectangle 109"/>
                <p:cNvSpPr>
                  <a:spLocks noChangeArrowheads="1"/>
                </p:cNvSpPr>
                <p:nvPr/>
              </p:nvSpPr>
              <p:spPr bwMode="auto">
                <a:xfrm>
                  <a:off x="0" y="7254"/>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9966" name="Group 110"/>
              <p:cNvGrpSpPr>
                <a:grpSpLocks/>
              </p:cNvGrpSpPr>
              <p:nvPr/>
            </p:nvGrpSpPr>
            <p:grpSpPr bwMode="auto">
              <a:xfrm>
                <a:off x="2678" y="2928"/>
                <a:ext cx="2906" cy="124"/>
                <a:chOff x="2716" y="7254"/>
                <a:chExt cx="3043" cy="391"/>
              </a:xfrm>
            </p:grpSpPr>
            <p:sp>
              <p:nvSpPr>
                <p:cNvPr id="249967" name="Rectangle 111"/>
                <p:cNvSpPr>
                  <a:spLocks noChangeArrowheads="1"/>
                </p:cNvSpPr>
                <p:nvPr/>
              </p:nvSpPr>
              <p:spPr bwMode="auto">
                <a:xfrm>
                  <a:off x="2722" y="7260"/>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49968" name="Rectangle 112"/>
                <p:cNvSpPr>
                  <a:spLocks noChangeArrowheads="1"/>
                </p:cNvSpPr>
                <p:nvPr/>
              </p:nvSpPr>
              <p:spPr bwMode="auto">
                <a:xfrm>
                  <a:off x="2716" y="7254"/>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9969" name="Group 113"/>
              <p:cNvGrpSpPr>
                <a:grpSpLocks/>
              </p:cNvGrpSpPr>
              <p:nvPr/>
            </p:nvGrpSpPr>
            <p:grpSpPr bwMode="auto">
              <a:xfrm>
                <a:off x="84" y="3056"/>
                <a:ext cx="2594" cy="123"/>
                <a:chOff x="0" y="7657"/>
                <a:chExt cx="2716" cy="391"/>
              </a:xfrm>
            </p:grpSpPr>
            <p:sp>
              <p:nvSpPr>
                <p:cNvPr id="249970" name="Rectangle 114"/>
                <p:cNvSpPr>
                  <a:spLocks noChangeArrowheads="1"/>
                </p:cNvSpPr>
                <p:nvPr/>
              </p:nvSpPr>
              <p:spPr bwMode="auto">
                <a:xfrm>
                  <a:off x="6" y="7663"/>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6</a:t>
                  </a:r>
                </a:p>
                <a:p>
                  <a:pPr eaLnBrk="0" hangingPunct="0"/>
                  <a:endParaRPr lang="en-US" altLang="zh-CN">
                    <a:latin typeface="Times New Roman" panose="02020603050405020304" pitchFamily="18" charset="0"/>
                    <a:ea typeface="宋体" panose="02010600030101010101" pitchFamily="2" charset="-122"/>
                  </a:endParaRPr>
                </a:p>
              </p:txBody>
            </p:sp>
            <p:sp>
              <p:nvSpPr>
                <p:cNvPr id="249971" name="Rectangle 115"/>
                <p:cNvSpPr>
                  <a:spLocks noChangeArrowheads="1"/>
                </p:cNvSpPr>
                <p:nvPr/>
              </p:nvSpPr>
              <p:spPr bwMode="auto">
                <a:xfrm>
                  <a:off x="0" y="7657"/>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9972" name="Group 116"/>
              <p:cNvGrpSpPr>
                <a:grpSpLocks/>
              </p:cNvGrpSpPr>
              <p:nvPr/>
            </p:nvGrpSpPr>
            <p:grpSpPr bwMode="auto">
              <a:xfrm>
                <a:off x="2678" y="3056"/>
                <a:ext cx="2906" cy="123"/>
                <a:chOff x="2716" y="7657"/>
                <a:chExt cx="3043" cy="391"/>
              </a:xfrm>
            </p:grpSpPr>
            <p:sp>
              <p:nvSpPr>
                <p:cNvPr id="249973" name="Rectangle 117"/>
                <p:cNvSpPr>
                  <a:spLocks noChangeArrowheads="1"/>
                </p:cNvSpPr>
                <p:nvPr/>
              </p:nvSpPr>
              <p:spPr bwMode="auto">
                <a:xfrm>
                  <a:off x="2722" y="7663"/>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49974" name="Rectangle 118"/>
                <p:cNvSpPr>
                  <a:spLocks noChangeArrowheads="1"/>
                </p:cNvSpPr>
                <p:nvPr/>
              </p:nvSpPr>
              <p:spPr bwMode="auto">
                <a:xfrm>
                  <a:off x="2716" y="7657"/>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9975" name="Group 119"/>
              <p:cNvGrpSpPr>
                <a:grpSpLocks/>
              </p:cNvGrpSpPr>
              <p:nvPr/>
            </p:nvGrpSpPr>
            <p:grpSpPr bwMode="auto">
              <a:xfrm>
                <a:off x="84" y="3183"/>
                <a:ext cx="2594" cy="124"/>
                <a:chOff x="0" y="8060"/>
                <a:chExt cx="2716" cy="391"/>
              </a:xfrm>
            </p:grpSpPr>
            <p:sp>
              <p:nvSpPr>
                <p:cNvPr id="249976" name="Rectangle 120"/>
                <p:cNvSpPr>
                  <a:spLocks noChangeArrowheads="1"/>
                </p:cNvSpPr>
                <p:nvPr/>
              </p:nvSpPr>
              <p:spPr bwMode="auto">
                <a:xfrm>
                  <a:off x="6" y="8066"/>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6</a:t>
                  </a:r>
                </a:p>
                <a:p>
                  <a:pPr eaLnBrk="0" hangingPunct="0"/>
                  <a:endParaRPr lang="en-US" altLang="zh-CN">
                    <a:latin typeface="Times New Roman" panose="02020603050405020304" pitchFamily="18" charset="0"/>
                    <a:ea typeface="宋体" panose="02010600030101010101" pitchFamily="2" charset="-122"/>
                  </a:endParaRPr>
                </a:p>
              </p:txBody>
            </p:sp>
            <p:sp>
              <p:nvSpPr>
                <p:cNvPr id="249977" name="Rectangle 121"/>
                <p:cNvSpPr>
                  <a:spLocks noChangeArrowheads="1"/>
                </p:cNvSpPr>
                <p:nvPr/>
              </p:nvSpPr>
              <p:spPr bwMode="auto">
                <a:xfrm>
                  <a:off x="0" y="8060"/>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9978" name="Group 122"/>
              <p:cNvGrpSpPr>
                <a:grpSpLocks/>
              </p:cNvGrpSpPr>
              <p:nvPr/>
            </p:nvGrpSpPr>
            <p:grpSpPr bwMode="auto">
              <a:xfrm>
                <a:off x="2678" y="3183"/>
                <a:ext cx="2906" cy="124"/>
                <a:chOff x="2716" y="8060"/>
                <a:chExt cx="3043" cy="391"/>
              </a:xfrm>
            </p:grpSpPr>
            <p:sp>
              <p:nvSpPr>
                <p:cNvPr id="249979" name="Rectangle 123"/>
                <p:cNvSpPr>
                  <a:spLocks noChangeArrowheads="1"/>
                </p:cNvSpPr>
                <p:nvPr/>
              </p:nvSpPr>
              <p:spPr bwMode="auto">
                <a:xfrm>
                  <a:off x="2722" y="8066"/>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49980" name="Rectangle 124"/>
                <p:cNvSpPr>
                  <a:spLocks noChangeArrowheads="1"/>
                </p:cNvSpPr>
                <p:nvPr/>
              </p:nvSpPr>
              <p:spPr bwMode="auto">
                <a:xfrm>
                  <a:off x="2716" y="8060"/>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9981" name="Group 125"/>
              <p:cNvGrpSpPr>
                <a:grpSpLocks/>
              </p:cNvGrpSpPr>
              <p:nvPr/>
            </p:nvGrpSpPr>
            <p:grpSpPr bwMode="auto">
              <a:xfrm>
                <a:off x="84" y="3310"/>
                <a:ext cx="2594" cy="124"/>
                <a:chOff x="0" y="8463"/>
                <a:chExt cx="2716" cy="391"/>
              </a:xfrm>
            </p:grpSpPr>
            <p:sp>
              <p:nvSpPr>
                <p:cNvPr id="249982" name="Rectangle 126"/>
                <p:cNvSpPr>
                  <a:spLocks noChangeArrowheads="1"/>
                </p:cNvSpPr>
                <p:nvPr/>
              </p:nvSpPr>
              <p:spPr bwMode="auto">
                <a:xfrm>
                  <a:off x="6" y="8469"/>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9</a:t>
                  </a:r>
                </a:p>
                <a:p>
                  <a:pPr eaLnBrk="0" hangingPunct="0"/>
                  <a:endParaRPr lang="en-US" altLang="zh-CN">
                    <a:latin typeface="Times New Roman" panose="02020603050405020304" pitchFamily="18" charset="0"/>
                    <a:ea typeface="宋体" panose="02010600030101010101" pitchFamily="2" charset="-122"/>
                  </a:endParaRPr>
                </a:p>
              </p:txBody>
            </p:sp>
            <p:sp>
              <p:nvSpPr>
                <p:cNvPr id="249983" name="Rectangle 127"/>
                <p:cNvSpPr>
                  <a:spLocks noChangeArrowheads="1"/>
                </p:cNvSpPr>
                <p:nvPr/>
              </p:nvSpPr>
              <p:spPr bwMode="auto">
                <a:xfrm>
                  <a:off x="0" y="8463"/>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9984" name="Group 128"/>
              <p:cNvGrpSpPr>
                <a:grpSpLocks/>
              </p:cNvGrpSpPr>
              <p:nvPr/>
            </p:nvGrpSpPr>
            <p:grpSpPr bwMode="auto">
              <a:xfrm>
                <a:off x="2678" y="3310"/>
                <a:ext cx="2906" cy="124"/>
                <a:chOff x="2716" y="8463"/>
                <a:chExt cx="3043" cy="391"/>
              </a:xfrm>
            </p:grpSpPr>
            <p:sp>
              <p:nvSpPr>
                <p:cNvPr id="249985" name="Rectangle 129"/>
                <p:cNvSpPr>
                  <a:spLocks noChangeArrowheads="1"/>
                </p:cNvSpPr>
                <p:nvPr/>
              </p:nvSpPr>
              <p:spPr bwMode="auto">
                <a:xfrm>
                  <a:off x="2722" y="8469"/>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49986" name="Rectangle 130"/>
                <p:cNvSpPr>
                  <a:spLocks noChangeArrowheads="1"/>
                </p:cNvSpPr>
                <p:nvPr/>
              </p:nvSpPr>
              <p:spPr bwMode="auto">
                <a:xfrm>
                  <a:off x="2716" y="8463"/>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9987" name="Group 131"/>
              <p:cNvGrpSpPr>
                <a:grpSpLocks/>
              </p:cNvGrpSpPr>
              <p:nvPr/>
            </p:nvGrpSpPr>
            <p:grpSpPr bwMode="auto">
              <a:xfrm>
                <a:off x="84" y="3438"/>
                <a:ext cx="2594" cy="123"/>
                <a:chOff x="0" y="8866"/>
                <a:chExt cx="2716" cy="391"/>
              </a:xfrm>
            </p:grpSpPr>
            <p:sp>
              <p:nvSpPr>
                <p:cNvPr id="249988" name="Rectangle 132"/>
                <p:cNvSpPr>
                  <a:spLocks noChangeArrowheads="1"/>
                </p:cNvSpPr>
                <p:nvPr/>
              </p:nvSpPr>
              <p:spPr bwMode="auto">
                <a:xfrm>
                  <a:off x="6" y="8872"/>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9</a:t>
                  </a:r>
                </a:p>
                <a:p>
                  <a:pPr eaLnBrk="0" hangingPunct="0"/>
                  <a:endParaRPr lang="en-US" altLang="zh-CN">
                    <a:latin typeface="Times New Roman" panose="02020603050405020304" pitchFamily="18" charset="0"/>
                    <a:ea typeface="宋体" panose="02010600030101010101" pitchFamily="2" charset="-122"/>
                  </a:endParaRPr>
                </a:p>
              </p:txBody>
            </p:sp>
            <p:sp>
              <p:nvSpPr>
                <p:cNvPr id="249989" name="Rectangle 133"/>
                <p:cNvSpPr>
                  <a:spLocks noChangeArrowheads="1"/>
                </p:cNvSpPr>
                <p:nvPr/>
              </p:nvSpPr>
              <p:spPr bwMode="auto">
                <a:xfrm>
                  <a:off x="0" y="8866"/>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9990" name="Group 134"/>
              <p:cNvGrpSpPr>
                <a:grpSpLocks/>
              </p:cNvGrpSpPr>
              <p:nvPr/>
            </p:nvGrpSpPr>
            <p:grpSpPr bwMode="auto">
              <a:xfrm>
                <a:off x="2678" y="3438"/>
                <a:ext cx="2906" cy="123"/>
                <a:chOff x="2716" y="8866"/>
                <a:chExt cx="3043" cy="391"/>
              </a:xfrm>
            </p:grpSpPr>
            <p:sp>
              <p:nvSpPr>
                <p:cNvPr id="249991" name="Rectangle 135"/>
                <p:cNvSpPr>
                  <a:spLocks noChangeArrowheads="1"/>
                </p:cNvSpPr>
                <p:nvPr/>
              </p:nvSpPr>
              <p:spPr bwMode="auto">
                <a:xfrm>
                  <a:off x="2722" y="8872"/>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49992" name="Rectangle 136"/>
                <p:cNvSpPr>
                  <a:spLocks noChangeArrowheads="1"/>
                </p:cNvSpPr>
                <p:nvPr/>
              </p:nvSpPr>
              <p:spPr bwMode="auto">
                <a:xfrm>
                  <a:off x="2716" y="8866"/>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9993" name="Group 137"/>
              <p:cNvGrpSpPr>
                <a:grpSpLocks/>
              </p:cNvGrpSpPr>
              <p:nvPr/>
            </p:nvGrpSpPr>
            <p:grpSpPr bwMode="auto">
              <a:xfrm>
                <a:off x="84" y="3565"/>
                <a:ext cx="2594" cy="124"/>
                <a:chOff x="0" y="9269"/>
                <a:chExt cx="2716" cy="391"/>
              </a:xfrm>
            </p:grpSpPr>
            <p:sp>
              <p:nvSpPr>
                <p:cNvPr id="249994" name="Rectangle 138"/>
                <p:cNvSpPr>
                  <a:spLocks noChangeArrowheads="1"/>
                </p:cNvSpPr>
                <p:nvPr/>
              </p:nvSpPr>
              <p:spPr bwMode="auto">
                <a:xfrm>
                  <a:off x="6" y="9275"/>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9</a:t>
                  </a:r>
                </a:p>
                <a:p>
                  <a:pPr eaLnBrk="0" hangingPunct="0"/>
                  <a:endParaRPr lang="en-US" altLang="zh-CN">
                    <a:latin typeface="Times New Roman" panose="02020603050405020304" pitchFamily="18" charset="0"/>
                    <a:ea typeface="宋体" panose="02010600030101010101" pitchFamily="2" charset="-122"/>
                  </a:endParaRPr>
                </a:p>
              </p:txBody>
            </p:sp>
            <p:sp>
              <p:nvSpPr>
                <p:cNvPr id="249995" name="Rectangle 139"/>
                <p:cNvSpPr>
                  <a:spLocks noChangeArrowheads="1"/>
                </p:cNvSpPr>
                <p:nvPr/>
              </p:nvSpPr>
              <p:spPr bwMode="auto">
                <a:xfrm>
                  <a:off x="0" y="9269"/>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9996" name="Group 140"/>
              <p:cNvGrpSpPr>
                <a:grpSpLocks/>
              </p:cNvGrpSpPr>
              <p:nvPr/>
            </p:nvGrpSpPr>
            <p:grpSpPr bwMode="auto">
              <a:xfrm>
                <a:off x="2678" y="3565"/>
                <a:ext cx="2906" cy="124"/>
                <a:chOff x="2716" y="9269"/>
                <a:chExt cx="3043" cy="391"/>
              </a:xfrm>
            </p:grpSpPr>
            <p:sp>
              <p:nvSpPr>
                <p:cNvPr id="249997" name="Rectangle 141"/>
                <p:cNvSpPr>
                  <a:spLocks noChangeArrowheads="1"/>
                </p:cNvSpPr>
                <p:nvPr/>
              </p:nvSpPr>
              <p:spPr bwMode="auto">
                <a:xfrm>
                  <a:off x="2722" y="9275"/>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49998" name="Rectangle 142"/>
                <p:cNvSpPr>
                  <a:spLocks noChangeArrowheads="1"/>
                </p:cNvSpPr>
                <p:nvPr/>
              </p:nvSpPr>
              <p:spPr bwMode="auto">
                <a:xfrm>
                  <a:off x="2716" y="9269"/>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9999" name="Group 143"/>
              <p:cNvGrpSpPr>
                <a:grpSpLocks/>
              </p:cNvGrpSpPr>
              <p:nvPr/>
            </p:nvGrpSpPr>
            <p:grpSpPr bwMode="auto">
              <a:xfrm>
                <a:off x="84" y="3693"/>
                <a:ext cx="2594" cy="123"/>
                <a:chOff x="0" y="9672"/>
                <a:chExt cx="2716" cy="391"/>
              </a:xfrm>
            </p:grpSpPr>
            <p:sp>
              <p:nvSpPr>
                <p:cNvPr id="250000" name="Rectangle 144"/>
                <p:cNvSpPr>
                  <a:spLocks noChangeArrowheads="1"/>
                </p:cNvSpPr>
                <p:nvPr/>
              </p:nvSpPr>
              <p:spPr bwMode="auto">
                <a:xfrm>
                  <a:off x="6" y="9678"/>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10</a:t>
                  </a:r>
                </a:p>
                <a:p>
                  <a:pPr eaLnBrk="0" hangingPunct="0"/>
                  <a:endParaRPr lang="en-US" altLang="zh-CN">
                    <a:latin typeface="Times New Roman" panose="02020603050405020304" pitchFamily="18" charset="0"/>
                    <a:ea typeface="宋体" panose="02010600030101010101" pitchFamily="2" charset="-122"/>
                  </a:endParaRPr>
                </a:p>
              </p:txBody>
            </p:sp>
            <p:sp>
              <p:nvSpPr>
                <p:cNvPr id="250001" name="Rectangle 145"/>
                <p:cNvSpPr>
                  <a:spLocks noChangeArrowheads="1"/>
                </p:cNvSpPr>
                <p:nvPr/>
              </p:nvSpPr>
              <p:spPr bwMode="auto">
                <a:xfrm>
                  <a:off x="0" y="9672"/>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0002" name="Group 146"/>
              <p:cNvGrpSpPr>
                <a:grpSpLocks/>
              </p:cNvGrpSpPr>
              <p:nvPr/>
            </p:nvGrpSpPr>
            <p:grpSpPr bwMode="auto">
              <a:xfrm>
                <a:off x="2678" y="3693"/>
                <a:ext cx="2906" cy="123"/>
                <a:chOff x="2716" y="9672"/>
                <a:chExt cx="3043" cy="391"/>
              </a:xfrm>
            </p:grpSpPr>
            <p:sp>
              <p:nvSpPr>
                <p:cNvPr id="250003" name="Rectangle 147"/>
                <p:cNvSpPr>
                  <a:spLocks noChangeArrowheads="1"/>
                </p:cNvSpPr>
                <p:nvPr/>
              </p:nvSpPr>
              <p:spPr bwMode="auto">
                <a:xfrm>
                  <a:off x="2722" y="9678"/>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0004" name="Rectangle 148"/>
                <p:cNvSpPr>
                  <a:spLocks noChangeArrowheads="1"/>
                </p:cNvSpPr>
                <p:nvPr/>
              </p:nvSpPr>
              <p:spPr bwMode="auto">
                <a:xfrm>
                  <a:off x="2716" y="9672"/>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0005" name="Group 149"/>
              <p:cNvGrpSpPr>
                <a:grpSpLocks/>
              </p:cNvGrpSpPr>
              <p:nvPr/>
            </p:nvGrpSpPr>
            <p:grpSpPr bwMode="auto">
              <a:xfrm>
                <a:off x="84" y="3820"/>
                <a:ext cx="2594" cy="124"/>
                <a:chOff x="0" y="10075"/>
                <a:chExt cx="2716" cy="391"/>
              </a:xfrm>
            </p:grpSpPr>
            <p:sp>
              <p:nvSpPr>
                <p:cNvPr id="250006" name="Rectangle 150"/>
                <p:cNvSpPr>
                  <a:spLocks noChangeArrowheads="1"/>
                </p:cNvSpPr>
                <p:nvPr/>
              </p:nvSpPr>
              <p:spPr bwMode="auto">
                <a:xfrm>
                  <a:off x="6" y="10081"/>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13</a:t>
                  </a:r>
                </a:p>
                <a:p>
                  <a:pPr eaLnBrk="0" hangingPunct="0"/>
                  <a:endParaRPr lang="en-US" altLang="zh-CN">
                    <a:latin typeface="Times New Roman" panose="02020603050405020304" pitchFamily="18" charset="0"/>
                    <a:ea typeface="宋体" panose="02010600030101010101" pitchFamily="2" charset="-122"/>
                  </a:endParaRPr>
                </a:p>
              </p:txBody>
            </p:sp>
            <p:sp>
              <p:nvSpPr>
                <p:cNvPr id="250007" name="Rectangle 151"/>
                <p:cNvSpPr>
                  <a:spLocks noChangeArrowheads="1"/>
                </p:cNvSpPr>
                <p:nvPr/>
              </p:nvSpPr>
              <p:spPr bwMode="auto">
                <a:xfrm>
                  <a:off x="0" y="10075"/>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0008" name="Group 152"/>
              <p:cNvGrpSpPr>
                <a:grpSpLocks/>
              </p:cNvGrpSpPr>
              <p:nvPr/>
            </p:nvGrpSpPr>
            <p:grpSpPr bwMode="auto">
              <a:xfrm>
                <a:off x="2678" y="3820"/>
                <a:ext cx="2906" cy="124"/>
                <a:chOff x="2716" y="10075"/>
                <a:chExt cx="3043" cy="391"/>
              </a:xfrm>
            </p:grpSpPr>
            <p:sp>
              <p:nvSpPr>
                <p:cNvPr id="250009" name="Rectangle 153"/>
                <p:cNvSpPr>
                  <a:spLocks noChangeArrowheads="1"/>
                </p:cNvSpPr>
                <p:nvPr/>
              </p:nvSpPr>
              <p:spPr bwMode="auto">
                <a:xfrm>
                  <a:off x="2722" y="10081"/>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0010" name="Rectangle 154"/>
                <p:cNvSpPr>
                  <a:spLocks noChangeArrowheads="1"/>
                </p:cNvSpPr>
                <p:nvPr/>
              </p:nvSpPr>
              <p:spPr bwMode="auto">
                <a:xfrm>
                  <a:off x="2716" y="10075"/>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0011" name="Group 155"/>
              <p:cNvGrpSpPr>
                <a:grpSpLocks/>
              </p:cNvGrpSpPr>
              <p:nvPr/>
            </p:nvGrpSpPr>
            <p:grpSpPr bwMode="auto">
              <a:xfrm>
                <a:off x="84" y="3947"/>
                <a:ext cx="2594" cy="124"/>
                <a:chOff x="0" y="10478"/>
                <a:chExt cx="2716" cy="391"/>
              </a:xfrm>
            </p:grpSpPr>
            <p:sp>
              <p:nvSpPr>
                <p:cNvPr id="250012" name="Rectangle 156"/>
                <p:cNvSpPr>
                  <a:spLocks noChangeArrowheads="1"/>
                </p:cNvSpPr>
                <p:nvPr/>
              </p:nvSpPr>
              <p:spPr bwMode="auto">
                <a:xfrm>
                  <a:off x="6" y="10484"/>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16</a:t>
                  </a:r>
                </a:p>
                <a:p>
                  <a:pPr eaLnBrk="0" hangingPunct="0"/>
                  <a:endParaRPr lang="en-US" altLang="zh-CN">
                    <a:latin typeface="Times New Roman" panose="02020603050405020304" pitchFamily="18" charset="0"/>
                    <a:ea typeface="宋体" panose="02010600030101010101" pitchFamily="2" charset="-122"/>
                  </a:endParaRPr>
                </a:p>
              </p:txBody>
            </p:sp>
            <p:sp>
              <p:nvSpPr>
                <p:cNvPr id="250013" name="Rectangle 157"/>
                <p:cNvSpPr>
                  <a:spLocks noChangeArrowheads="1"/>
                </p:cNvSpPr>
                <p:nvPr/>
              </p:nvSpPr>
              <p:spPr bwMode="auto">
                <a:xfrm>
                  <a:off x="0" y="10478"/>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0014" name="Group 158"/>
              <p:cNvGrpSpPr>
                <a:grpSpLocks/>
              </p:cNvGrpSpPr>
              <p:nvPr/>
            </p:nvGrpSpPr>
            <p:grpSpPr bwMode="auto">
              <a:xfrm>
                <a:off x="2678" y="3947"/>
                <a:ext cx="2906" cy="124"/>
                <a:chOff x="2716" y="10478"/>
                <a:chExt cx="3043" cy="391"/>
              </a:xfrm>
            </p:grpSpPr>
            <p:sp>
              <p:nvSpPr>
                <p:cNvPr id="250015" name="Rectangle 159"/>
                <p:cNvSpPr>
                  <a:spLocks noChangeArrowheads="1"/>
                </p:cNvSpPr>
                <p:nvPr/>
              </p:nvSpPr>
              <p:spPr bwMode="auto">
                <a:xfrm>
                  <a:off x="2722" y="10484"/>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0016" name="Rectangle 160"/>
                <p:cNvSpPr>
                  <a:spLocks noChangeArrowheads="1"/>
                </p:cNvSpPr>
                <p:nvPr/>
              </p:nvSpPr>
              <p:spPr bwMode="auto">
                <a:xfrm>
                  <a:off x="2716" y="10478"/>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250017" name="Text Box 161"/>
            <p:cNvSpPr txBox="1">
              <a:spLocks noChangeArrowheads="1"/>
            </p:cNvSpPr>
            <p:nvPr/>
          </p:nvSpPr>
          <p:spPr bwMode="auto">
            <a:xfrm>
              <a:off x="336" y="624"/>
              <a:ext cx="20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u="sng">
                  <a:ea typeface="宋体" panose="02010600030101010101" pitchFamily="2" charset="-122"/>
                </a:rPr>
                <a:t>Conceived (event)</a:t>
              </a:r>
            </a:p>
          </p:txBody>
        </p:sp>
        <p:sp>
          <p:nvSpPr>
            <p:cNvPr id="250018" name="Text Box 162"/>
            <p:cNvSpPr txBox="1">
              <a:spLocks noChangeArrowheads="1"/>
            </p:cNvSpPr>
            <p:nvPr/>
          </p:nvSpPr>
          <p:spPr bwMode="auto">
            <a:xfrm>
              <a:off x="2976" y="624"/>
              <a:ext cx="20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u="sng">
                  <a:ea typeface="宋体" panose="02010600030101010101" pitchFamily="2" charset="-122"/>
                </a:rPr>
                <a:t>Did not conceive (censored)</a:t>
              </a:r>
            </a:p>
          </p:txBody>
        </p:sp>
      </p:grpSp>
    </p:spTree>
    <p:extLst>
      <p:ext uri="{BB962C8B-B14F-4D97-AF65-F5344CB8AC3E}">
        <p14:creationId xmlns:p14="http://schemas.microsoft.com/office/powerpoint/2010/main" val="8301145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0937" name="Picture 57" descr="suv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981200"/>
            <a:ext cx="6278563" cy="4549775"/>
          </a:xfrm>
          <a:prstGeom prst="rect">
            <a:avLst/>
          </a:prstGeom>
          <a:noFill/>
          <a:extLst>
            <a:ext uri="{909E8E84-426E-40DD-AFC4-6F175D3DCCD1}">
              <a14:hiddenFill xmlns:a14="http://schemas.microsoft.com/office/drawing/2010/main">
                <a:solidFill>
                  <a:srgbClr val="FFFFFF"/>
                </a:solidFill>
              </a14:hiddenFill>
            </a:ext>
          </a:extLst>
        </p:spPr>
      </p:pic>
      <p:sp>
        <p:nvSpPr>
          <p:cNvPr id="250938" name="Text Box 58"/>
          <p:cNvSpPr txBox="1">
            <a:spLocks noChangeArrowheads="1"/>
          </p:cNvSpPr>
          <p:nvPr/>
        </p:nvSpPr>
        <p:spPr bwMode="auto">
          <a:xfrm>
            <a:off x="3886200" y="2819416"/>
            <a:ext cx="2666948" cy="558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200">
                <a:ea typeface="宋体" panose="02010600030101010101" pitchFamily="2" charset="-122"/>
              </a:rPr>
              <a:t>S(t) is estimated at 9 event times.</a:t>
            </a:r>
          </a:p>
          <a:p>
            <a:pPr>
              <a:spcBef>
                <a:spcPct val="50000"/>
              </a:spcBef>
            </a:pPr>
            <a:r>
              <a:rPr lang="en-US" altLang="zh-CN" sz="1200">
                <a:ea typeface="宋体" panose="02010600030101010101" pitchFamily="2" charset="-122"/>
              </a:rPr>
              <a:t>(step-wise function)</a:t>
            </a:r>
          </a:p>
        </p:txBody>
      </p:sp>
      <p:sp>
        <p:nvSpPr>
          <p:cNvPr id="2" name="标题 1"/>
          <p:cNvSpPr>
            <a:spLocks noGrp="1"/>
          </p:cNvSpPr>
          <p:nvPr>
            <p:ph type="title"/>
          </p:nvPr>
        </p:nvSpPr>
        <p:spPr/>
        <p:txBody>
          <a:bodyPr/>
          <a:lstStyle/>
          <a:p>
            <a:r>
              <a:rPr lang="en-US" altLang="zh-CN" dirty="0">
                <a:ea typeface="宋体" panose="02010600030101010101" pitchFamily="2" charset="-122"/>
              </a:rPr>
              <a:t>Corresponding Kaplan-Meier Curve</a:t>
            </a:r>
            <a:endParaRPr lang="zh-CN" altLang="en-US" dirty="0"/>
          </a:p>
        </p:txBody>
      </p:sp>
    </p:spTree>
    <p:extLst>
      <p:ext uri="{BB962C8B-B14F-4D97-AF65-F5344CB8AC3E}">
        <p14:creationId xmlns:p14="http://schemas.microsoft.com/office/powerpoint/2010/main" val="9416732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50938"/>
                                        </p:tgtEl>
                                        <p:attrNameLst>
                                          <p:attrName>style.visibility</p:attrName>
                                        </p:attrNameLst>
                                      </p:cBhvr>
                                      <p:to>
                                        <p:strVal val="visible"/>
                                      </p:to>
                                    </p:set>
                                    <p:anim calcmode="lin" valueType="num">
                                      <p:cBhvr>
                                        <p:cTn id="7" dur="500" fill="hold"/>
                                        <p:tgtEl>
                                          <p:spTgt spid="250938"/>
                                        </p:tgtEl>
                                        <p:attrNameLst>
                                          <p:attrName>ppt_w</p:attrName>
                                        </p:attrNameLst>
                                      </p:cBhvr>
                                      <p:tavLst>
                                        <p:tav tm="0">
                                          <p:val>
                                            <p:fltVal val="0"/>
                                          </p:val>
                                        </p:tav>
                                        <p:tav tm="100000">
                                          <p:val>
                                            <p:strVal val="#ppt_w"/>
                                          </p:val>
                                        </p:tav>
                                      </p:tavLst>
                                    </p:anim>
                                    <p:anim calcmode="lin" valueType="num">
                                      <p:cBhvr>
                                        <p:cTn id="8" dur="500" fill="hold"/>
                                        <p:tgtEl>
                                          <p:spTgt spid="25093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938"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8" name="Text Box 4"/>
          <p:cNvSpPr txBox="1">
            <a:spLocks noChangeArrowheads="1"/>
          </p:cNvSpPr>
          <p:nvPr/>
        </p:nvSpPr>
        <p:spPr bwMode="auto">
          <a:xfrm>
            <a:off x="381000" y="640080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200" i="1">
                <a:latin typeface="Tahoma" panose="020B0604030504040204" pitchFamily="34" charset="0"/>
                <a:ea typeface="宋体" panose="02010600030101010101" pitchFamily="2" charset="-122"/>
              </a:rPr>
              <a:t>Data from: </a:t>
            </a:r>
            <a:r>
              <a:rPr lang="en-US" altLang="zh-CN" sz="1200">
                <a:latin typeface="Verdana" panose="020B0604030504040204" pitchFamily="34" charset="0"/>
                <a:ea typeface="宋体" panose="02010600030101010101" pitchFamily="2" charset="-122"/>
              </a:rPr>
              <a:t>Luthra P, Bland JM, Stanton SL. Incidence of pregnancy after laparoscopy and hydrotubation. BMJ 1982; 284: 1013-1014</a:t>
            </a:r>
          </a:p>
          <a:p>
            <a:pPr>
              <a:spcBef>
                <a:spcPct val="50000"/>
              </a:spcBef>
            </a:pPr>
            <a:br>
              <a:rPr lang="en-US" altLang="zh-CN" sz="1200">
                <a:latin typeface="Verdana" panose="020B0604030504040204" pitchFamily="34" charset="0"/>
                <a:ea typeface="宋体" panose="02010600030101010101" pitchFamily="2" charset="-122"/>
              </a:rPr>
            </a:br>
            <a:endParaRPr lang="en-US" altLang="zh-CN" sz="1200">
              <a:latin typeface="Verdana" panose="020B0604030504040204" pitchFamily="34" charset="0"/>
              <a:ea typeface="宋体" panose="02010600030101010101" pitchFamily="2" charset="-122"/>
            </a:endParaRPr>
          </a:p>
        </p:txBody>
      </p:sp>
      <p:sp>
        <p:nvSpPr>
          <p:cNvPr id="251910" name="Rectangle 6"/>
          <p:cNvSpPr>
            <a:spLocks noChangeArrowheads="1"/>
          </p:cNvSpPr>
          <p:nvPr/>
        </p:nvSpPr>
        <p:spPr bwMode="auto">
          <a:xfrm>
            <a:off x="41275" y="6235700"/>
            <a:ext cx="185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zh-CN"/>
          </a:p>
        </p:txBody>
      </p:sp>
      <p:sp>
        <p:nvSpPr>
          <p:cNvPr id="251911" name="Text Box 7"/>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latin typeface="Arial Unicode MS" panose="020B0604020202020204" pitchFamily="34" charset="-122"/>
                <a:ea typeface="Arial Unicode MS" panose="020B0604020202020204" pitchFamily="34" charset="-122"/>
                <a:cs typeface="Arial Unicode MS" panose="020B0604020202020204" pitchFamily="34" charset="-122"/>
              </a:rPr>
              <a:t>Raw data: Time (months) to conception or censoring in 38 sub-fertile women after laparoscopy and hydrotubation (1982 study)</a:t>
            </a:r>
            <a:endParaRPr lang="en-US" altLang="zh-CN" sz="2000">
              <a:ea typeface="宋体" panose="02010600030101010101" pitchFamily="2" charset="-122"/>
            </a:endParaRPr>
          </a:p>
        </p:txBody>
      </p:sp>
      <p:sp>
        <p:nvSpPr>
          <p:cNvPr id="251912" name="Text Box 8"/>
          <p:cNvSpPr txBox="1">
            <a:spLocks noChangeArrowheads="1"/>
          </p:cNvSpPr>
          <p:nvPr/>
        </p:nvSpPr>
        <p:spPr bwMode="auto">
          <a:xfrm>
            <a:off x="228600" y="914400"/>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grpSp>
        <p:nvGrpSpPr>
          <p:cNvPr id="251913" name="Group 9"/>
          <p:cNvGrpSpPr>
            <a:grpSpLocks/>
          </p:cNvGrpSpPr>
          <p:nvPr/>
        </p:nvGrpSpPr>
        <p:grpSpPr bwMode="auto">
          <a:xfrm>
            <a:off x="381000" y="762000"/>
            <a:ext cx="8001000" cy="5354638"/>
            <a:chOff x="240" y="624"/>
            <a:chExt cx="5040" cy="3373"/>
          </a:xfrm>
        </p:grpSpPr>
        <p:grpSp>
          <p:nvGrpSpPr>
            <p:cNvPr id="251914" name="Group 10"/>
            <p:cNvGrpSpPr>
              <a:grpSpLocks/>
            </p:cNvGrpSpPr>
            <p:nvPr/>
          </p:nvGrpSpPr>
          <p:grpSpPr bwMode="auto">
            <a:xfrm>
              <a:off x="240" y="816"/>
              <a:ext cx="5040" cy="3181"/>
              <a:chOff x="84" y="890"/>
              <a:chExt cx="5500" cy="3181"/>
            </a:xfrm>
          </p:grpSpPr>
          <p:grpSp>
            <p:nvGrpSpPr>
              <p:cNvPr id="251915" name="Group 11"/>
              <p:cNvGrpSpPr>
                <a:grpSpLocks/>
              </p:cNvGrpSpPr>
              <p:nvPr/>
            </p:nvGrpSpPr>
            <p:grpSpPr bwMode="auto">
              <a:xfrm>
                <a:off x="84" y="890"/>
                <a:ext cx="2594" cy="123"/>
                <a:chOff x="0" y="806"/>
                <a:chExt cx="2716" cy="391"/>
              </a:xfrm>
            </p:grpSpPr>
            <p:sp>
              <p:nvSpPr>
                <p:cNvPr id="251916" name="Rectangle 12"/>
                <p:cNvSpPr>
                  <a:spLocks noChangeArrowheads="1"/>
                </p:cNvSpPr>
                <p:nvPr/>
              </p:nvSpPr>
              <p:spPr bwMode="auto">
                <a:xfrm>
                  <a:off x="6" y="812"/>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a:t>
                  </a:r>
                </a:p>
                <a:p>
                  <a:pPr eaLnBrk="0" hangingPunct="0"/>
                  <a:endParaRPr lang="en-US" altLang="zh-CN">
                    <a:latin typeface="Times New Roman" panose="02020603050405020304" pitchFamily="18" charset="0"/>
                    <a:ea typeface="宋体" panose="02010600030101010101" pitchFamily="2" charset="-122"/>
                  </a:endParaRPr>
                </a:p>
              </p:txBody>
            </p:sp>
            <p:sp>
              <p:nvSpPr>
                <p:cNvPr id="251917" name="Rectangle 13"/>
                <p:cNvSpPr>
                  <a:spLocks noChangeArrowheads="1"/>
                </p:cNvSpPr>
                <p:nvPr/>
              </p:nvSpPr>
              <p:spPr bwMode="auto">
                <a:xfrm>
                  <a:off x="0" y="806"/>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1918" name="Group 14"/>
              <p:cNvGrpSpPr>
                <a:grpSpLocks/>
              </p:cNvGrpSpPr>
              <p:nvPr/>
            </p:nvGrpSpPr>
            <p:grpSpPr bwMode="auto">
              <a:xfrm>
                <a:off x="2678" y="890"/>
                <a:ext cx="2906" cy="123"/>
                <a:chOff x="2716" y="806"/>
                <a:chExt cx="3043" cy="391"/>
              </a:xfrm>
            </p:grpSpPr>
            <p:sp>
              <p:nvSpPr>
                <p:cNvPr id="251919" name="Rectangle 15"/>
                <p:cNvSpPr>
                  <a:spLocks noChangeArrowheads="1"/>
                </p:cNvSpPr>
                <p:nvPr/>
              </p:nvSpPr>
              <p:spPr bwMode="auto">
                <a:xfrm>
                  <a:off x="2722" y="812"/>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a:t>
                  </a:r>
                </a:p>
                <a:p>
                  <a:pPr eaLnBrk="0" hangingPunct="0"/>
                  <a:endParaRPr lang="en-US" altLang="zh-CN">
                    <a:latin typeface="Times New Roman" panose="02020603050405020304" pitchFamily="18" charset="0"/>
                    <a:ea typeface="宋体" panose="02010600030101010101" pitchFamily="2" charset="-122"/>
                  </a:endParaRPr>
                </a:p>
              </p:txBody>
            </p:sp>
            <p:sp>
              <p:nvSpPr>
                <p:cNvPr id="251920" name="Rectangle 16"/>
                <p:cNvSpPr>
                  <a:spLocks noChangeArrowheads="1"/>
                </p:cNvSpPr>
                <p:nvPr/>
              </p:nvSpPr>
              <p:spPr bwMode="auto">
                <a:xfrm>
                  <a:off x="2716" y="806"/>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1921" name="Group 17"/>
              <p:cNvGrpSpPr>
                <a:grpSpLocks/>
              </p:cNvGrpSpPr>
              <p:nvPr/>
            </p:nvGrpSpPr>
            <p:grpSpPr bwMode="auto">
              <a:xfrm>
                <a:off x="84" y="1017"/>
                <a:ext cx="2594" cy="124"/>
                <a:chOff x="0" y="1209"/>
                <a:chExt cx="2716" cy="391"/>
              </a:xfrm>
            </p:grpSpPr>
            <p:sp>
              <p:nvSpPr>
                <p:cNvPr id="251922" name="Rectangle 18"/>
                <p:cNvSpPr>
                  <a:spLocks noChangeArrowheads="1"/>
                </p:cNvSpPr>
                <p:nvPr/>
              </p:nvSpPr>
              <p:spPr bwMode="auto">
                <a:xfrm>
                  <a:off x="6" y="1215"/>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a:t>
                  </a:r>
                </a:p>
                <a:p>
                  <a:pPr eaLnBrk="0" hangingPunct="0"/>
                  <a:endParaRPr lang="en-US" altLang="zh-CN">
                    <a:latin typeface="Times New Roman" panose="02020603050405020304" pitchFamily="18" charset="0"/>
                    <a:ea typeface="宋体" panose="02010600030101010101" pitchFamily="2" charset="-122"/>
                  </a:endParaRPr>
                </a:p>
              </p:txBody>
            </p:sp>
            <p:sp>
              <p:nvSpPr>
                <p:cNvPr id="251923" name="Rectangle 19"/>
                <p:cNvSpPr>
                  <a:spLocks noChangeArrowheads="1"/>
                </p:cNvSpPr>
                <p:nvPr/>
              </p:nvSpPr>
              <p:spPr bwMode="auto">
                <a:xfrm>
                  <a:off x="0" y="1209"/>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1924" name="Group 20"/>
              <p:cNvGrpSpPr>
                <a:grpSpLocks/>
              </p:cNvGrpSpPr>
              <p:nvPr/>
            </p:nvGrpSpPr>
            <p:grpSpPr bwMode="auto">
              <a:xfrm>
                <a:off x="2678" y="1017"/>
                <a:ext cx="2906" cy="124"/>
                <a:chOff x="2716" y="1209"/>
                <a:chExt cx="3043" cy="391"/>
              </a:xfrm>
            </p:grpSpPr>
            <p:sp>
              <p:nvSpPr>
                <p:cNvPr id="251925" name="Rectangle 21"/>
                <p:cNvSpPr>
                  <a:spLocks noChangeArrowheads="1"/>
                </p:cNvSpPr>
                <p:nvPr/>
              </p:nvSpPr>
              <p:spPr bwMode="auto">
                <a:xfrm>
                  <a:off x="2722" y="1215"/>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3</a:t>
                  </a:r>
                </a:p>
                <a:p>
                  <a:pPr eaLnBrk="0" hangingPunct="0"/>
                  <a:endParaRPr lang="en-US" altLang="zh-CN">
                    <a:latin typeface="Times New Roman" panose="02020603050405020304" pitchFamily="18" charset="0"/>
                    <a:ea typeface="宋体" panose="02010600030101010101" pitchFamily="2" charset="-122"/>
                  </a:endParaRPr>
                </a:p>
              </p:txBody>
            </p:sp>
            <p:sp>
              <p:nvSpPr>
                <p:cNvPr id="251926" name="Rectangle 22"/>
                <p:cNvSpPr>
                  <a:spLocks noChangeArrowheads="1"/>
                </p:cNvSpPr>
                <p:nvPr/>
              </p:nvSpPr>
              <p:spPr bwMode="auto">
                <a:xfrm>
                  <a:off x="2716" y="1209"/>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1927" name="Group 23"/>
              <p:cNvGrpSpPr>
                <a:grpSpLocks/>
              </p:cNvGrpSpPr>
              <p:nvPr/>
            </p:nvGrpSpPr>
            <p:grpSpPr bwMode="auto">
              <a:xfrm>
                <a:off x="84" y="1145"/>
                <a:ext cx="2594" cy="123"/>
                <a:chOff x="0" y="1612"/>
                <a:chExt cx="2716" cy="391"/>
              </a:xfrm>
            </p:grpSpPr>
            <p:sp>
              <p:nvSpPr>
                <p:cNvPr id="251928" name="Rectangle 24"/>
                <p:cNvSpPr>
                  <a:spLocks noChangeArrowheads="1"/>
                </p:cNvSpPr>
                <p:nvPr/>
              </p:nvSpPr>
              <p:spPr bwMode="auto">
                <a:xfrm>
                  <a:off x="6" y="1618"/>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a:t>
                  </a:r>
                </a:p>
                <a:p>
                  <a:pPr eaLnBrk="0" hangingPunct="0"/>
                  <a:endParaRPr lang="en-US" altLang="zh-CN">
                    <a:latin typeface="Times New Roman" panose="02020603050405020304" pitchFamily="18" charset="0"/>
                    <a:ea typeface="宋体" panose="02010600030101010101" pitchFamily="2" charset="-122"/>
                  </a:endParaRPr>
                </a:p>
              </p:txBody>
            </p:sp>
            <p:sp>
              <p:nvSpPr>
                <p:cNvPr id="251929" name="Rectangle 25"/>
                <p:cNvSpPr>
                  <a:spLocks noChangeArrowheads="1"/>
                </p:cNvSpPr>
                <p:nvPr/>
              </p:nvSpPr>
              <p:spPr bwMode="auto">
                <a:xfrm>
                  <a:off x="0" y="1612"/>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1930" name="Group 26"/>
              <p:cNvGrpSpPr>
                <a:grpSpLocks/>
              </p:cNvGrpSpPr>
              <p:nvPr/>
            </p:nvGrpSpPr>
            <p:grpSpPr bwMode="auto">
              <a:xfrm>
                <a:off x="2678" y="1145"/>
                <a:ext cx="2906" cy="123"/>
                <a:chOff x="2716" y="1612"/>
                <a:chExt cx="3043" cy="391"/>
              </a:xfrm>
            </p:grpSpPr>
            <p:sp>
              <p:nvSpPr>
                <p:cNvPr id="251931" name="Rectangle 27"/>
                <p:cNvSpPr>
                  <a:spLocks noChangeArrowheads="1"/>
                </p:cNvSpPr>
                <p:nvPr/>
              </p:nvSpPr>
              <p:spPr bwMode="auto">
                <a:xfrm>
                  <a:off x="2722" y="1618"/>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4</a:t>
                  </a:r>
                </a:p>
                <a:p>
                  <a:pPr eaLnBrk="0" hangingPunct="0"/>
                  <a:endParaRPr lang="en-US" altLang="zh-CN">
                    <a:latin typeface="Times New Roman" panose="02020603050405020304" pitchFamily="18" charset="0"/>
                    <a:ea typeface="宋体" panose="02010600030101010101" pitchFamily="2" charset="-122"/>
                  </a:endParaRPr>
                </a:p>
              </p:txBody>
            </p:sp>
            <p:sp>
              <p:nvSpPr>
                <p:cNvPr id="251932" name="Rectangle 28"/>
                <p:cNvSpPr>
                  <a:spLocks noChangeArrowheads="1"/>
                </p:cNvSpPr>
                <p:nvPr/>
              </p:nvSpPr>
              <p:spPr bwMode="auto">
                <a:xfrm>
                  <a:off x="2716" y="1612"/>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1933" name="Group 29"/>
              <p:cNvGrpSpPr>
                <a:grpSpLocks/>
              </p:cNvGrpSpPr>
              <p:nvPr/>
            </p:nvGrpSpPr>
            <p:grpSpPr bwMode="auto">
              <a:xfrm>
                <a:off x="84" y="1272"/>
                <a:ext cx="2594" cy="124"/>
                <a:chOff x="0" y="2015"/>
                <a:chExt cx="2716" cy="391"/>
              </a:xfrm>
            </p:grpSpPr>
            <p:sp>
              <p:nvSpPr>
                <p:cNvPr id="251934" name="Rectangle 30"/>
                <p:cNvSpPr>
                  <a:spLocks noChangeArrowheads="1"/>
                </p:cNvSpPr>
                <p:nvPr/>
              </p:nvSpPr>
              <p:spPr bwMode="auto">
                <a:xfrm>
                  <a:off x="6" y="2021"/>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a:t>
                  </a:r>
                </a:p>
                <a:p>
                  <a:pPr eaLnBrk="0" hangingPunct="0"/>
                  <a:endParaRPr lang="en-US" altLang="zh-CN">
                    <a:latin typeface="Times New Roman" panose="02020603050405020304" pitchFamily="18" charset="0"/>
                    <a:ea typeface="宋体" panose="02010600030101010101" pitchFamily="2" charset="-122"/>
                  </a:endParaRPr>
                </a:p>
              </p:txBody>
            </p:sp>
            <p:sp>
              <p:nvSpPr>
                <p:cNvPr id="251935" name="Rectangle 31"/>
                <p:cNvSpPr>
                  <a:spLocks noChangeArrowheads="1"/>
                </p:cNvSpPr>
                <p:nvPr/>
              </p:nvSpPr>
              <p:spPr bwMode="auto">
                <a:xfrm>
                  <a:off x="0" y="2015"/>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1936" name="Group 32"/>
              <p:cNvGrpSpPr>
                <a:grpSpLocks/>
              </p:cNvGrpSpPr>
              <p:nvPr/>
            </p:nvGrpSpPr>
            <p:grpSpPr bwMode="auto">
              <a:xfrm>
                <a:off x="2678" y="1272"/>
                <a:ext cx="2906" cy="124"/>
                <a:chOff x="2716" y="2015"/>
                <a:chExt cx="3043" cy="391"/>
              </a:xfrm>
            </p:grpSpPr>
            <p:sp>
              <p:nvSpPr>
                <p:cNvPr id="251937" name="Rectangle 33"/>
                <p:cNvSpPr>
                  <a:spLocks noChangeArrowheads="1"/>
                </p:cNvSpPr>
                <p:nvPr/>
              </p:nvSpPr>
              <p:spPr bwMode="auto">
                <a:xfrm>
                  <a:off x="2722" y="2021"/>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7</a:t>
                  </a:r>
                </a:p>
                <a:p>
                  <a:pPr eaLnBrk="0" hangingPunct="0"/>
                  <a:endParaRPr lang="en-US" altLang="zh-CN">
                    <a:latin typeface="Times New Roman" panose="02020603050405020304" pitchFamily="18" charset="0"/>
                    <a:ea typeface="宋体" panose="02010600030101010101" pitchFamily="2" charset="-122"/>
                  </a:endParaRPr>
                </a:p>
              </p:txBody>
            </p:sp>
            <p:sp>
              <p:nvSpPr>
                <p:cNvPr id="251938" name="Rectangle 34"/>
                <p:cNvSpPr>
                  <a:spLocks noChangeArrowheads="1"/>
                </p:cNvSpPr>
                <p:nvPr/>
              </p:nvSpPr>
              <p:spPr bwMode="auto">
                <a:xfrm>
                  <a:off x="2716" y="2015"/>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1939" name="Group 35"/>
              <p:cNvGrpSpPr>
                <a:grpSpLocks/>
              </p:cNvGrpSpPr>
              <p:nvPr/>
            </p:nvGrpSpPr>
            <p:grpSpPr bwMode="auto">
              <a:xfrm>
                <a:off x="84" y="1399"/>
                <a:ext cx="2594" cy="124"/>
                <a:chOff x="0" y="2418"/>
                <a:chExt cx="2716" cy="391"/>
              </a:xfrm>
            </p:grpSpPr>
            <p:sp>
              <p:nvSpPr>
                <p:cNvPr id="251940" name="Rectangle 36"/>
                <p:cNvSpPr>
                  <a:spLocks noChangeArrowheads="1"/>
                </p:cNvSpPr>
                <p:nvPr/>
              </p:nvSpPr>
              <p:spPr bwMode="auto">
                <a:xfrm>
                  <a:off x="6" y="2424"/>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a:t>
                  </a:r>
                </a:p>
                <a:p>
                  <a:pPr eaLnBrk="0" hangingPunct="0"/>
                  <a:endParaRPr lang="en-US" altLang="zh-CN">
                    <a:latin typeface="Times New Roman" panose="02020603050405020304" pitchFamily="18" charset="0"/>
                    <a:ea typeface="宋体" panose="02010600030101010101" pitchFamily="2" charset="-122"/>
                  </a:endParaRPr>
                </a:p>
              </p:txBody>
            </p:sp>
            <p:sp>
              <p:nvSpPr>
                <p:cNvPr id="251941" name="Rectangle 37"/>
                <p:cNvSpPr>
                  <a:spLocks noChangeArrowheads="1"/>
                </p:cNvSpPr>
                <p:nvPr/>
              </p:nvSpPr>
              <p:spPr bwMode="auto">
                <a:xfrm>
                  <a:off x="0" y="2418"/>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1942" name="Group 38"/>
              <p:cNvGrpSpPr>
                <a:grpSpLocks/>
              </p:cNvGrpSpPr>
              <p:nvPr/>
            </p:nvGrpSpPr>
            <p:grpSpPr bwMode="auto">
              <a:xfrm>
                <a:off x="2678" y="1399"/>
                <a:ext cx="2906" cy="124"/>
                <a:chOff x="2716" y="2418"/>
                <a:chExt cx="3043" cy="391"/>
              </a:xfrm>
            </p:grpSpPr>
            <p:sp>
              <p:nvSpPr>
                <p:cNvPr id="251943" name="Rectangle 39"/>
                <p:cNvSpPr>
                  <a:spLocks noChangeArrowheads="1"/>
                </p:cNvSpPr>
                <p:nvPr/>
              </p:nvSpPr>
              <p:spPr bwMode="auto">
                <a:xfrm>
                  <a:off x="2722" y="2424"/>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7</a:t>
                  </a:r>
                </a:p>
                <a:p>
                  <a:pPr eaLnBrk="0" hangingPunct="0"/>
                  <a:endParaRPr lang="en-US" altLang="zh-CN">
                    <a:latin typeface="Times New Roman" panose="02020603050405020304" pitchFamily="18" charset="0"/>
                    <a:ea typeface="宋体" panose="02010600030101010101" pitchFamily="2" charset="-122"/>
                  </a:endParaRPr>
                </a:p>
              </p:txBody>
            </p:sp>
            <p:sp>
              <p:nvSpPr>
                <p:cNvPr id="251944" name="Rectangle 40"/>
                <p:cNvSpPr>
                  <a:spLocks noChangeArrowheads="1"/>
                </p:cNvSpPr>
                <p:nvPr/>
              </p:nvSpPr>
              <p:spPr bwMode="auto">
                <a:xfrm>
                  <a:off x="2716" y="2418"/>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1945" name="Group 41"/>
              <p:cNvGrpSpPr>
                <a:grpSpLocks/>
              </p:cNvGrpSpPr>
              <p:nvPr/>
            </p:nvGrpSpPr>
            <p:grpSpPr bwMode="auto">
              <a:xfrm>
                <a:off x="84" y="1527"/>
                <a:ext cx="2594" cy="123"/>
                <a:chOff x="0" y="2821"/>
                <a:chExt cx="2716" cy="391"/>
              </a:xfrm>
            </p:grpSpPr>
            <p:sp>
              <p:nvSpPr>
                <p:cNvPr id="251946" name="Rectangle 42"/>
                <p:cNvSpPr>
                  <a:spLocks noChangeArrowheads="1"/>
                </p:cNvSpPr>
                <p:nvPr/>
              </p:nvSpPr>
              <p:spPr bwMode="auto">
                <a:xfrm>
                  <a:off x="6" y="2827"/>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a:t>
                  </a:r>
                </a:p>
                <a:p>
                  <a:pPr eaLnBrk="0" hangingPunct="0"/>
                  <a:endParaRPr lang="en-US" altLang="zh-CN">
                    <a:latin typeface="Times New Roman" panose="02020603050405020304" pitchFamily="18" charset="0"/>
                    <a:ea typeface="宋体" panose="02010600030101010101" pitchFamily="2" charset="-122"/>
                  </a:endParaRPr>
                </a:p>
              </p:txBody>
            </p:sp>
            <p:sp>
              <p:nvSpPr>
                <p:cNvPr id="251947" name="Rectangle 43"/>
                <p:cNvSpPr>
                  <a:spLocks noChangeArrowheads="1"/>
                </p:cNvSpPr>
                <p:nvPr/>
              </p:nvSpPr>
              <p:spPr bwMode="auto">
                <a:xfrm>
                  <a:off x="0" y="2821"/>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1948" name="Group 44"/>
              <p:cNvGrpSpPr>
                <a:grpSpLocks/>
              </p:cNvGrpSpPr>
              <p:nvPr/>
            </p:nvGrpSpPr>
            <p:grpSpPr bwMode="auto">
              <a:xfrm>
                <a:off x="2678" y="1527"/>
                <a:ext cx="2906" cy="123"/>
                <a:chOff x="2716" y="2821"/>
                <a:chExt cx="3043" cy="391"/>
              </a:xfrm>
            </p:grpSpPr>
            <p:sp>
              <p:nvSpPr>
                <p:cNvPr id="251949" name="Rectangle 45"/>
                <p:cNvSpPr>
                  <a:spLocks noChangeArrowheads="1"/>
                </p:cNvSpPr>
                <p:nvPr/>
              </p:nvSpPr>
              <p:spPr bwMode="auto">
                <a:xfrm>
                  <a:off x="2722" y="2827"/>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8</a:t>
                  </a:r>
                </a:p>
                <a:p>
                  <a:pPr eaLnBrk="0" hangingPunct="0"/>
                  <a:endParaRPr lang="en-US" altLang="zh-CN">
                    <a:latin typeface="Times New Roman" panose="02020603050405020304" pitchFamily="18" charset="0"/>
                    <a:ea typeface="宋体" panose="02010600030101010101" pitchFamily="2" charset="-122"/>
                  </a:endParaRPr>
                </a:p>
              </p:txBody>
            </p:sp>
            <p:sp>
              <p:nvSpPr>
                <p:cNvPr id="251950" name="Rectangle 46"/>
                <p:cNvSpPr>
                  <a:spLocks noChangeArrowheads="1"/>
                </p:cNvSpPr>
                <p:nvPr/>
              </p:nvSpPr>
              <p:spPr bwMode="auto">
                <a:xfrm>
                  <a:off x="2716" y="2821"/>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1951" name="Group 47"/>
              <p:cNvGrpSpPr>
                <a:grpSpLocks/>
              </p:cNvGrpSpPr>
              <p:nvPr/>
            </p:nvGrpSpPr>
            <p:grpSpPr bwMode="auto">
              <a:xfrm>
                <a:off x="84" y="1654"/>
                <a:ext cx="2594" cy="124"/>
                <a:chOff x="0" y="3224"/>
                <a:chExt cx="2716" cy="391"/>
              </a:xfrm>
            </p:grpSpPr>
            <p:sp>
              <p:nvSpPr>
                <p:cNvPr id="251952" name="Rectangle 48"/>
                <p:cNvSpPr>
                  <a:spLocks noChangeArrowheads="1"/>
                </p:cNvSpPr>
                <p:nvPr/>
              </p:nvSpPr>
              <p:spPr bwMode="auto">
                <a:xfrm>
                  <a:off x="6" y="3230"/>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a:t>
                  </a:r>
                </a:p>
                <a:p>
                  <a:pPr eaLnBrk="0" hangingPunct="0"/>
                  <a:endParaRPr lang="en-US" altLang="zh-CN">
                    <a:latin typeface="Times New Roman" panose="02020603050405020304" pitchFamily="18" charset="0"/>
                    <a:ea typeface="宋体" panose="02010600030101010101" pitchFamily="2" charset="-122"/>
                  </a:endParaRPr>
                </a:p>
              </p:txBody>
            </p:sp>
            <p:sp>
              <p:nvSpPr>
                <p:cNvPr id="251953" name="Rectangle 49"/>
                <p:cNvSpPr>
                  <a:spLocks noChangeArrowheads="1"/>
                </p:cNvSpPr>
                <p:nvPr/>
              </p:nvSpPr>
              <p:spPr bwMode="auto">
                <a:xfrm>
                  <a:off x="0" y="3224"/>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1954" name="Group 50"/>
              <p:cNvGrpSpPr>
                <a:grpSpLocks/>
              </p:cNvGrpSpPr>
              <p:nvPr/>
            </p:nvGrpSpPr>
            <p:grpSpPr bwMode="auto">
              <a:xfrm>
                <a:off x="2678" y="1654"/>
                <a:ext cx="2906" cy="124"/>
                <a:chOff x="2716" y="3224"/>
                <a:chExt cx="3043" cy="391"/>
              </a:xfrm>
            </p:grpSpPr>
            <p:sp>
              <p:nvSpPr>
                <p:cNvPr id="251955" name="Rectangle 51"/>
                <p:cNvSpPr>
                  <a:spLocks noChangeArrowheads="1"/>
                </p:cNvSpPr>
                <p:nvPr/>
              </p:nvSpPr>
              <p:spPr bwMode="auto">
                <a:xfrm>
                  <a:off x="2722" y="3230"/>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8</a:t>
                  </a:r>
                </a:p>
                <a:p>
                  <a:pPr eaLnBrk="0" hangingPunct="0"/>
                  <a:endParaRPr lang="en-US" altLang="zh-CN">
                    <a:latin typeface="Times New Roman" panose="02020603050405020304" pitchFamily="18" charset="0"/>
                    <a:ea typeface="宋体" panose="02010600030101010101" pitchFamily="2" charset="-122"/>
                  </a:endParaRPr>
                </a:p>
              </p:txBody>
            </p:sp>
            <p:sp>
              <p:nvSpPr>
                <p:cNvPr id="251956" name="Rectangle 52"/>
                <p:cNvSpPr>
                  <a:spLocks noChangeArrowheads="1"/>
                </p:cNvSpPr>
                <p:nvPr/>
              </p:nvSpPr>
              <p:spPr bwMode="auto">
                <a:xfrm>
                  <a:off x="2716" y="3224"/>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1957" name="Group 53"/>
              <p:cNvGrpSpPr>
                <a:grpSpLocks/>
              </p:cNvGrpSpPr>
              <p:nvPr/>
            </p:nvGrpSpPr>
            <p:grpSpPr bwMode="auto">
              <a:xfrm>
                <a:off x="84" y="1782"/>
                <a:ext cx="2594" cy="123"/>
                <a:chOff x="0" y="3627"/>
                <a:chExt cx="2716" cy="391"/>
              </a:xfrm>
            </p:grpSpPr>
            <p:sp>
              <p:nvSpPr>
                <p:cNvPr id="251958" name="Rectangle 54"/>
                <p:cNvSpPr>
                  <a:spLocks noChangeArrowheads="1"/>
                </p:cNvSpPr>
                <p:nvPr/>
              </p:nvSpPr>
              <p:spPr bwMode="auto">
                <a:xfrm>
                  <a:off x="6" y="3633"/>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a:t>
                  </a:r>
                </a:p>
                <a:p>
                  <a:pPr eaLnBrk="0" hangingPunct="0"/>
                  <a:endParaRPr lang="en-US" altLang="zh-CN">
                    <a:latin typeface="Times New Roman" panose="02020603050405020304" pitchFamily="18" charset="0"/>
                    <a:ea typeface="宋体" panose="02010600030101010101" pitchFamily="2" charset="-122"/>
                  </a:endParaRPr>
                </a:p>
              </p:txBody>
            </p:sp>
            <p:sp>
              <p:nvSpPr>
                <p:cNvPr id="251959" name="Rectangle 55"/>
                <p:cNvSpPr>
                  <a:spLocks noChangeArrowheads="1"/>
                </p:cNvSpPr>
                <p:nvPr/>
              </p:nvSpPr>
              <p:spPr bwMode="auto">
                <a:xfrm>
                  <a:off x="0" y="3627"/>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1960" name="Group 56"/>
              <p:cNvGrpSpPr>
                <a:grpSpLocks/>
              </p:cNvGrpSpPr>
              <p:nvPr/>
            </p:nvGrpSpPr>
            <p:grpSpPr bwMode="auto">
              <a:xfrm>
                <a:off x="2678" y="1782"/>
                <a:ext cx="2906" cy="123"/>
                <a:chOff x="2716" y="3627"/>
                <a:chExt cx="3043" cy="391"/>
              </a:xfrm>
            </p:grpSpPr>
            <p:sp>
              <p:nvSpPr>
                <p:cNvPr id="251961" name="Rectangle 57"/>
                <p:cNvSpPr>
                  <a:spLocks noChangeArrowheads="1"/>
                </p:cNvSpPr>
                <p:nvPr/>
              </p:nvSpPr>
              <p:spPr bwMode="auto">
                <a:xfrm>
                  <a:off x="2722" y="3633"/>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9</a:t>
                  </a:r>
                </a:p>
                <a:p>
                  <a:pPr eaLnBrk="0" hangingPunct="0"/>
                  <a:endParaRPr lang="en-US" altLang="zh-CN">
                    <a:latin typeface="Times New Roman" panose="02020603050405020304" pitchFamily="18" charset="0"/>
                    <a:ea typeface="宋体" panose="02010600030101010101" pitchFamily="2" charset="-122"/>
                  </a:endParaRPr>
                </a:p>
              </p:txBody>
            </p:sp>
            <p:sp>
              <p:nvSpPr>
                <p:cNvPr id="251962" name="Rectangle 58"/>
                <p:cNvSpPr>
                  <a:spLocks noChangeArrowheads="1"/>
                </p:cNvSpPr>
                <p:nvPr/>
              </p:nvSpPr>
              <p:spPr bwMode="auto">
                <a:xfrm>
                  <a:off x="2716" y="3627"/>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1963" name="Group 59"/>
              <p:cNvGrpSpPr>
                <a:grpSpLocks/>
              </p:cNvGrpSpPr>
              <p:nvPr/>
            </p:nvGrpSpPr>
            <p:grpSpPr bwMode="auto">
              <a:xfrm>
                <a:off x="84" y="1909"/>
                <a:ext cx="2594" cy="124"/>
                <a:chOff x="0" y="4030"/>
                <a:chExt cx="2716" cy="391"/>
              </a:xfrm>
            </p:grpSpPr>
            <p:sp>
              <p:nvSpPr>
                <p:cNvPr id="251964" name="Rectangle 60"/>
                <p:cNvSpPr>
                  <a:spLocks noChangeArrowheads="1"/>
                </p:cNvSpPr>
                <p:nvPr/>
              </p:nvSpPr>
              <p:spPr bwMode="auto">
                <a:xfrm>
                  <a:off x="6" y="4036"/>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a:t>
                  </a:r>
                </a:p>
                <a:p>
                  <a:pPr eaLnBrk="0" hangingPunct="0"/>
                  <a:endParaRPr lang="en-US" altLang="zh-CN">
                    <a:latin typeface="Times New Roman" panose="02020603050405020304" pitchFamily="18" charset="0"/>
                    <a:ea typeface="宋体" panose="02010600030101010101" pitchFamily="2" charset="-122"/>
                  </a:endParaRPr>
                </a:p>
              </p:txBody>
            </p:sp>
            <p:sp>
              <p:nvSpPr>
                <p:cNvPr id="251965" name="Rectangle 61"/>
                <p:cNvSpPr>
                  <a:spLocks noChangeArrowheads="1"/>
                </p:cNvSpPr>
                <p:nvPr/>
              </p:nvSpPr>
              <p:spPr bwMode="auto">
                <a:xfrm>
                  <a:off x="0" y="4030"/>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1966" name="Group 62"/>
              <p:cNvGrpSpPr>
                <a:grpSpLocks/>
              </p:cNvGrpSpPr>
              <p:nvPr/>
            </p:nvGrpSpPr>
            <p:grpSpPr bwMode="auto">
              <a:xfrm>
                <a:off x="2678" y="1909"/>
                <a:ext cx="2906" cy="124"/>
                <a:chOff x="2716" y="4030"/>
                <a:chExt cx="3043" cy="391"/>
              </a:xfrm>
            </p:grpSpPr>
            <p:sp>
              <p:nvSpPr>
                <p:cNvPr id="251967" name="Rectangle 63"/>
                <p:cNvSpPr>
                  <a:spLocks noChangeArrowheads="1"/>
                </p:cNvSpPr>
                <p:nvPr/>
              </p:nvSpPr>
              <p:spPr bwMode="auto">
                <a:xfrm>
                  <a:off x="2722" y="4036"/>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9</a:t>
                  </a:r>
                </a:p>
                <a:p>
                  <a:pPr eaLnBrk="0" hangingPunct="0"/>
                  <a:endParaRPr lang="en-US" altLang="zh-CN">
                    <a:latin typeface="Times New Roman" panose="02020603050405020304" pitchFamily="18" charset="0"/>
                    <a:ea typeface="宋体" panose="02010600030101010101" pitchFamily="2" charset="-122"/>
                  </a:endParaRPr>
                </a:p>
              </p:txBody>
            </p:sp>
            <p:sp>
              <p:nvSpPr>
                <p:cNvPr id="251968" name="Rectangle 64"/>
                <p:cNvSpPr>
                  <a:spLocks noChangeArrowheads="1"/>
                </p:cNvSpPr>
                <p:nvPr/>
              </p:nvSpPr>
              <p:spPr bwMode="auto">
                <a:xfrm>
                  <a:off x="2716" y="4030"/>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1969" name="Group 65"/>
              <p:cNvGrpSpPr>
                <a:grpSpLocks/>
              </p:cNvGrpSpPr>
              <p:nvPr/>
            </p:nvGrpSpPr>
            <p:grpSpPr bwMode="auto">
              <a:xfrm>
                <a:off x="84" y="2036"/>
                <a:ext cx="2594" cy="124"/>
                <a:chOff x="0" y="4433"/>
                <a:chExt cx="2716" cy="391"/>
              </a:xfrm>
            </p:grpSpPr>
            <p:sp>
              <p:nvSpPr>
                <p:cNvPr id="251970" name="Rectangle 66"/>
                <p:cNvSpPr>
                  <a:spLocks noChangeArrowheads="1"/>
                </p:cNvSpPr>
                <p:nvPr/>
              </p:nvSpPr>
              <p:spPr bwMode="auto">
                <a:xfrm>
                  <a:off x="6" y="4439"/>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a:t>
                  </a:r>
                </a:p>
                <a:p>
                  <a:pPr eaLnBrk="0" hangingPunct="0"/>
                  <a:endParaRPr lang="en-US" altLang="zh-CN">
                    <a:latin typeface="Times New Roman" panose="02020603050405020304" pitchFamily="18" charset="0"/>
                    <a:ea typeface="宋体" panose="02010600030101010101" pitchFamily="2" charset="-122"/>
                  </a:endParaRPr>
                </a:p>
              </p:txBody>
            </p:sp>
            <p:sp>
              <p:nvSpPr>
                <p:cNvPr id="251971" name="Rectangle 67"/>
                <p:cNvSpPr>
                  <a:spLocks noChangeArrowheads="1"/>
                </p:cNvSpPr>
                <p:nvPr/>
              </p:nvSpPr>
              <p:spPr bwMode="auto">
                <a:xfrm>
                  <a:off x="0" y="4433"/>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1972" name="Group 68"/>
              <p:cNvGrpSpPr>
                <a:grpSpLocks/>
              </p:cNvGrpSpPr>
              <p:nvPr/>
            </p:nvGrpSpPr>
            <p:grpSpPr bwMode="auto">
              <a:xfrm>
                <a:off x="2678" y="2036"/>
                <a:ext cx="2906" cy="124"/>
                <a:chOff x="2716" y="4433"/>
                <a:chExt cx="3043" cy="391"/>
              </a:xfrm>
            </p:grpSpPr>
            <p:sp>
              <p:nvSpPr>
                <p:cNvPr id="251973" name="Rectangle 69"/>
                <p:cNvSpPr>
                  <a:spLocks noChangeArrowheads="1"/>
                </p:cNvSpPr>
                <p:nvPr/>
              </p:nvSpPr>
              <p:spPr bwMode="auto">
                <a:xfrm>
                  <a:off x="2722" y="4439"/>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9</a:t>
                  </a:r>
                </a:p>
                <a:p>
                  <a:pPr eaLnBrk="0" hangingPunct="0"/>
                  <a:endParaRPr lang="en-US" altLang="zh-CN">
                    <a:latin typeface="Times New Roman" panose="02020603050405020304" pitchFamily="18" charset="0"/>
                    <a:ea typeface="宋体" panose="02010600030101010101" pitchFamily="2" charset="-122"/>
                  </a:endParaRPr>
                </a:p>
              </p:txBody>
            </p:sp>
            <p:sp>
              <p:nvSpPr>
                <p:cNvPr id="251974" name="Rectangle 70"/>
                <p:cNvSpPr>
                  <a:spLocks noChangeArrowheads="1"/>
                </p:cNvSpPr>
                <p:nvPr/>
              </p:nvSpPr>
              <p:spPr bwMode="auto">
                <a:xfrm>
                  <a:off x="2716" y="4433"/>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1975" name="Group 71"/>
              <p:cNvGrpSpPr>
                <a:grpSpLocks/>
              </p:cNvGrpSpPr>
              <p:nvPr/>
            </p:nvGrpSpPr>
            <p:grpSpPr bwMode="auto">
              <a:xfrm>
                <a:off x="84" y="2164"/>
                <a:ext cx="2594" cy="123"/>
                <a:chOff x="0" y="4836"/>
                <a:chExt cx="2716" cy="391"/>
              </a:xfrm>
            </p:grpSpPr>
            <p:sp>
              <p:nvSpPr>
                <p:cNvPr id="251976" name="Rectangle 72"/>
                <p:cNvSpPr>
                  <a:spLocks noChangeArrowheads="1"/>
                </p:cNvSpPr>
                <p:nvPr/>
              </p:nvSpPr>
              <p:spPr bwMode="auto">
                <a:xfrm>
                  <a:off x="6" y="4842"/>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a:t>
                  </a:r>
                </a:p>
                <a:p>
                  <a:pPr eaLnBrk="0" hangingPunct="0"/>
                  <a:endParaRPr lang="en-US" altLang="zh-CN">
                    <a:latin typeface="Times New Roman" panose="02020603050405020304" pitchFamily="18" charset="0"/>
                    <a:ea typeface="宋体" panose="02010600030101010101" pitchFamily="2" charset="-122"/>
                  </a:endParaRPr>
                </a:p>
              </p:txBody>
            </p:sp>
            <p:sp>
              <p:nvSpPr>
                <p:cNvPr id="251977" name="Rectangle 73"/>
                <p:cNvSpPr>
                  <a:spLocks noChangeArrowheads="1"/>
                </p:cNvSpPr>
                <p:nvPr/>
              </p:nvSpPr>
              <p:spPr bwMode="auto">
                <a:xfrm>
                  <a:off x="0" y="4836"/>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1978" name="Group 74"/>
              <p:cNvGrpSpPr>
                <a:grpSpLocks/>
              </p:cNvGrpSpPr>
              <p:nvPr/>
            </p:nvGrpSpPr>
            <p:grpSpPr bwMode="auto">
              <a:xfrm>
                <a:off x="2678" y="2164"/>
                <a:ext cx="2906" cy="123"/>
                <a:chOff x="2716" y="4836"/>
                <a:chExt cx="3043" cy="391"/>
              </a:xfrm>
            </p:grpSpPr>
            <p:sp>
              <p:nvSpPr>
                <p:cNvPr id="251979" name="Rectangle 75"/>
                <p:cNvSpPr>
                  <a:spLocks noChangeArrowheads="1"/>
                </p:cNvSpPr>
                <p:nvPr/>
              </p:nvSpPr>
              <p:spPr bwMode="auto">
                <a:xfrm>
                  <a:off x="2722" y="4842"/>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11</a:t>
                  </a:r>
                </a:p>
                <a:p>
                  <a:pPr eaLnBrk="0" hangingPunct="0"/>
                  <a:endParaRPr lang="en-US" altLang="zh-CN">
                    <a:latin typeface="Times New Roman" panose="02020603050405020304" pitchFamily="18" charset="0"/>
                    <a:ea typeface="宋体" panose="02010600030101010101" pitchFamily="2" charset="-122"/>
                  </a:endParaRPr>
                </a:p>
              </p:txBody>
            </p:sp>
            <p:sp>
              <p:nvSpPr>
                <p:cNvPr id="251980" name="Rectangle 76"/>
                <p:cNvSpPr>
                  <a:spLocks noChangeArrowheads="1"/>
                </p:cNvSpPr>
                <p:nvPr/>
              </p:nvSpPr>
              <p:spPr bwMode="auto">
                <a:xfrm>
                  <a:off x="2716" y="4836"/>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1981" name="Group 77"/>
              <p:cNvGrpSpPr>
                <a:grpSpLocks/>
              </p:cNvGrpSpPr>
              <p:nvPr/>
            </p:nvGrpSpPr>
            <p:grpSpPr bwMode="auto">
              <a:xfrm>
                <a:off x="84" y="2291"/>
                <a:ext cx="2594" cy="124"/>
                <a:chOff x="0" y="5239"/>
                <a:chExt cx="2716" cy="391"/>
              </a:xfrm>
            </p:grpSpPr>
            <p:sp>
              <p:nvSpPr>
                <p:cNvPr id="251982" name="Rectangle 78"/>
                <p:cNvSpPr>
                  <a:spLocks noChangeArrowheads="1"/>
                </p:cNvSpPr>
                <p:nvPr/>
              </p:nvSpPr>
              <p:spPr bwMode="auto">
                <a:xfrm>
                  <a:off x="6" y="5245"/>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3</a:t>
                  </a:r>
                </a:p>
                <a:p>
                  <a:pPr eaLnBrk="0" hangingPunct="0"/>
                  <a:endParaRPr lang="en-US" altLang="zh-CN">
                    <a:latin typeface="Times New Roman" panose="02020603050405020304" pitchFamily="18" charset="0"/>
                    <a:ea typeface="宋体" panose="02010600030101010101" pitchFamily="2" charset="-122"/>
                  </a:endParaRPr>
                </a:p>
              </p:txBody>
            </p:sp>
            <p:sp>
              <p:nvSpPr>
                <p:cNvPr id="251983" name="Rectangle 79"/>
                <p:cNvSpPr>
                  <a:spLocks noChangeArrowheads="1"/>
                </p:cNvSpPr>
                <p:nvPr/>
              </p:nvSpPr>
              <p:spPr bwMode="auto">
                <a:xfrm>
                  <a:off x="0" y="5239"/>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1984" name="Group 80"/>
              <p:cNvGrpSpPr>
                <a:grpSpLocks/>
              </p:cNvGrpSpPr>
              <p:nvPr/>
            </p:nvGrpSpPr>
            <p:grpSpPr bwMode="auto">
              <a:xfrm>
                <a:off x="2678" y="2291"/>
                <a:ext cx="2906" cy="124"/>
                <a:chOff x="2716" y="5239"/>
                <a:chExt cx="3043" cy="391"/>
              </a:xfrm>
            </p:grpSpPr>
            <p:sp>
              <p:nvSpPr>
                <p:cNvPr id="251985" name="Rectangle 81"/>
                <p:cNvSpPr>
                  <a:spLocks noChangeArrowheads="1"/>
                </p:cNvSpPr>
                <p:nvPr/>
              </p:nvSpPr>
              <p:spPr bwMode="auto">
                <a:xfrm>
                  <a:off x="2722" y="5245"/>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24</a:t>
                  </a:r>
                </a:p>
                <a:p>
                  <a:pPr eaLnBrk="0" hangingPunct="0"/>
                  <a:endParaRPr lang="en-US" altLang="zh-CN">
                    <a:latin typeface="Times New Roman" panose="02020603050405020304" pitchFamily="18" charset="0"/>
                    <a:ea typeface="宋体" panose="02010600030101010101" pitchFamily="2" charset="-122"/>
                  </a:endParaRPr>
                </a:p>
              </p:txBody>
            </p:sp>
            <p:sp>
              <p:nvSpPr>
                <p:cNvPr id="251986" name="Rectangle 82"/>
                <p:cNvSpPr>
                  <a:spLocks noChangeArrowheads="1"/>
                </p:cNvSpPr>
                <p:nvPr/>
              </p:nvSpPr>
              <p:spPr bwMode="auto">
                <a:xfrm>
                  <a:off x="2716" y="5239"/>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1987" name="Group 83"/>
              <p:cNvGrpSpPr>
                <a:grpSpLocks/>
              </p:cNvGrpSpPr>
              <p:nvPr/>
            </p:nvGrpSpPr>
            <p:grpSpPr bwMode="auto">
              <a:xfrm>
                <a:off x="84" y="2419"/>
                <a:ext cx="2594" cy="123"/>
                <a:chOff x="0" y="5642"/>
                <a:chExt cx="2716" cy="391"/>
              </a:xfrm>
            </p:grpSpPr>
            <p:sp>
              <p:nvSpPr>
                <p:cNvPr id="251988" name="Rectangle 84"/>
                <p:cNvSpPr>
                  <a:spLocks noChangeArrowheads="1"/>
                </p:cNvSpPr>
                <p:nvPr/>
              </p:nvSpPr>
              <p:spPr bwMode="auto">
                <a:xfrm>
                  <a:off x="6" y="5648"/>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3</a:t>
                  </a:r>
                </a:p>
                <a:p>
                  <a:pPr eaLnBrk="0" hangingPunct="0"/>
                  <a:endParaRPr lang="en-US" altLang="zh-CN">
                    <a:latin typeface="Times New Roman" panose="02020603050405020304" pitchFamily="18" charset="0"/>
                    <a:ea typeface="宋体" panose="02010600030101010101" pitchFamily="2" charset="-122"/>
                  </a:endParaRPr>
                </a:p>
              </p:txBody>
            </p:sp>
            <p:sp>
              <p:nvSpPr>
                <p:cNvPr id="251989" name="Rectangle 85"/>
                <p:cNvSpPr>
                  <a:spLocks noChangeArrowheads="1"/>
                </p:cNvSpPr>
                <p:nvPr/>
              </p:nvSpPr>
              <p:spPr bwMode="auto">
                <a:xfrm>
                  <a:off x="0" y="5642"/>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1990" name="Group 86"/>
              <p:cNvGrpSpPr>
                <a:grpSpLocks/>
              </p:cNvGrpSpPr>
              <p:nvPr/>
            </p:nvGrpSpPr>
            <p:grpSpPr bwMode="auto">
              <a:xfrm>
                <a:off x="2678" y="2419"/>
                <a:ext cx="2906" cy="123"/>
                <a:chOff x="2716" y="5642"/>
                <a:chExt cx="3043" cy="391"/>
              </a:xfrm>
            </p:grpSpPr>
            <p:sp>
              <p:nvSpPr>
                <p:cNvPr id="251991" name="Rectangle 87"/>
                <p:cNvSpPr>
                  <a:spLocks noChangeArrowheads="1"/>
                </p:cNvSpPr>
                <p:nvPr/>
              </p:nvSpPr>
              <p:spPr bwMode="auto">
                <a:xfrm>
                  <a:off x="2722" y="5648"/>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24</a:t>
                  </a:r>
                </a:p>
                <a:p>
                  <a:pPr eaLnBrk="0" hangingPunct="0"/>
                  <a:endParaRPr lang="en-US" altLang="zh-CN">
                    <a:latin typeface="Times New Roman" panose="02020603050405020304" pitchFamily="18" charset="0"/>
                    <a:ea typeface="宋体" panose="02010600030101010101" pitchFamily="2" charset="-122"/>
                  </a:endParaRPr>
                </a:p>
              </p:txBody>
            </p:sp>
            <p:sp>
              <p:nvSpPr>
                <p:cNvPr id="251992" name="Rectangle 88"/>
                <p:cNvSpPr>
                  <a:spLocks noChangeArrowheads="1"/>
                </p:cNvSpPr>
                <p:nvPr/>
              </p:nvSpPr>
              <p:spPr bwMode="auto">
                <a:xfrm>
                  <a:off x="2716" y="5642"/>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1993" name="Group 89"/>
              <p:cNvGrpSpPr>
                <a:grpSpLocks/>
              </p:cNvGrpSpPr>
              <p:nvPr/>
            </p:nvGrpSpPr>
            <p:grpSpPr bwMode="auto">
              <a:xfrm>
                <a:off x="84" y="2546"/>
                <a:ext cx="2594" cy="124"/>
                <a:chOff x="0" y="6045"/>
                <a:chExt cx="2716" cy="391"/>
              </a:xfrm>
            </p:grpSpPr>
            <p:sp>
              <p:nvSpPr>
                <p:cNvPr id="251994" name="Rectangle 90"/>
                <p:cNvSpPr>
                  <a:spLocks noChangeArrowheads="1"/>
                </p:cNvSpPr>
                <p:nvPr/>
              </p:nvSpPr>
              <p:spPr bwMode="auto">
                <a:xfrm>
                  <a:off x="6" y="6051"/>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3</a:t>
                  </a:r>
                </a:p>
                <a:p>
                  <a:pPr eaLnBrk="0" hangingPunct="0"/>
                  <a:endParaRPr lang="en-US" altLang="zh-CN">
                    <a:latin typeface="Times New Roman" panose="02020603050405020304" pitchFamily="18" charset="0"/>
                    <a:ea typeface="宋体" panose="02010600030101010101" pitchFamily="2" charset="-122"/>
                  </a:endParaRPr>
                </a:p>
              </p:txBody>
            </p:sp>
            <p:sp>
              <p:nvSpPr>
                <p:cNvPr id="251995" name="Rectangle 91"/>
                <p:cNvSpPr>
                  <a:spLocks noChangeArrowheads="1"/>
                </p:cNvSpPr>
                <p:nvPr/>
              </p:nvSpPr>
              <p:spPr bwMode="auto">
                <a:xfrm>
                  <a:off x="0" y="6045"/>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1996" name="Group 92"/>
              <p:cNvGrpSpPr>
                <a:grpSpLocks/>
              </p:cNvGrpSpPr>
              <p:nvPr/>
            </p:nvGrpSpPr>
            <p:grpSpPr bwMode="auto">
              <a:xfrm>
                <a:off x="2678" y="2546"/>
                <a:ext cx="2906" cy="124"/>
                <a:chOff x="2716" y="6045"/>
                <a:chExt cx="3043" cy="391"/>
              </a:xfrm>
            </p:grpSpPr>
            <p:sp>
              <p:nvSpPr>
                <p:cNvPr id="251997" name="Rectangle 93"/>
                <p:cNvSpPr>
                  <a:spLocks noChangeArrowheads="1"/>
                </p:cNvSpPr>
                <p:nvPr/>
              </p:nvSpPr>
              <p:spPr bwMode="auto">
                <a:xfrm>
                  <a:off x="2722" y="6051"/>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1998" name="Rectangle 94"/>
                <p:cNvSpPr>
                  <a:spLocks noChangeArrowheads="1"/>
                </p:cNvSpPr>
                <p:nvPr/>
              </p:nvSpPr>
              <p:spPr bwMode="auto">
                <a:xfrm>
                  <a:off x="2716" y="6045"/>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1999" name="Group 95"/>
              <p:cNvGrpSpPr>
                <a:grpSpLocks/>
              </p:cNvGrpSpPr>
              <p:nvPr/>
            </p:nvGrpSpPr>
            <p:grpSpPr bwMode="auto">
              <a:xfrm>
                <a:off x="84" y="2673"/>
                <a:ext cx="2594" cy="124"/>
                <a:chOff x="0" y="6448"/>
                <a:chExt cx="2716" cy="391"/>
              </a:xfrm>
            </p:grpSpPr>
            <p:sp>
              <p:nvSpPr>
                <p:cNvPr id="252000" name="Rectangle 96"/>
                <p:cNvSpPr>
                  <a:spLocks noChangeArrowheads="1"/>
                </p:cNvSpPr>
                <p:nvPr/>
              </p:nvSpPr>
              <p:spPr bwMode="auto">
                <a:xfrm>
                  <a:off x="6" y="6454"/>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4</a:t>
                  </a:r>
                </a:p>
                <a:p>
                  <a:pPr eaLnBrk="0" hangingPunct="0"/>
                  <a:endParaRPr lang="en-US" altLang="zh-CN">
                    <a:latin typeface="Times New Roman" panose="02020603050405020304" pitchFamily="18" charset="0"/>
                    <a:ea typeface="宋体" panose="02010600030101010101" pitchFamily="2" charset="-122"/>
                  </a:endParaRPr>
                </a:p>
              </p:txBody>
            </p:sp>
            <p:sp>
              <p:nvSpPr>
                <p:cNvPr id="252001" name="Rectangle 97"/>
                <p:cNvSpPr>
                  <a:spLocks noChangeArrowheads="1"/>
                </p:cNvSpPr>
                <p:nvPr/>
              </p:nvSpPr>
              <p:spPr bwMode="auto">
                <a:xfrm>
                  <a:off x="0" y="6448"/>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2002" name="Group 98"/>
              <p:cNvGrpSpPr>
                <a:grpSpLocks/>
              </p:cNvGrpSpPr>
              <p:nvPr/>
            </p:nvGrpSpPr>
            <p:grpSpPr bwMode="auto">
              <a:xfrm>
                <a:off x="2678" y="2673"/>
                <a:ext cx="2906" cy="124"/>
                <a:chOff x="2716" y="6448"/>
                <a:chExt cx="3043" cy="391"/>
              </a:xfrm>
            </p:grpSpPr>
            <p:sp>
              <p:nvSpPr>
                <p:cNvPr id="252003" name="Rectangle 99"/>
                <p:cNvSpPr>
                  <a:spLocks noChangeArrowheads="1"/>
                </p:cNvSpPr>
                <p:nvPr/>
              </p:nvSpPr>
              <p:spPr bwMode="auto">
                <a:xfrm>
                  <a:off x="2722" y="6454"/>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2004" name="Rectangle 100"/>
                <p:cNvSpPr>
                  <a:spLocks noChangeArrowheads="1"/>
                </p:cNvSpPr>
                <p:nvPr/>
              </p:nvSpPr>
              <p:spPr bwMode="auto">
                <a:xfrm>
                  <a:off x="2716" y="6448"/>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2005" name="Group 101"/>
              <p:cNvGrpSpPr>
                <a:grpSpLocks/>
              </p:cNvGrpSpPr>
              <p:nvPr/>
            </p:nvGrpSpPr>
            <p:grpSpPr bwMode="auto">
              <a:xfrm>
                <a:off x="84" y="2801"/>
                <a:ext cx="2594" cy="123"/>
                <a:chOff x="0" y="6851"/>
                <a:chExt cx="2716" cy="391"/>
              </a:xfrm>
            </p:grpSpPr>
            <p:sp>
              <p:nvSpPr>
                <p:cNvPr id="252006" name="Rectangle 102"/>
                <p:cNvSpPr>
                  <a:spLocks noChangeArrowheads="1"/>
                </p:cNvSpPr>
                <p:nvPr/>
              </p:nvSpPr>
              <p:spPr bwMode="auto">
                <a:xfrm>
                  <a:off x="6" y="6857"/>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4</a:t>
                  </a:r>
                </a:p>
                <a:p>
                  <a:pPr eaLnBrk="0" hangingPunct="0"/>
                  <a:endParaRPr lang="en-US" altLang="zh-CN">
                    <a:latin typeface="Times New Roman" panose="02020603050405020304" pitchFamily="18" charset="0"/>
                    <a:ea typeface="宋体" panose="02010600030101010101" pitchFamily="2" charset="-122"/>
                  </a:endParaRPr>
                </a:p>
              </p:txBody>
            </p:sp>
            <p:sp>
              <p:nvSpPr>
                <p:cNvPr id="252007" name="Rectangle 103"/>
                <p:cNvSpPr>
                  <a:spLocks noChangeArrowheads="1"/>
                </p:cNvSpPr>
                <p:nvPr/>
              </p:nvSpPr>
              <p:spPr bwMode="auto">
                <a:xfrm>
                  <a:off x="0" y="6851"/>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2008" name="Group 104"/>
              <p:cNvGrpSpPr>
                <a:grpSpLocks/>
              </p:cNvGrpSpPr>
              <p:nvPr/>
            </p:nvGrpSpPr>
            <p:grpSpPr bwMode="auto">
              <a:xfrm>
                <a:off x="2678" y="2801"/>
                <a:ext cx="2906" cy="123"/>
                <a:chOff x="2716" y="6851"/>
                <a:chExt cx="3043" cy="391"/>
              </a:xfrm>
            </p:grpSpPr>
            <p:sp>
              <p:nvSpPr>
                <p:cNvPr id="252009" name="Rectangle 105"/>
                <p:cNvSpPr>
                  <a:spLocks noChangeArrowheads="1"/>
                </p:cNvSpPr>
                <p:nvPr/>
              </p:nvSpPr>
              <p:spPr bwMode="auto">
                <a:xfrm>
                  <a:off x="2722" y="6857"/>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2010" name="Rectangle 106"/>
                <p:cNvSpPr>
                  <a:spLocks noChangeArrowheads="1"/>
                </p:cNvSpPr>
                <p:nvPr/>
              </p:nvSpPr>
              <p:spPr bwMode="auto">
                <a:xfrm>
                  <a:off x="2716" y="6851"/>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2011" name="Group 107"/>
              <p:cNvGrpSpPr>
                <a:grpSpLocks/>
              </p:cNvGrpSpPr>
              <p:nvPr/>
            </p:nvGrpSpPr>
            <p:grpSpPr bwMode="auto">
              <a:xfrm>
                <a:off x="84" y="2928"/>
                <a:ext cx="2594" cy="124"/>
                <a:chOff x="0" y="7254"/>
                <a:chExt cx="2716" cy="391"/>
              </a:xfrm>
            </p:grpSpPr>
            <p:sp>
              <p:nvSpPr>
                <p:cNvPr id="252012" name="Rectangle 108"/>
                <p:cNvSpPr>
                  <a:spLocks noChangeArrowheads="1"/>
                </p:cNvSpPr>
                <p:nvPr/>
              </p:nvSpPr>
              <p:spPr bwMode="auto">
                <a:xfrm>
                  <a:off x="6" y="7260"/>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4</a:t>
                  </a:r>
                </a:p>
                <a:p>
                  <a:pPr eaLnBrk="0" hangingPunct="0"/>
                  <a:endParaRPr lang="en-US" altLang="zh-CN">
                    <a:latin typeface="Times New Roman" panose="02020603050405020304" pitchFamily="18" charset="0"/>
                    <a:ea typeface="宋体" panose="02010600030101010101" pitchFamily="2" charset="-122"/>
                  </a:endParaRPr>
                </a:p>
              </p:txBody>
            </p:sp>
            <p:sp>
              <p:nvSpPr>
                <p:cNvPr id="252013" name="Rectangle 109"/>
                <p:cNvSpPr>
                  <a:spLocks noChangeArrowheads="1"/>
                </p:cNvSpPr>
                <p:nvPr/>
              </p:nvSpPr>
              <p:spPr bwMode="auto">
                <a:xfrm>
                  <a:off x="0" y="7254"/>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2014" name="Group 110"/>
              <p:cNvGrpSpPr>
                <a:grpSpLocks/>
              </p:cNvGrpSpPr>
              <p:nvPr/>
            </p:nvGrpSpPr>
            <p:grpSpPr bwMode="auto">
              <a:xfrm>
                <a:off x="2678" y="2928"/>
                <a:ext cx="2906" cy="124"/>
                <a:chOff x="2716" y="7254"/>
                <a:chExt cx="3043" cy="391"/>
              </a:xfrm>
            </p:grpSpPr>
            <p:sp>
              <p:nvSpPr>
                <p:cNvPr id="252015" name="Rectangle 111"/>
                <p:cNvSpPr>
                  <a:spLocks noChangeArrowheads="1"/>
                </p:cNvSpPr>
                <p:nvPr/>
              </p:nvSpPr>
              <p:spPr bwMode="auto">
                <a:xfrm>
                  <a:off x="2722" y="7260"/>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2016" name="Rectangle 112"/>
                <p:cNvSpPr>
                  <a:spLocks noChangeArrowheads="1"/>
                </p:cNvSpPr>
                <p:nvPr/>
              </p:nvSpPr>
              <p:spPr bwMode="auto">
                <a:xfrm>
                  <a:off x="2716" y="7254"/>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2017" name="Group 113"/>
              <p:cNvGrpSpPr>
                <a:grpSpLocks/>
              </p:cNvGrpSpPr>
              <p:nvPr/>
            </p:nvGrpSpPr>
            <p:grpSpPr bwMode="auto">
              <a:xfrm>
                <a:off x="84" y="3056"/>
                <a:ext cx="2594" cy="123"/>
                <a:chOff x="0" y="7657"/>
                <a:chExt cx="2716" cy="391"/>
              </a:xfrm>
            </p:grpSpPr>
            <p:sp>
              <p:nvSpPr>
                <p:cNvPr id="252018" name="Rectangle 114"/>
                <p:cNvSpPr>
                  <a:spLocks noChangeArrowheads="1"/>
                </p:cNvSpPr>
                <p:nvPr/>
              </p:nvSpPr>
              <p:spPr bwMode="auto">
                <a:xfrm>
                  <a:off x="6" y="7663"/>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6</a:t>
                  </a:r>
                </a:p>
                <a:p>
                  <a:pPr eaLnBrk="0" hangingPunct="0"/>
                  <a:endParaRPr lang="en-US" altLang="zh-CN">
                    <a:latin typeface="Times New Roman" panose="02020603050405020304" pitchFamily="18" charset="0"/>
                    <a:ea typeface="宋体" panose="02010600030101010101" pitchFamily="2" charset="-122"/>
                  </a:endParaRPr>
                </a:p>
              </p:txBody>
            </p:sp>
            <p:sp>
              <p:nvSpPr>
                <p:cNvPr id="252019" name="Rectangle 115"/>
                <p:cNvSpPr>
                  <a:spLocks noChangeArrowheads="1"/>
                </p:cNvSpPr>
                <p:nvPr/>
              </p:nvSpPr>
              <p:spPr bwMode="auto">
                <a:xfrm>
                  <a:off x="0" y="7657"/>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2020" name="Group 116"/>
              <p:cNvGrpSpPr>
                <a:grpSpLocks/>
              </p:cNvGrpSpPr>
              <p:nvPr/>
            </p:nvGrpSpPr>
            <p:grpSpPr bwMode="auto">
              <a:xfrm>
                <a:off x="2678" y="3056"/>
                <a:ext cx="2906" cy="123"/>
                <a:chOff x="2716" y="7657"/>
                <a:chExt cx="3043" cy="391"/>
              </a:xfrm>
            </p:grpSpPr>
            <p:sp>
              <p:nvSpPr>
                <p:cNvPr id="252021" name="Rectangle 117"/>
                <p:cNvSpPr>
                  <a:spLocks noChangeArrowheads="1"/>
                </p:cNvSpPr>
                <p:nvPr/>
              </p:nvSpPr>
              <p:spPr bwMode="auto">
                <a:xfrm>
                  <a:off x="2722" y="7663"/>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2022" name="Rectangle 118"/>
                <p:cNvSpPr>
                  <a:spLocks noChangeArrowheads="1"/>
                </p:cNvSpPr>
                <p:nvPr/>
              </p:nvSpPr>
              <p:spPr bwMode="auto">
                <a:xfrm>
                  <a:off x="2716" y="7657"/>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2023" name="Group 119"/>
              <p:cNvGrpSpPr>
                <a:grpSpLocks/>
              </p:cNvGrpSpPr>
              <p:nvPr/>
            </p:nvGrpSpPr>
            <p:grpSpPr bwMode="auto">
              <a:xfrm>
                <a:off x="84" y="3183"/>
                <a:ext cx="2594" cy="124"/>
                <a:chOff x="0" y="8060"/>
                <a:chExt cx="2716" cy="391"/>
              </a:xfrm>
            </p:grpSpPr>
            <p:sp>
              <p:nvSpPr>
                <p:cNvPr id="252024" name="Rectangle 120"/>
                <p:cNvSpPr>
                  <a:spLocks noChangeArrowheads="1"/>
                </p:cNvSpPr>
                <p:nvPr/>
              </p:nvSpPr>
              <p:spPr bwMode="auto">
                <a:xfrm>
                  <a:off x="6" y="8066"/>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6</a:t>
                  </a:r>
                </a:p>
                <a:p>
                  <a:pPr eaLnBrk="0" hangingPunct="0"/>
                  <a:endParaRPr lang="en-US" altLang="zh-CN">
                    <a:latin typeface="Times New Roman" panose="02020603050405020304" pitchFamily="18" charset="0"/>
                    <a:ea typeface="宋体" panose="02010600030101010101" pitchFamily="2" charset="-122"/>
                  </a:endParaRPr>
                </a:p>
              </p:txBody>
            </p:sp>
            <p:sp>
              <p:nvSpPr>
                <p:cNvPr id="252025" name="Rectangle 121"/>
                <p:cNvSpPr>
                  <a:spLocks noChangeArrowheads="1"/>
                </p:cNvSpPr>
                <p:nvPr/>
              </p:nvSpPr>
              <p:spPr bwMode="auto">
                <a:xfrm>
                  <a:off x="0" y="8060"/>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2026" name="Group 122"/>
              <p:cNvGrpSpPr>
                <a:grpSpLocks/>
              </p:cNvGrpSpPr>
              <p:nvPr/>
            </p:nvGrpSpPr>
            <p:grpSpPr bwMode="auto">
              <a:xfrm>
                <a:off x="2678" y="3183"/>
                <a:ext cx="2906" cy="124"/>
                <a:chOff x="2716" y="8060"/>
                <a:chExt cx="3043" cy="391"/>
              </a:xfrm>
            </p:grpSpPr>
            <p:sp>
              <p:nvSpPr>
                <p:cNvPr id="252027" name="Rectangle 123"/>
                <p:cNvSpPr>
                  <a:spLocks noChangeArrowheads="1"/>
                </p:cNvSpPr>
                <p:nvPr/>
              </p:nvSpPr>
              <p:spPr bwMode="auto">
                <a:xfrm>
                  <a:off x="2722" y="8066"/>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2028" name="Rectangle 124"/>
                <p:cNvSpPr>
                  <a:spLocks noChangeArrowheads="1"/>
                </p:cNvSpPr>
                <p:nvPr/>
              </p:nvSpPr>
              <p:spPr bwMode="auto">
                <a:xfrm>
                  <a:off x="2716" y="8060"/>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2029" name="Group 125"/>
              <p:cNvGrpSpPr>
                <a:grpSpLocks/>
              </p:cNvGrpSpPr>
              <p:nvPr/>
            </p:nvGrpSpPr>
            <p:grpSpPr bwMode="auto">
              <a:xfrm>
                <a:off x="84" y="3310"/>
                <a:ext cx="2594" cy="124"/>
                <a:chOff x="0" y="8463"/>
                <a:chExt cx="2716" cy="391"/>
              </a:xfrm>
            </p:grpSpPr>
            <p:sp>
              <p:nvSpPr>
                <p:cNvPr id="252030" name="Rectangle 126"/>
                <p:cNvSpPr>
                  <a:spLocks noChangeArrowheads="1"/>
                </p:cNvSpPr>
                <p:nvPr/>
              </p:nvSpPr>
              <p:spPr bwMode="auto">
                <a:xfrm>
                  <a:off x="6" y="8469"/>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9</a:t>
                  </a:r>
                </a:p>
                <a:p>
                  <a:pPr eaLnBrk="0" hangingPunct="0"/>
                  <a:endParaRPr lang="en-US" altLang="zh-CN">
                    <a:latin typeface="Times New Roman" panose="02020603050405020304" pitchFamily="18" charset="0"/>
                    <a:ea typeface="宋体" panose="02010600030101010101" pitchFamily="2" charset="-122"/>
                  </a:endParaRPr>
                </a:p>
              </p:txBody>
            </p:sp>
            <p:sp>
              <p:nvSpPr>
                <p:cNvPr id="252031" name="Rectangle 127"/>
                <p:cNvSpPr>
                  <a:spLocks noChangeArrowheads="1"/>
                </p:cNvSpPr>
                <p:nvPr/>
              </p:nvSpPr>
              <p:spPr bwMode="auto">
                <a:xfrm>
                  <a:off x="0" y="8463"/>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2032" name="Group 128"/>
              <p:cNvGrpSpPr>
                <a:grpSpLocks/>
              </p:cNvGrpSpPr>
              <p:nvPr/>
            </p:nvGrpSpPr>
            <p:grpSpPr bwMode="auto">
              <a:xfrm>
                <a:off x="2678" y="3310"/>
                <a:ext cx="2906" cy="124"/>
                <a:chOff x="2716" y="8463"/>
                <a:chExt cx="3043" cy="391"/>
              </a:xfrm>
            </p:grpSpPr>
            <p:sp>
              <p:nvSpPr>
                <p:cNvPr id="252033" name="Rectangle 129"/>
                <p:cNvSpPr>
                  <a:spLocks noChangeArrowheads="1"/>
                </p:cNvSpPr>
                <p:nvPr/>
              </p:nvSpPr>
              <p:spPr bwMode="auto">
                <a:xfrm>
                  <a:off x="2722" y="8469"/>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2034" name="Rectangle 130"/>
                <p:cNvSpPr>
                  <a:spLocks noChangeArrowheads="1"/>
                </p:cNvSpPr>
                <p:nvPr/>
              </p:nvSpPr>
              <p:spPr bwMode="auto">
                <a:xfrm>
                  <a:off x="2716" y="8463"/>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2035" name="Group 131"/>
              <p:cNvGrpSpPr>
                <a:grpSpLocks/>
              </p:cNvGrpSpPr>
              <p:nvPr/>
            </p:nvGrpSpPr>
            <p:grpSpPr bwMode="auto">
              <a:xfrm>
                <a:off x="84" y="3438"/>
                <a:ext cx="2594" cy="123"/>
                <a:chOff x="0" y="8866"/>
                <a:chExt cx="2716" cy="391"/>
              </a:xfrm>
            </p:grpSpPr>
            <p:sp>
              <p:nvSpPr>
                <p:cNvPr id="252036" name="Rectangle 132"/>
                <p:cNvSpPr>
                  <a:spLocks noChangeArrowheads="1"/>
                </p:cNvSpPr>
                <p:nvPr/>
              </p:nvSpPr>
              <p:spPr bwMode="auto">
                <a:xfrm>
                  <a:off x="6" y="8872"/>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9</a:t>
                  </a:r>
                </a:p>
                <a:p>
                  <a:pPr eaLnBrk="0" hangingPunct="0"/>
                  <a:endParaRPr lang="en-US" altLang="zh-CN">
                    <a:latin typeface="Times New Roman" panose="02020603050405020304" pitchFamily="18" charset="0"/>
                    <a:ea typeface="宋体" panose="02010600030101010101" pitchFamily="2" charset="-122"/>
                  </a:endParaRPr>
                </a:p>
              </p:txBody>
            </p:sp>
            <p:sp>
              <p:nvSpPr>
                <p:cNvPr id="252037" name="Rectangle 133"/>
                <p:cNvSpPr>
                  <a:spLocks noChangeArrowheads="1"/>
                </p:cNvSpPr>
                <p:nvPr/>
              </p:nvSpPr>
              <p:spPr bwMode="auto">
                <a:xfrm>
                  <a:off x="0" y="8866"/>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2038" name="Group 134"/>
              <p:cNvGrpSpPr>
                <a:grpSpLocks/>
              </p:cNvGrpSpPr>
              <p:nvPr/>
            </p:nvGrpSpPr>
            <p:grpSpPr bwMode="auto">
              <a:xfrm>
                <a:off x="2678" y="3438"/>
                <a:ext cx="2906" cy="123"/>
                <a:chOff x="2716" y="8866"/>
                <a:chExt cx="3043" cy="391"/>
              </a:xfrm>
            </p:grpSpPr>
            <p:sp>
              <p:nvSpPr>
                <p:cNvPr id="252039" name="Rectangle 135"/>
                <p:cNvSpPr>
                  <a:spLocks noChangeArrowheads="1"/>
                </p:cNvSpPr>
                <p:nvPr/>
              </p:nvSpPr>
              <p:spPr bwMode="auto">
                <a:xfrm>
                  <a:off x="2722" y="8872"/>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2040" name="Rectangle 136"/>
                <p:cNvSpPr>
                  <a:spLocks noChangeArrowheads="1"/>
                </p:cNvSpPr>
                <p:nvPr/>
              </p:nvSpPr>
              <p:spPr bwMode="auto">
                <a:xfrm>
                  <a:off x="2716" y="8866"/>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2041" name="Group 137"/>
              <p:cNvGrpSpPr>
                <a:grpSpLocks/>
              </p:cNvGrpSpPr>
              <p:nvPr/>
            </p:nvGrpSpPr>
            <p:grpSpPr bwMode="auto">
              <a:xfrm>
                <a:off x="84" y="3565"/>
                <a:ext cx="2594" cy="124"/>
                <a:chOff x="0" y="9269"/>
                <a:chExt cx="2716" cy="391"/>
              </a:xfrm>
            </p:grpSpPr>
            <p:sp>
              <p:nvSpPr>
                <p:cNvPr id="252042" name="Rectangle 138"/>
                <p:cNvSpPr>
                  <a:spLocks noChangeArrowheads="1"/>
                </p:cNvSpPr>
                <p:nvPr/>
              </p:nvSpPr>
              <p:spPr bwMode="auto">
                <a:xfrm>
                  <a:off x="6" y="9275"/>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9</a:t>
                  </a:r>
                </a:p>
                <a:p>
                  <a:pPr eaLnBrk="0" hangingPunct="0"/>
                  <a:endParaRPr lang="en-US" altLang="zh-CN">
                    <a:latin typeface="Times New Roman" panose="02020603050405020304" pitchFamily="18" charset="0"/>
                    <a:ea typeface="宋体" panose="02010600030101010101" pitchFamily="2" charset="-122"/>
                  </a:endParaRPr>
                </a:p>
              </p:txBody>
            </p:sp>
            <p:sp>
              <p:nvSpPr>
                <p:cNvPr id="252043" name="Rectangle 139"/>
                <p:cNvSpPr>
                  <a:spLocks noChangeArrowheads="1"/>
                </p:cNvSpPr>
                <p:nvPr/>
              </p:nvSpPr>
              <p:spPr bwMode="auto">
                <a:xfrm>
                  <a:off x="0" y="9269"/>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2044" name="Group 140"/>
              <p:cNvGrpSpPr>
                <a:grpSpLocks/>
              </p:cNvGrpSpPr>
              <p:nvPr/>
            </p:nvGrpSpPr>
            <p:grpSpPr bwMode="auto">
              <a:xfrm>
                <a:off x="2678" y="3565"/>
                <a:ext cx="2906" cy="124"/>
                <a:chOff x="2716" y="9269"/>
                <a:chExt cx="3043" cy="391"/>
              </a:xfrm>
            </p:grpSpPr>
            <p:sp>
              <p:nvSpPr>
                <p:cNvPr id="252045" name="Rectangle 141"/>
                <p:cNvSpPr>
                  <a:spLocks noChangeArrowheads="1"/>
                </p:cNvSpPr>
                <p:nvPr/>
              </p:nvSpPr>
              <p:spPr bwMode="auto">
                <a:xfrm>
                  <a:off x="2722" y="9275"/>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2046" name="Rectangle 142"/>
                <p:cNvSpPr>
                  <a:spLocks noChangeArrowheads="1"/>
                </p:cNvSpPr>
                <p:nvPr/>
              </p:nvSpPr>
              <p:spPr bwMode="auto">
                <a:xfrm>
                  <a:off x="2716" y="9269"/>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2047" name="Group 143"/>
              <p:cNvGrpSpPr>
                <a:grpSpLocks/>
              </p:cNvGrpSpPr>
              <p:nvPr/>
            </p:nvGrpSpPr>
            <p:grpSpPr bwMode="auto">
              <a:xfrm>
                <a:off x="84" y="3693"/>
                <a:ext cx="2594" cy="123"/>
                <a:chOff x="0" y="9672"/>
                <a:chExt cx="2716" cy="391"/>
              </a:xfrm>
            </p:grpSpPr>
            <p:sp>
              <p:nvSpPr>
                <p:cNvPr id="252048" name="Rectangle 144"/>
                <p:cNvSpPr>
                  <a:spLocks noChangeArrowheads="1"/>
                </p:cNvSpPr>
                <p:nvPr/>
              </p:nvSpPr>
              <p:spPr bwMode="auto">
                <a:xfrm>
                  <a:off x="6" y="9678"/>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10</a:t>
                  </a:r>
                </a:p>
                <a:p>
                  <a:pPr eaLnBrk="0" hangingPunct="0"/>
                  <a:endParaRPr lang="en-US" altLang="zh-CN">
                    <a:latin typeface="Times New Roman" panose="02020603050405020304" pitchFamily="18" charset="0"/>
                    <a:ea typeface="宋体" panose="02010600030101010101" pitchFamily="2" charset="-122"/>
                  </a:endParaRPr>
                </a:p>
              </p:txBody>
            </p:sp>
            <p:sp>
              <p:nvSpPr>
                <p:cNvPr id="252049" name="Rectangle 145"/>
                <p:cNvSpPr>
                  <a:spLocks noChangeArrowheads="1"/>
                </p:cNvSpPr>
                <p:nvPr/>
              </p:nvSpPr>
              <p:spPr bwMode="auto">
                <a:xfrm>
                  <a:off x="0" y="9672"/>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2050" name="Group 146"/>
              <p:cNvGrpSpPr>
                <a:grpSpLocks/>
              </p:cNvGrpSpPr>
              <p:nvPr/>
            </p:nvGrpSpPr>
            <p:grpSpPr bwMode="auto">
              <a:xfrm>
                <a:off x="2678" y="3693"/>
                <a:ext cx="2906" cy="123"/>
                <a:chOff x="2716" y="9672"/>
                <a:chExt cx="3043" cy="391"/>
              </a:xfrm>
            </p:grpSpPr>
            <p:sp>
              <p:nvSpPr>
                <p:cNvPr id="252051" name="Rectangle 147"/>
                <p:cNvSpPr>
                  <a:spLocks noChangeArrowheads="1"/>
                </p:cNvSpPr>
                <p:nvPr/>
              </p:nvSpPr>
              <p:spPr bwMode="auto">
                <a:xfrm>
                  <a:off x="2722" y="9678"/>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2052" name="Rectangle 148"/>
                <p:cNvSpPr>
                  <a:spLocks noChangeArrowheads="1"/>
                </p:cNvSpPr>
                <p:nvPr/>
              </p:nvSpPr>
              <p:spPr bwMode="auto">
                <a:xfrm>
                  <a:off x="2716" y="9672"/>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2053" name="Group 149"/>
              <p:cNvGrpSpPr>
                <a:grpSpLocks/>
              </p:cNvGrpSpPr>
              <p:nvPr/>
            </p:nvGrpSpPr>
            <p:grpSpPr bwMode="auto">
              <a:xfrm>
                <a:off x="84" y="3820"/>
                <a:ext cx="2594" cy="124"/>
                <a:chOff x="0" y="10075"/>
                <a:chExt cx="2716" cy="391"/>
              </a:xfrm>
            </p:grpSpPr>
            <p:sp>
              <p:nvSpPr>
                <p:cNvPr id="252054" name="Rectangle 150"/>
                <p:cNvSpPr>
                  <a:spLocks noChangeArrowheads="1"/>
                </p:cNvSpPr>
                <p:nvPr/>
              </p:nvSpPr>
              <p:spPr bwMode="auto">
                <a:xfrm>
                  <a:off x="6" y="10081"/>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13</a:t>
                  </a:r>
                </a:p>
                <a:p>
                  <a:pPr eaLnBrk="0" hangingPunct="0"/>
                  <a:endParaRPr lang="en-US" altLang="zh-CN">
                    <a:latin typeface="Times New Roman" panose="02020603050405020304" pitchFamily="18" charset="0"/>
                    <a:ea typeface="宋体" panose="02010600030101010101" pitchFamily="2" charset="-122"/>
                  </a:endParaRPr>
                </a:p>
              </p:txBody>
            </p:sp>
            <p:sp>
              <p:nvSpPr>
                <p:cNvPr id="252055" name="Rectangle 151"/>
                <p:cNvSpPr>
                  <a:spLocks noChangeArrowheads="1"/>
                </p:cNvSpPr>
                <p:nvPr/>
              </p:nvSpPr>
              <p:spPr bwMode="auto">
                <a:xfrm>
                  <a:off x="0" y="10075"/>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2056" name="Group 152"/>
              <p:cNvGrpSpPr>
                <a:grpSpLocks/>
              </p:cNvGrpSpPr>
              <p:nvPr/>
            </p:nvGrpSpPr>
            <p:grpSpPr bwMode="auto">
              <a:xfrm>
                <a:off x="2678" y="3820"/>
                <a:ext cx="2906" cy="124"/>
                <a:chOff x="2716" y="10075"/>
                <a:chExt cx="3043" cy="391"/>
              </a:xfrm>
            </p:grpSpPr>
            <p:sp>
              <p:nvSpPr>
                <p:cNvPr id="252057" name="Rectangle 153"/>
                <p:cNvSpPr>
                  <a:spLocks noChangeArrowheads="1"/>
                </p:cNvSpPr>
                <p:nvPr/>
              </p:nvSpPr>
              <p:spPr bwMode="auto">
                <a:xfrm>
                  <a:off x="2722" y="10081"/>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2058" name="Rectangle 154"/>
                <p:cNvSpPr>
                  <a:spLocks noChangeArrowheads="1"/>
                </p:cNvSpPr>
                <p:nvPr/>
              </p:nvSpPr>
              <p:spPr bwMode="auto">
                <a:xfrm>
                  <a:off x="2716" y="10075"/>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2059" name="Group 155"/>
              <p:cNvGrpSpPr>
                <a:grpSpLocks/>
              </p:cNvGrpSpPr>
              <p:nvPr/>
            </p:nvGrpSpPr>
            <p:grpSpPr bwMode="auto">
              <a:xfrm>
                <a:off x="84" y="3947"/>
                <a:ext cx="2594" cy="124"/>
                <a:chOff x="0" y="10478"/>
                <a:chExt cx="2716" cy="391"/>
              </a:xfrm>
            </p:grpSpPr>
            <p:sp>
              <p:nvSpPr>
                <p:cNvPr id="252060" name="Rectangle 156"/>
                <p:cNvSpPr>
                  <a:spLocks noChangeArrowheads="1"/>
                </p:cNvSpPr>
                <p:nvPr/>
              </p:nvSpPr>
              <p:spPr bwMode="auto">
                <a:xfrm>
                  <a:off x="6" y="10484"/>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16</a:t>
                  </a:r>
                </a:p>
                <a:p>
                  <a:pPr eaLnBrk="0" hangingPunct="0"/>
                  <a:endParaRPr lang="en-US" altLang="zh-CN">
                    <a:latin typeface="Times New Roman" panose="02020603050405020304" pitchFamily="18" charset="0"/>
                    <a:ea typeface="宋体" panose="02010600030101010101" pitchFamily="2" charset="-122"/>
                  </a:endParaRPr>
                </a:p>
              </p:txBody>
            </p:sp>
            <p:sp>
              <p:nvSpPr>
                <p:cNvPr id="252061" name="Rectangle 157"/>
                <p:cNvSpPr>
                  <a:spLocks noChangeArrowheads="1"/>
                </p:cNvSpPr>
                <p:nvPr/>
              </p:nvSpPr>
              <p:spPr bwMode="auto">
                <a:xfrm>
                  <a:off x="0" y="10478"/>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2062" name="Group 158"/>
              <p:cNvGrpSpPr>
                <a:grpSpLocks/>
              </p:cNvGrpSpPr>
              <p:nvPr/>
            </p:nvGrpSpPr>
            <p:grpSpPr bwMode="auto">
              <a:xfrm>
                <a:off x="2678" y="3947"/>
                <a:ext cx="2906" cy="124"/>
                <a:chOff x="2716" y="10478"/>
                <a:chExt cx="3043" cy="391"/>
              </a:xfrm>
            </p:grpSpPr>
            <p:sp>
              <p:nvSpPr>
                <p:cNvPr id="252063" name="Rectangle 159"/>
                <p:cNvSpPr>
                  <a:spLocks noChangeArrowheads="1"/>
                </p:cNvSpPr>
                <p:nvPr/>
              </p:nvSpPr>
              <p:spPr bwMode="auto">
                <a:xfrm>
                  <a:off x="2722" y="10484"/>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2064" name="Rectangle 160"/>
                <p:cNvSpPr>
                  <a:spLocks noChangeArrowheads="1"/>
                </p:cNvSpPr>
                <p:nvPr/>
              </p:nvSpPr>
              <p:spPr bwMode="auto">
                <a:xfrm>
                  <a:off x="2716" y="10478"/>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252065" name="Text Box 161"/>
            <p:cNvSpPr txBox="1">
              <a:spLocks noChangeArrowheads="1"/>
            </p:cNvSpPr>
            <p:nvPr/>
          </p:nvSpPr>
          <p:spPr bwMode="auto">
            <a:xfrm>
              <a:off x="336" y="624"/>
              <a:ext cx="20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u="sng">
                  <a:ea typeface="宋体" panose="02010600030101010101" pitchFamily="2" charset="-122"/>
                </a:rPr>
                <a:t>Conceived (event)</a:t>
              </a:r>
            </a:p>
          </p:txBody>
        </p:sp>
        <p:sp>
          <p:nvSpPr>
            <p:cNvPr id="252066" name="Text Box 162"/>
            <p:cNvSpPr txBox="1">
              <a:spLocks noChangeArrowheads="1"/>
            </p:cNvSpPr>
            <p:nvPr/>
          </p:nvSpPr>
          <p:spPr bwMode="auto">
            <a:xfrm>
              <a:off x="2976" y="624"/>
              <a:ext cx="20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u="sng">
                  <a:ea typeface="宋体" panose="02010600030101010101" pitchFamily="2" charset="-122"/>
                </a:rPr>
                <a:t>Did not conceive (censored)</a:t>
              </a:r>
            </a:p>
          </p:txBody>
        </p:sp>
      </p:grpSp>
    </p:spTree>
    <p:extLst>
      <p:ext uri="{BB962C8B-B14F-4D97-AF65-F5344CB8AC3E}">
        <p14:creationId xmlns:p14="http://schemas.microsoft.com/office/powerpoint/2010/main" val="33075845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2" name="Text Box 4"/>
          <p:cNvSpPr txBox="1">
            <a:spLocks noChangeArrowheads="1"/>
          </p:cNvSpPr>
          <p:nvPr/>
        </p:nvSpPr>
        <p:spPr bwMode="auto">
          <a:xfrm>
            <a:off x="381000" y="640080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200" i="1">
                <a:latin typeface="Tahoma" panose="020B0604030504040204" pitchFamily="34" charset="0"/>
                <a:ea typeface="宋体" panose="02010600030101010101" pitchFamily="2" charset="-122"/>
              </a:rPr>
              <a:t>Data from: </a:t>
            </a:r>
            <a:r>
              <a:rPr lang="en-US" altLang="zh-CN" sz="1200">
                <a:latin typeface="Verdana" panose="020B0604030504040204" pitchFamily="34" charset="0"/>
                <a:ea typeface="宋体" panose="02010600030101010101" pitchFamily="2" charset="-122"/>
              </a:rPr>
              <a:t>Luthra P, Bland JM, Stanton SL. Incidence of pregnancy after laparoscopy and hydrotubation. BMJ 1982; 284: 1013-1014</a:t>
            </a:r>
          </a:p>
          <a:p>
            <a:pPr>
              <a:spcBef>
                <a:spcPct val="50000"/>
              </a:spcBef>
            </a:pPr>
            <a:br>
              <a:rPr lang="en-US" altLang="zh-CN" sz="1200">
                <a:latin typeface="Verdana" panose="020B0604030504040204" pitchFamily="34" charset="0"/>
                <a:ea typeface="宋体" panose="02010600030101010101" pitchFamily="2" charset="-122"/>
              </a:rPr>
            </a:br>
            <a:endParaRPr lang="en-US" altLang="zh-CN" sz="1200">
              <a:latin typeface="Verdana" panose="020B0604030504040204" pitchFamily="34" charset="0"/>
              <a:ea typeface="宋体" panose="02010600030101010101" pitchFamily="2" charset="-122"/>
            </a:endParaRPr>
          </a:p>
        </p:txBody>
      </p:sp>
      <p:sp>
        <p:nvSpPr>
          <p:cNvPr id="252934" name="Rectangle 6"/>
          <p:cNvSpPr>
            <a:spLocks noChangeArrowheads="1"/>
          </p:cNvSpPr>
          <p:nvPr/>
        </p:nvSpPr>
        <p:spPr bwMode="auto">
          <a:xfrm>
            <a:off x="41275" y="6235700"/>
            <a:ext cx="185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zh-CN"/>
          </a:p>
        </p:txBody>
      </p:sp>
      <p:sp>
        <p:nvSpPr>
          <p:cNvPr id="252935" name="Text Box 7"/>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latin typeface="Arial Unicode MS" panose="020B0604020202020204" pitchFamily="34" charset="-122"/>
                <a:ea typeface="Arial Unicode MS" panose="020B0604020202020204" pitchFamily="34" charset="-122"/>
                <a:cs typeface="Arial Unicode MS" panose="020B0604020202020204" pitchFamily="34" charset="-122"/>
              </a:rPr>
              <a:t>Raw data: Time (months) to conception or censoring in 38 sub-fertile women after laparoscopy and hydrotubation (1982 study)</a:t>
            </a:r>
            <a:endParaRPr lang="en-US" altLang="zh-CN" sz="2000">
              <a:ea typeface="宋体" panose="02010600030101010101" pitchFamily="2" charset="-122"/>
            </a:endParaRPr>
          </a:p>
        </p:txBody>
      </p:sp>
      <p:sp>
        <p:nvSpPr>
          <p:cNvPr id="252936" name="Text Box 8"/>
          <p:cNvSpPr txBox="1">
            <a:spLocks noChangeArrowheads="1"/>
          </p:cNvSpPr>
          <p:nvPr/>
        </p:nvSpPr>
        <p:spPr bwMode="auto">
          <a:xfrm>
            <a:off x="228600" y="914400"/>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grpSp>
        <p:nvGrpSpPr>
          <p:cNvPr id="252937" name="Group 9"/>
          <p:cNvGrpSpPr>
            <a:grpSpLocks/>
          </p:cNvGrpSpPr>
          <p:nvPr/>
        </p:nvGrpSpPr>
        <p:grpSpPr bwMode="auto">
          <a:xfrm>
            <a:off x="381000" y="762000"/>
            <a:ext cx="8001000" cy="5354638"/>
            <a:chOff x="240" y="624"/>
            <a:chExt cx="5040" cy="3373"/>
          </a:xfrm>
        </p:grpSpPr>
        <p:grpSp>
          <p:nvGrpSpPr>
            <p:cNvPr id="252938" name="Group 10"/>
            <p:cNvGrpSpPr>
              <a:grpSpLocks/>
            </p:cNvGrpSpPr>
            <p:nvPr/>
          </p:nvGrpSpPr>
          <p:grpSpPr bwMode="auto">
            <a:xfrm>
              <a:off x="240" y="816"/>
              <a:ext cx="5040" cy="3181"/>
              <a:chOff x="84" y="890"/>
              <a:chExt cx="5500" cy="3181"/>
            </a:xfrm>
          </p:grpSpPr>
          <p:grpSp>
            <p:nvGrpSpPr>
              <p:cNvPr id="252939" name="Group 11"/>
              <p:cNvGrpSpPr>
                <a:grpSpLocks/>
              </p:cNvGrpSpPr>
              <p:nvPr/>
            </p:nvGrpSpPr>
            <p:grpSpPr bwMode="auto">
              <a:xfrm>
                <a:off x="84" y="890"/>
                <a:ext cx="2594" cy="123"/>
                <a:chOff x="0" y="806"/>
                <a:chExt cx="2716" cy="391"/>
              </a:xfrm>
            </p:grpSpPr>
            <p:sp>
              <p:nvSpPr>
                <p:cNvPr id="252940" name="Rectangle 12"/>
                <p:cNvSpPr>
                  <a:spLocks noChangeArrowheads="1"/>
                </p:cNvSpPr>
                <p:nvPr/>
              </p:nvSpPr>
              <p:spPr bwMode="auto">
                <a:xfrm>
                  <a:off x="6" y="812"/>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b="1">
                      <a:solidFill>
                        <a:schemeClr val="hlink"/>
                      </a:solidFill>
                      <a:latin typeface="Arial Unicode MS" panose="020B0604020202020204" pitchFamily="34" charset="-122"/>
                      <a:ea typeface="Arial Unicode MS" panose="020B0604020202020204" pitchFamily="34" charset="-122"/>
                      <a:cs typeface="Arial Unicode MS" panose="020B0604020202020204" pitchFamily="34" charset="-122"/>
                    </a:rPr>
                    <a:t>1</a:t>
                  </a:r>
                </a:p>
                <a:p>
                  <a:pPr eaLnBrk="0" hangingPunct="0"/>
                  <a:endParaRPr lang="en-US" altLang="zh-CN" sz="1200" b="1">
                    <a:solidFill>
                      <a:schemeClr val="hlink"/>
                    </a:solidFill>
                    <a:latin typeface="Arial Unicode MS" panose="020B0604020202020204" pitchFamily="34" charset="-122"/>
                    <a:ea typeface="Arial Unicode MS" panose="020B0604020202020204" pitchFamily="34" charset="-122"/>
                  </a:endParaRPr>
                </a:p>
              </p:txBody>
            </p:sp>
            <p:sp>
              <p:nvSpPr>
                <p:cNvPr id="252941" name="Rectangle 13"/>
                <p:cNvSpPr>
                  <a:spLocks noChangeArrowheads="1"/>
                </p:cNvSpPr>
                <p:nvPr/>
              </p:nvSpPr>
              <p:spPr bwMode="auto">
                <a:xfrm>
                  <a:off x="0" y="806"/>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2942" name="Group 14"/>
              <p:cNvGrpSpPr>
                <a:grpSpLocks/>
              </p:cNvGrpSpPr>
              <p:nvPr/>
            </p:nvGrpSpPr>
            <p:grpSpPr bwMode="auto">
              <a:xfrm>
                <a:off x="2678" y="890"/>
                <a:ext cx="2906" cy="123"/>
                <a:chOff x="2716" y="806"/>
                <a:chExt cx="3043" cy="391"/>
              </a:xfrm>
            </p:grpSpPr>
            <p:sp>
              <p:nvSpPr>
                <p:cNvPr id="252943" name="Rectangle 15"/>
                <p:cNvSpPr>
                  <a:spLocks noChangeArrowheads="1"/>
                </p:cNvSpPr>
                <p:nvPr/>
              </p:nvSpPr>
              <p:spPr bwMode="auto">
                <a:xfrm>
                  <a:off x="2722" y="812"/>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a:t>
                  </a:r>
                </a:p>
                <a:p>
                  <a:pPr eaLnBrk="0" hangingPunct="0"/>
                  <a:endParaRPr lang="en-US" altLang="zh-CN">
                    <a:latin typeface="Times New Roman" panose="02020603050405020304" pitchFamily="18" charset="0"/>
                    <a:ea typeface="宋体" panose="02010600030101010101" pitchFamily="2" charset="-122"/>
                  </a:endParaRPr>
                </a:p>
              </p:txBody>
            </p:sp>
            <p:sp>
              <p:nvSpPr>
                <p:cNvPr id="252944" name="Rectangle 16"/>
                <p:cNvSpPr>
                  <a:spLocks noChangeArrowheads="1"/>
                </p:cNvSpPr>
                <p:nvPr/>
              </p:nvSpPr>
              <p:spPr bwMode="auto">
                <a:xfrm>
                  <a:off x="2716" y="806"/>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2945" name="Group 17"/>
              <p:cNvGrpSpPr>
                <a:grpSpLocks/>
              </p:cNvGrpSpPr>
              <p:nvPr/>
            </p:nvGrpSpPr>
            <p:grpSpPr bwMode="auto">
              <a:xfrm>
                <a:off x="84" y="1017"/>
                <a:ext cx="2594" cy="124"/>
                <a:chOff x="0" y="1209"/>
                <a:chExt cx="2716" cy="391"/>
              </a:xfrm>
            </p:grpSpPr>
            <p:sp>
              <p:nvSpPr>
                <p:cNvPr id="252946" name="Rectangle 18"/>
                <p:cNvSpPr>
                  <a:spLocks noChangeArrowheads="1"/>
                </p:cNvSpPr>
                <p:nvPr/>
              </p:nvSpPr>
              <p:spPr bwMode="auto">
                <a:xfrm>
                  <a:off x="6" y="1215"/>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b="1">
                      <a:solidFill>
                        <a:schemeClr val="hlink"/>
                      </a:solidFill>
                      <a:latin typeface="Arial Unicode MS" panose="020B0604020202020204" pitchFamily="34" charset="-122"/>
                      <a:ea typeface="Arial Unicode MS" panose="020B0604020202020204" pitchFamily="34" charset="-122"/>
                      <a:cs typeface="Arial Unicode MS" panose="020B0604020202020204" pitchFamily="34" charset="-122"/>
                    </a:rPr>
                    <a:t>1</a:t>
                  </a:r>
                </a:p>
                <a:p>
                  <a:pPr eaLnBrk="0" hangingPunct="0"/>
                  <a:endParaRPr lang="en-US" altLang="zh-CN" sz="1200">
                    <a:solidFill>
                      <a:schemeClr val="hlink"/>
                    </a:solidFill>
                    <a:latin typeface="Arial Unicode MS" panose="020B0604020202020204" pitchFamily="34" charset="-122"/>
                    <a:ea typeface="Arial Unicode MS" panose="020B0604020202020204" pitchFamily="34" charset="-122"/>
                  </a:endParaRPr>
                </a:p>
              </p:txBody>
            </p:sp>
            <p:sp>
              <p:nvSpPr>
                <p:cNvPr id="252947" name="Rectangle 19"/>
                <p:cNvSpPr>
                  <a:spLocks noChangeArrowheads="1"/>
                </p:cNvSpPr>
                <p:nvPr/>
              </p:nvSpPr>
              <p:spPr bwMode="auto">
                <a:xfrm>
                  <a:off x="0" y="1209"/>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2948" name="Group 20"/>
              <p:cNvGrpSpPr>
                <a:grpSpLocks/>
              </p:cNvGrpSpPr>
              <p:nvPr/>
            </p:nvGrpSpPr>
            <p:grpSpPr bwMode="auto">
              <a:xfrm>
                <a:off x="2678" y="1017"/>
                <a:ext cx="2906" cy="124"/>
                <a:chOff x="2716" y="1209"/>
                <a:chExt cx="3043" cy="391"/>
              </a:xfrm>
            </p:grpSpPr>
            <p:sp>
              <p:nvSpPr>
                <p:cNvPr id="252949" name="Rectangle 21"/>
                <p:cNvSpPr>
                  <a:spLocks noChangeArrowheads="1"/>
                </p:cNvSpPr>
                <p:nvPr/>
              </p:nvSpPr>
              <p:spPr bwMode="auto">
                <a:xfrm>
                  <a:off x="2722" y="1215"/>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3</a:t>
                  </a:r>
                </a:p>
                <a:p>
                  <a:pPr eaLnBrk="0" hangingPunct="0"/>
                  <a:endParaRPr lang="en-US" altLang="zh-CN">
                    <a:latin typeface="Times New Roman" panose="02020603050405020304" pitchFamily="18" charset="0"/>
                    <a:ea typeface="宋体" panose="02010600030101010101" pitchFamily="2" charset="-122"/>
                  </a:endParaRPr>
                </a:p>
              </p:txBody>
            </p:sp>
            <p:sp>
              <p:nvSpPr>
                <p:cNvPr id="252950" name="Rectangle 22"/>
                <p:cNvSpPr>
                  <a:spLocks noChangeArrowheads="1"/>
                </p:cNvSpPr>
                <p:nvPr/>
              </p:nvSpPr>
              <p:spPr bwMode="auto">
                <a:xfrm>
                  <a:off x="2716" y="1209"/>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2951" name="Group 23"/>
              <p:cNvGrpSpPr>
                <a:grpSpLocks/>
              </p:cNvGrpSpPr>
              <p:nvPr/>
            </p:nvGrpSpPr>
            <p:grpSpPr bwMode="auto">
              <a:xfrm>
                <a:off x="84" y="1145"/>
                <a:ext cx="2594" cy="123"/>
                <a:chOff x="0" y="1612"/>
                <a:chExt cx="2716" cy="391"/>
              </a:xfrm>
            </p:grpSpPr>
            <p:sp>
              <p:nvSpPr>
                <p:cNvPr id="252952" name="Rectangle 24"/>
                <p:cNvSpPr>
                  <a:spLocks noChangeArrowheads="1"/>
                </p:cNvSpPr>
                <p:nvPr/>
              </p:nvSpPr>
              <p:spPr bwMode="auto">
                <a:xfrm>
                  <a:off x="6" y="1618"/>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b="1">
                      <a:solidFill>
                        <a:schemeClr val="hlink"/>
                      </a:solidFill>
                      <a:latin typeface="Arial Unicode MS" panose="020B0604020202020204" pitchFamily="34" charset="-122"/>
                      <a:ea typeface="Arial Unicode MS" panose="020B0604020202020204" pitchFamily="34" charset="-122"/>
                      <a:cs typeface="Arial Unicode MS" panose="020B0604020202020204" pitchFamily="34" charset="-122"/>
                    </a:rPr>
                    <a:t>1</a:t>
                  </a:r>
                </a:p>
                <a:p>
                  <a:pPr eaLnBrk="0" hangingPunct="0"/>
                  <a:endParaRPr lang="en-US" altLang="zh-CN" sz="1200" b="1">
                    <a:solidFill>
                      <a:schemeClr val="hlink"/>
                    </a:solidFill>
                    <a:latin typeface="Arial Unicode MS" panose="020B0604020202020204" pitchFamily="34" charset="-122"/>
                    <a:ea typeface="Arial Unicode MS" panose="020B0604020202020204" pitchFamily="34" charset="-122"/>
                  </a:endParaRPr>
                </a:p>
              </p:txBody>
            </p:sp>
            <p:sp>
              <p:nvSpPr>
                <p:cNvPr id="252953" name="Rectangle 25"/>
                <p:cNvSpPr>
                  <a:spLocks noChangeArrowheads="1"/>
                </p:cNvSpPr>
                <p:nvPr/>
              </p:nvSpPr>
              <p:spPr bwMode="auto">
                <a:xfrm>
                  <a:off x="0" y="1612"/>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2954" name="Group 26"/>
              <p:cNvGrpSpPr>
                <a:grpSpLocks/>
              </p:cNvGrpSpPr>
              <p:nvPr/>
            </p:nvGrpSpPr>
            <p:grpSpPr bwMode="auto">
              <a:xfrm>
                <a:off x="2678" y="1145"/>
                <a:ext cx="2906" cy="123"/>
                <a:chOff x="2716" y="1612"/>
                <a:chExt cx="3043" cy="391"/>
              </a:xfrm>
            </p:grpSpPr>
            <p:sp>
              <p:nvSpPr>
                <p:cNvPr id="252955" name="Rectangle 27"/>
                <p:cNvSpPr>
                  <a:spLocks noChangeArrowheads="1"/>
                </p:cNvSpPr>
                <p:nvPr/>
              </p:nvSpPr>
              <p:spPr bwMode="auto">
                <a:xfrm>
                  <a:off x="2722" y="1618"/>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4</a:t>
                  </a:r>
                </a:p>
                <a:p>
                  <a:pPr eaLnBrk="0" hangingPunct="0"/>
                  <a:endParaRPr lang="en-US" altLang="zh-CN">
                    <a:latin typeface="Times New Roman" panose="02020603050405020304" pitchFamily="18" charset="0"/>
                    <a:ea typeface="宋体" panose="02010600030101010101" pitchFamily="2" charset="-122"/>
                  </a:endParaRPr>
                </a:p>
              </p:txBody>
            </p:sp>
            <p:sp>
              <p:nvSpPr>
                <p:cNvPr id="252956" name="Rectangle 28"/>
                <p:cNvSpPr>
                  <a:spLocks noChangeArrowheads="1"/>
                </p:cNvSpPr>
                <p:nvPr/>
              </p:nvSpPr>
              <p:spPr bwMode="auto">
                <a:xfrm>
                  <a:off x="2716" y="1612"/>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2957" name="Group 29"/>
              <p:cNvGrpSpPr>
                <a:grpSpLocks/>
              </p:cNvGrpSpPr>
              <p:nvPr/>
            </p:nvGrpSpPr>
            <p:grpSpPr bwMode="auto">
              <a:xfrm>
                <a:off x="84" y="1272"/>
                <a:ext cx="2594" cy="124"/>
                <a:chOff x="0" y="2015"/>
                <a:chExt cx="2716" cy="391"/>
              </a:xfrm>
            </p:grpSpPr>
            <p:sp>
              <p:nvSpPr>
                <p:cNvPr id="252958" name="Rectangle 30"/>
                <p:cNvSpPr>
                  <a:spLocks noChangeArrowheads="1"/>
                </p:cNvSpPr>
                <p:nvPr/>
              </p:nvSpPr>
              <p:spPr bwMode="auto">
                <a:xfrm>
                  <a:off x="6" y="2021"/>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b="1">
                      <a:solidFill>
                        <a:schemeClr val="hlink"/>
                      </a:solidFill>
                      <a:latin typeface="Arial Unicode MS" panose="020B0604020202020204" pitchFamily="34" charset="-122"/>
                      <a:ea typeface="Arial Unicode MS" panose="020B0604020202020204" pitchFamily="34" charset="-122"/>
                      <a:cs typeface="Arial Unicode MS" panose="020B0604020202020204" pitchFamily="34" charset="-122"/>
                    </a:rPr>
                    <a:t>1</a:t>
                  </a:r>
                </a:p>
                <a:p>
                  <a:pPr eaLnBrk="0" hangingPunct="0"/>
                  <a:endParaRPr lang="en-US" altLang="zh-CN">
                    <a:latin typeface="Times New Roman" panose="02020603050405020304" pitchFamily="18" charset="0"/>
                    <a:ea typeface="宋体" panose="02010600030101010101" pitchFamily="2" charset="-122"/>
                  </a:endParaRPr>
                </a:p>
              </p:txBody>
            </p:sp>
            <p:sp>
              <p:nvSpPr>
                <p:cNvPr id="252959" name="Rectangle 31"/>
                <p:cNvSpPr>
                  <a:spLocks noChangeArrowheads="1"/>
                </p:cNvSpPr>
                <p:nvPr/>
              </p:nvSpPr>
              <p:spPr bwMode="auto">
                <a:xfrm>
                  <a:off x="0" y="2015"/>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2960" name="Group 32"/>
              <p:cNvGrpSpPr>
                <a:grpSpLocks/>
              </p:cNvGrpSpPr>
              <p:nvPr/>
            </p:nvGrpSpPr>
            <p:grpSpPr bwMode="auto">
              <a:xfrm>
                <a:off x="2678" y="1272"/>
                <a:ext cx="2906" cy="124"/>
                <a:chOff x="2716" y="2015"/>
                <a:chExt cx="3043" cy="391"/>
              </a:xfrm>
            </p:grpSpPr>
            <p:sp>
              <p:nvSpPr>
                <p:cNvPr id="252961" name="Rectangle 33"/>
                <p:cNvSpPr>
                  <a:spLocks noChangeArrowheads="1"/>
                </p:cNvSpPr>
                <p:nvPr/>
              </p:nvSpPr>
              <p:spPr bwMode="auto">
                <a:xfrm>
                  <a:off x="2722" y="2021"/>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7</a:t>
                  </a:r>
                </a:p>
                <a:p>
                  <a:pPr eaLnBrk="0" hangingPunct="0"/>
                  <a:endParaRPr lang="en-US" altLang="zh-CN">
                    <a:latin typeface="Times New Roman" panose="02020603050405020304" pitchFamily="18" charset="0"/>
                    <a:ea typeface="宋体" panose="02010600030101010101" pitchFamily="2" charset="-122"/>
                  </a:endParaRPr>
                </a:p>
              </p:txBody>
            </p:sp>
            <p:sp>
              <p:nvSpPr>
                <p:cNvPr id="252962" name="Rectangle 34"/>
                <p:cNvSpPr>
                  <a:spLocks noChangeArrowheads="1"/>
                </p:cNvSpPr>
                <p:nvPr/>
              </p:nvSpPr>
              <p:spPr bwMode="auto">
                <a:xfrm>
                  <a:off x="2716" y="2015"/>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2963" name="Group 35"/>
              <p:cNvGrpSpPr>
                <a:grpSpLocks/>
              </p:cNvGrpSpPr>
              <p:nvPr/>
            </p:nvGrpSpPr>
            <p:grpSpPr bwMode="auto">
              <a:xfrm>
                <a:off x="84" y="1399"/>
                <a:ext cx="2594" cy="124"/>
                <a:chOff x="0" y="2418"/>
                <a:chExt cx="2716" cy="391"/>
              </a:xfrm>
            </p:grpSpPr>
            <p:sp>
              <p:nvSpPr>
                <p:cNvPr id="252964" name="Rectangle 36"/>
                <p:cNvSpPr>
                  <a:spLocks noChangeArrowheads="1"/>
                </p:cNvSpPr>
                <p:nvPr/>
              </p:nvSpPr>
              <p:spPr bwMode="auto">
                <a:xfrm>
                  <a:off x="6" y="2424"/>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b="1">
                      <a:solidFill>
                        <a:schemeClr val="hlink"/>
                      </a:solidFill>
                      <a:latin typeface="Arial Unicode MS" panose="020B0604020202020204" pitchFamily="34" charset="-122"/>
                      <a:ea typeface="Arial Unicode MS" panose="020B0604020202020204" pitchFamily="34" charset="-122"/>
                      <a:cs typeface="Arial Unicode MS" panose="020B0604020202020204" pitchFamily="34" charset="-122"/>
                    </a:rPr>
                    <a:t>1</a:t>
                  </a:r>
                </a:p>
                <a:p>
                  <a:pPr eaLnBrk="0" hangingPunct="0"/>
                  <a:endParaRPr lang="en-US" altLang="zh-CN">
                    <a:latin typeface="Times New Roman" panose="02020603050405020304" pitchFamily="18" charset="0"/>
                    <a:ea typeface="宋体" panose="02010600030101010101" pitchFamily="2" charset="-122"/>
                  </a:endParaRPr>
                </a:p>
              </p:txBody>
            </p:sp>
            <p:sp>
              <p:nvSpPr>
                <p:cNvPr id="252965" name="Rectangle 37"/>
                <p:cNvSpPr>
                  <a:spLocks noChangeArrowheads="1"/>
                </p:cNvSpPr>
                <p:nvPr/>
              </p:nvSpPr>
              <p:spPr bwMode="auto">
                <a:xfrm>
                  <a:off x="0" y="2418"/>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2966" name="Group 38"/>
              <p:cNvGrpSpPr>
                <a:grpSpLocks/>
              </p:cNvGrpSpPr>
              <p:nvPr/>
            </p:nvGrpSpPr>
            <p:grpSpPr bwMode="auto">
              <a:xfrm>
                <a:off x="2678" y="1399"/>
                <a:ext cx="2906" cy="124"/>
                <a:chOff x="2716" y="2418"/>
                <a:chExt cx="3043" cy="391"/>
              </a:xfrm>
            </p:grpSpPr>
            <p:sp>
              <p:nvSpPr>
                <p:cNvPr id="252967" name="Rectangle 39"/>
                <p:cNvSpPr>
                  <a:spLocks noChangeArrowheads="1"/>
                </p:cNvSpPr>
                <p:nvPr/>
              </p:nvSpPr>
              <p:spPr bwMode="auto">
                <a:xfrm>
                  <a:off x="2722" y="2424"/>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7</a:t>
                  </a:r>
                </a:p>
                <a:p>
                  <a:pPr eaLnBrk="0" hangingPunct="0"/>
                  <a:endParaRPr lang="en-US" altLang="zh-CN">
                    <a:latin typeface="Times New Roman" panose="02020603050405020304" pitchFamily="18" charset="0"/>
                    <a:ea typeface="宋体" panose="02010600030101010101" pitchFamily="2" charset="-122"/>
                  </a:endParaRPr>
                </a:p>
              </p:txBody>
            </p:sp>
            <p:sp>
              <p:nvSpPr>
                <p:cNvPr id="252968" name="Rectangle 40"/>
                <p:cNvSpPr>
                  <a:spLocks noChangeArrowheads="1"/>
                </p:cNvSpPr>
                <p:nvPr/>
              </p:nvSpPr>
              <p:spPr bwMode="auto">
                <a:xfrm>
                  <a:off x="2716" y="2418"/>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2969" name="Group 41"/>
              <p:cNvGrpSpPr>
                <a:grpSpLocks/>
              </p:cNvGrpSpPr>
              <p:nvPr/>
            </p:nvGrpSpPr>
            <p:grpSpPr bwMode="auto">
              <a:xfrm>
                <a:off x="84" y="1527"/>
                <a:ext cx="2594" cy="123"/>
                <a:chOff x="0" y="2821"/>
                <a:chExt cx="2716" cy="391"/>
              </a:xfrm>
            </p:grpSpPr>
            <p:sp>
              <p:nvSpPr>
                <p:cNvPr id="252970" name="Rectangle 42"/>
                <p:cNvSpPr>
                  <a:spLocks noChangeArrowheads="1"/>
                </p:cNvSpPr>
                <p:nvPr/>
              </p:nvSpPr>
              <p:spPr bwMode="auto">
                <a:xfrm>
                  <a:off x="6" y="2827"/>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b="1">
                      <a:solidFill>
                        <a:schemeClr val="hlink"/>
                      </a:solidFill>
                      <a:latin typeface="Arial Unicode MS" panose="020B0604020202020204" pitchFamily="34" charset="-122"/>
                      <a:ea typeface="Arial Unicode MS" panose="020B0604020202020204" pitchFamily="34" charset="-122"/>
                      <a:cs typeface="Arial Unicode MS" panose="020B0604020202020204" pitchFamily="34" charset="-122"/>
                    </a:rPr>
                    <a:t>1</a:t>
                  </a:r>
                </a:p>
                <a:p>
                  <a:pPr eaLnBrk="0" hangingPunct="0"/>
                  <a:endParaRPr lang="en-US" altLang="zh-CN">
                    <a:latin typeface="Times New Roman" panose="02020603050405020304" pitchFamily="18" charset="0"/>
                    <a:ea typeface="宋体" panose="02010600030101010101" pitchFamily="2" charset="-122"/>
                  </a:endParaRPr>
                </a:p>
              </p:txBody>
            </p:sp>
            <p:sp>
              <p:nvSpPr>
                <p:cNvPr id="252971" name="Rectangle 43"/>
                <p:cNvSpPr>
                  <a:spLocks noChangeArrowheads="1"/>
                </p:cNvSpPr>
                <p:nvPr/>
              </p:nvSpPr>
              <p:spPr bwMode="auto">
                <a:xfrm>
                  <a:off x="0" y="2821"/>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2972" name="Group 44"/>
              <p:cNvGrpSpPr>
                <a:grpSpLocks/>
              </p:cNvGrpSpPr>
              <p:nvPr/>
            </p:nvGrpSpPr>
            <p:grpSpPr bwMode="auto">
              <a:xfrm>
                <a:off x="2678" y="1527"/>
                <a:ext cx="2906" cy="123"/>
                <a:chOff x="2716" y="2821"/>
                <a:chExt cx="3043" cy="391"/>
              </a:xfrm>
            </p:grpSpPr>
            <p:sp>
              <p:nvSpPr>
                <p:cNvPr id="252973" name="Rectangle 45"/>
                <p:cNvSpPr>
                  <a:spLocks noChangeArrowheads="1"/>
                </p:cNvSpPr>
                <p:nvPr/>
              </p:nvSpPr>
              <p:spPr bwMode="auto">
                <a:xfrm>
                  <a:off x="2722" y="2827"/>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8</a:t>
                  </a:r>
                </a:p>
                <a:p>
                  <a:pPr eaLnBrk="0" hangingPunct="0"/>
                  <a:endParaRPr lang="en-US" altLang="zh-CN">
                    <a:latin typeface="Times New Roman" panose="02020603050405020304" pitchFamily="18" charset="0"/>
                    <a:ea typeface="宋体" panose="02010600030101010101" pitchFamily="2" charset="-122"/>
                  </a:endParaRPr>
                </a:p>
              </p:txBody>
            </p:sp>
            <p:sp>
              <p:nvSpPr>
                <p:cNvPr id="252974" name="Rectangle 46"/>
                <p:cNvSpPr>
                  <a:spLocks noChangeArrowheads="1"/>
                </p:cNvSpPr>
                <p:nvPr/>
              </p:nvSpPr>
              <p:spPr bwMode="auto">
                <a:xfrm>
                  <a:off x="2716" y="2821"/>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2975" name="Group 47"/>
              <p:cNvGrpSpPr>
                <a:grpSpLocks/>
              </p:cNvGrpSpPr>
              <p:nvPr/>
            </p:nvGrpSpPr>
            <p:grpSpPr bwMode="auto">
              <a:xfrm>
                <a:off x="84" y="1654"/>
                <a:ext cx="2594" cy="124"/>
                <a:chOff x="0" y="3224"/>
                <a:chExt cx="2716" cy="391"/>
              </a:xfrm>
            </p:grpSpPr>
            <p:sp>
              <p:nvSpPr>
                <p:cNvPr id="252976" name="Rectangle 48"/>
                <p:cNvSpPr>
                  <a:spLocks noChangeArrowheads="1"/>
                </p:cNvSpPr>
                <p:nvPr/>
              </p:nvSpPr>
              <p:spPr bwMode="auto">
                <a:xfrm>
                  <a:off x="6" y="3230"/>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a:t>
                  </a:r>
                </a:p>
                <a:p>
                  <a:pPr eaLnBrk="0" hangingPunct="0"/>
                  <a:endParaRPr lang="en-US" altLang="zh-CN">
                    <a:latin typeface="Times New Roman" panose="02020603050405020304" pitchFamily="18" charset="0"/>
                    <a:ea typeface="宋体" panose="02010600030101010101" pitchFamily="2" charset="-122"/>
                  </a:endParaRPr>
                </a:p>
              </p:txBody>
            </p:sp>
            <p:sp>
              <p:nvSpPr>
                <p:cNvPr id="252977" name="Rectangle 49"/>
                <p:cNvSpPr>
                  <a:spLocks noChangeArrowheads="1"/>
                </p:cNvSpPr>
                <p:nvPr/>
              </p:nvSpPr>
              <p:spPr bwMode="auto">
                <a:xfrm>
                  <a:off x="0" y="3224"/>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2978" name="Group 50"/>
              <p:cNvGrpSpPr>
                <a:grpSpLocks/>
              </p:cNvGrpSpPr>
              <p:nvPr/>
            </p:nvGrpSpPr>
            <p:grpSpPr bwMode="auto">
              <a:xfrm>
                <a:off x="2678" y="1654"/>
                <a:ext cx="2906" cy="124"/>
                <a:chOff x="2716" y="3224"/>
                <a:chExt cx="3043" cy="391"/>
              </a:xfrm>
            </p:grpSpPr>
            <p:sp>
              <p:nvSpPr>
                <p:cNvPr id="252979" name="Rectangle 51"/>
                <p:cNvSpPr>
                  <a:spLocks noChangeArrowheads="1"/>
                </p:cNvSpPr>
                <p:nvPr/>
              </p:nvSpPr>
              <p:spPr bwMode="auto">
                <a:xfrm>
                  <a:off x="2722" y="3230"/>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8</a:t>
                  </a:r>
                </a:p>
                <a:p>
                  <a:pPr eaLnBrk="0" hangingPunct="0"/>
                  <a:endParaRPr lang="en-US" altLang="zh-CN">
                    <a:latin typeface="Times New Roman" panose="02020603050405020304" pitchFamily="18" charset="0"/>
                    <a:ea typeface="宋体" panose="02010600030101010101" pitchFamily="2" charset="-122"/>
                  </a:endParaRPr>
                </a:p>
              </p:txBody>
            </p:sp>
            <p:sp>
              <p:nvSpPr>
                <p:cNvPr id="252980" name="Rectangle 52"/>
                <p:cNvSpPr>
                  <a:spLocks noChangeArrowheads="1"/>
                </p:cNvSpPr>
                <p:nvPr/>
              </p:nvSpPr>
              <p:spPr bwMode="auto">
                <a:xfrm>
                  <a:off x="2716" y="3224"/>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2981" name="Group 53"/>
              <p:cNvGrpSpPr>
                <a:grpSpLocks/>
              </p:cNvGrpSpPr>
              <p:nvPr/>
            </p:nvGrpSpPr>
            <p:grpSpPr bwMode="auto">
              <a:xfrm>
                <a:off x="84" y="1782"/>
                <a:ext cx="2594" cy="123"/>
                <a:chOff x="0" y="3627"/>
                <a:chExt cx="2716" cy="391"/>
              </a:xfrm>
            </p:grpSpPr>
            <p:sp>
              <p:nvSpPr>
                <p:cNvPr id="252982" name="Rectangle 54"/>
                <p:cNvSpPr>
                  <a:spLocks noChangeArrowheads="1"/>
                </p:cNvSpPr>
                <p:nvPr/>
              </p:nvSpPr>
              <p:spPr bwMode="auto">
                <a:xfrm>
                  <a:off x="6" y="3633"/>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a:t>
                  </a:r>
                </a:p>
                <a:p>
                  <a:pPr eaLnBrk="0" hangingPunct="0"/>
                  <a:endParaRPr lang="en-US" altLang="zh-CN">
                    <a:latin typeface="Times New Roman" panose="02020603050405020304" pitchFamily="18" charset="0"/>
                    <a:ea typeface="宋体" panose="02010600030101010101" pitchFamily="2" charset="-122"/>
                  </a:endParaRPr>
                </a:p>
              </p:txBody>
            </p:sp>
            <p:sp>
              <p:nvSpPr>
                <p:cNvPr id="252983" name="Rectangle 55"/>
                <p:cNvSpPr>
                  <a:spLocks noChangeArrowheads="1"/>
                </p:cNvSpPr>
                <p:nvPr/>
              </p:nvSpPr>
              <p:spPr bwMode="auto">
                <a:xfrm>
                  <a:off x="0" y="3627"/>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2984" name="Group 56"/>
              <p:cNvGrpSpPr>
                <a:grpSpLocks/>
              </p:cNvGrpSpPr>
              <p:nvPr/>
            </p:nvGrpSpPr>
            <p:grpSpPr bwMode="auto">
              <a:xfrm>
                <a:off x="2678" y="1782"/>
                <a:ext cx="2906" cy="123"/>
                <a:chOff x="2716" y="3627"/>
                <a:chExt cx="3043" cy="391"/>
              </a:xfrm>
            </p:grpSpPr>
            <p:sp>
              <p:nvSpPr>
                <p:cNvPr id="252985" name="Rectangle 57"/>
                <p:cNvSpPr>
                  <a:spLocks noChangeArrowheads="1"/>
                </p:cNvSpPr>
                <p:nvPr/>
              </p:nvSpPr>
              <p:spPr bwMode="auto">
                <a:xfrm>
                  <a:off x="2722" y="3633"/>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9</a:t>
                  </a:r>
                </a:p>
                <a:p>
                  <a:pPr eaLnBrk="0" hangingPunct="0"/>
                  <a:endParaRPr lang="en-US" altLang="zh-CN">
                    <a:latin typeface="Times New Roman" panose="02020603050405020304" pitchFamily="18" charset="0"/>
                    <a:ea typeface="宋体" panose="02010600030101010101" pitchFamily="2" charset="-122"/>
                  </a:endParaRPr>
                </a:p>
              </p:txBody>
            </p:sp>
            <p:sp>
              <p:nvSpPr>
                <p:cNvPr id="252986" name="Rectangle 58"/>
                <p:cNvSpPr>
                  <a:spLocks noChangeArrowheads="1"/>
                </p:cNvSpPr>
                <p:nvPr/>
              </p:nvSpPr>
              <p:spPr bwMode="auto">
                <a:xfrm>
                  <a:off x="2716" y="3627"/>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2987" name="Group 59"/>
              <p:cNvGrpSpPr>
                <a:grpSpLocks/>
              </p:cNvGrpSpPr>
              <p:nvPr/>
            </p:nvGrpSpPr>
            <p:grpSpPr bwMode="auto">
              <a:xfrm>
                <a:off x="84" y="1909"/>
                <a:ext cx="2594" cy="124"/>
                <a:chOff x="0" y="4030"/>
                <a:chExt cx="2716" cy="391"/>
              </a:xfrm>
            </p:grpSpPr>
            <p:sp>
              <p:nvSpPr>
                <p:cNvPr id="252988" name="Rectangle 60"/>
                <p:cNvSpPr>
                  <a:spLocks noChangeArrowheads="1"/>
                </p:cNvSpPr>
                <p:nvPr/>
              </p:nvSpPr>
              <p:spPr bwMode="auto">
                <a:xfrm>
                  <a:off x="6" y="4036"/>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a:t>
                  </a:r>
                </a:p>
                <a:p>
                  <a:pPr eaLnBrk="0" hangingPunct="0"/>
                  <a:endParaRPr lang="en-US" altLang="zh-CN">
                    <a:latin typeface="Times New Roman" panose="02020603050405020304" pitchFamily="18" charset="0"/>
                    <a:ea typeface="宋体" panose="02010600030101010101" pitchFamily="2" charset="-122"/>
                  </a:endParaRPr>
                </a:p>
              </p:txBody>
            </p:sp>
            <p:sp>
              <p:nvSpPr>
                <p:cNvPr id="252989" name="Rectangle 61"/>
                <p:cNvSpPr>
                  <a:spLocks noChangeArrowheads="1"/>
                </p:cNvSpPr>
                <p:nvPr/>
              </p:nvSpPr>
              <p:spPr bwMode="auto">
                <a:xfrm>
                  <a:off x="0" y="4030"/>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2990" name="Group 62"/>
              <p:cNvGrpSpPr>
                <a:grpSpLocks/>
              </p:cNvGrpSpPr>
              <p:nvPr/>
            </p:nvGrpSpPr>
            <p:grpSpPr bwMode="auto">
              <a:xfrm>
                <a:off x="2678" y="1909"/>
                <a:ext cx="2906" cy="124"/>
                <a:chOff x="2716" y="4030"/>
                <a:chExt cx="3043" cy="391"/>
              </a:xfrm>
            </p:grpSpPr>
            <p:sp>
              <p:nvSpPr>
                <p:cNvPr id="252991" name="Rectangle 63"/>
                <p:cNvSpPr>
                  <a:spLocks noChangeArrowheads="1"/>
                </p:cNvSpPr>
                <p:nvPr/>
              </p:nvSpPr>
              <p:spPr bwMode="auto">
                <a:xfrm>
                  <a:off x="2722" y="4036"/>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9</a:t>
                  </a:r>
                </a:p>
                <a:p>
                  <a:pPr eaLnBrk="0" hangingPunct="0"/>
                  <a:endParaRPr lang="en-US" altLang="zh-CN">
                    <a:latin typeface="Times New Roman" panose="02020603050405020304" pitchFamily="18" charset="0"/>
                    <a:ea typeface="宋体" panose="02010600030101010101" pitchFamily="2" charset="-122"/>
                  </a:endParaRPr>
                </a:p>
              </p:txBody>
            </p:sp>
            <p:sp>
              <p:nvSpPr>
                <p:cNvPr id="252992" name="Rectangle 64"/>
                <p:cNvSpPr>
                  <a:spLocks noChangeArrowheads="1"/>
                </p:cNvSpPr>
                <p:nvPr/>
              </p:nvSpPr>
              <p:spPr bwMode="auto">
                <a:xfrm>
                  <a:off x="2716" y="4030"/>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2993" name="Group 65"/>
              <p:cNvGrpSpPr>
                <a:grpSpLocks/>
              </p:cNvGrpSpPr>
              <p:nvPr/>
            </p:nvGrpSpPr>
            <p:grpSpPr bwMode="auto">
              <a:xfrm>
                <a:off x="84" y="2036"/>
                <a:ext cx="2594" cy="124"/>
                <a:chOff x="0" y="4433"/>
                <a:chExt cx="2716" cy="391"/>
              </a:xfrm>
            </p:grpSpPr>
            <p:sp>
              <p:nvSpPr>
                <p:cNvPr id="252994" name="Rectangle 66"/>
                <p:cNvSpPr>
                  <a:spLocks noChangeArrowheads="1"/>
                </p:cNvSpPr>
                <p:nvPr/>
              </p:nvSpPr>
              <p:spPr bwMode="auto">
                <a:xfrm>
                  <a:off x="6" y="4439"/>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a:t>
                  </a:r>
                </a:p>
                <a:p>
                  <a:pPr eaLnBrk="0" hangingPunct="0"/>
                  <a:endParaRPr lang="en-US" altLang="zh-CN">
                    <a:latin typeface="Times New Roman" panose="02020603050405020304" pitchFamily="18" charset="0"/>
                    <a:ea typeface="宋体" panose="02010600030101010101" pitchFamily="2" charset="-122"/>
                  </a:endParaRPr>
                </a:p>
              </p:txBody>
            </p:sp>
            <p:sp>
              <p:nvSpPr>
                <p:cNvPr id="252995" name="Rectangle 67"/>
                <p:cNvSpPr>
                  <a:spLocks noChangeArrowheads="1"/>
                </p:cNvSpPr>
                <p:nvPr/>
              </p:nvSpPr>
              <p:spPr bwMode="auto">
                <a:xfrm>
                  <a:off x="0" y="4433"/>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2996" name="Group 68"/>
              <p:cNvGrpSpPr>
                <a:grpSpLocks/>
              </p:cNvGrpSpPr>
              <p:nvPr/>
            </p:nvGrpSpPr>
            <p:grpSpPr bwMode="auto">
              <a:xfrm>
                <a:off x="2678" y="2036"/>
                <a:ext cx="2906" cy="124"/>
                <a:chOff x="2716" y="4433"/>
                <a:chExt cx="3043" cy="391"/>
              </a:xfrm>
            </p:grpSpPr>
            <p:sp>
              <p:nvSpPr>
                <p:cNvPr id="252997" name="Rectangle 69"/>
                <p:cNvSpPr>
                  <a:spLocks noChangeArrowheads="1"/>
                </p:cNvSpPr>
                <p:nvPr/>
              </p:nvSpPr>
              <p:spPr bwMode="auto">
                <a:xfrm>
                  <a:off x="2722" y="4439"/>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9</a:t>
                  </a:r>
                </a:p>
                <a:p>
                  <a:pPr eaLnBrk="0" hangingPunct="0"/>
                  <a:endParaRPr lang="en-US" altLang="zh-CN">
                    <a:latin typeface="Times New Roman" panose="02020603050405020304" pitchFamily="18" charset="0"/>
                    <a:ea typeface="宋体" panose="02010600030101010101" pitchFamily="2" charset="-122"/>
                  </a:endParaRPr>
                </a:p>
              </p:txBody>
            </p:sp>
            <p:sp>
              <p:nvSpPr>
                <p:cNvPr id="252998" name="Rectangle 70"/>
                <p:cNvSpPr>
                  <a:spLocks noChangeArrowheads="1"/>
                </p:cNvSpPr>
                <p:nvPr/>
              </p:nvSpPr>
              <p:spPr bwMode="auto">
                <a:xfrm>
                  <a:off x="2716" y="4433"/>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2999" name="Group 71"/>
              <p:cNvGrpSpPr>
                <a:grpSpLocks/>
              </p:cNvGrpSpPr>
              <p:nvPr/>
            </p:nvGrpSpPr>
            <p:grpSpPr bwMode="auto">
              <a:xfrm>
                <a:off x="84" y="2164"/>
                <a:ext cx="2594" cy="123"/>
                <a:chOff x="0" y="4836"/>
                <a:chExt cx="2716" cy="391"/>
              </a:xfrm>
            </p:grpSpPr>
            <p:sp>
              <p:nvSpPr>
                <p:cNvPr id="253000" name="Rectangle 72"/>
                <p:cNvSpPr>
                  <a:spLocks noChangeArrowheads="1"/>
                </p:cNvSpPr>
                <p:nvPr/>
              </p:nvSpPr>
              <p:spPr bwMode="auto">
                <a:xfrm>
                  <a:off x="6" y="4842"/>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a:t>
                  </a:r>
                </a:p>
                <a:p>
                  <a:pPr eaLnBrk="0" hangingPunct="0"/>
                  <a:endParaRPr lang="en-US" altLang="zh-CN">
                    <a:latin typeface="Times New Roman" panose="02020603050405020304" pitchFamily="18" charset="0"/>
                    <a:ea typeface="宋体" panose="02010600030101010101" pitchFamily="2" charset="-122"/>
                  </a:endParaRPr>
                </a:p>
              </p:txBody>
            </p:sp>
            <p:sp>
              <p:nvSpPr>
                <p:cNvPr id="253001" name="Rectangle 73"/>
                <p:cNvSpPr>
                  <a:spLocks noChangeArrowheads="1"/>
                </p:cNvSpPr>
                <p:nvPr/>
              </p:nvSpPr>
              <p:spPr bwMode="auto">
                <a:xfrm>
                  <a:off x="0" y="4836"/>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3002" name="Group 74"/>
              <p:cNvGrpSpPr>
                <a:grpSpLocks/>
              </p:cNvGrpSpPr>
              <p:nvPr/>
            </p:nvGrpSpPr>
            <p:grpSpPr bwMode="auto">
              <a:xfrm>
                <a:off x="2678" y="2164"/>
                <a:ext cx="2906" cy="123"/>
                <a:chOff x="2716" y="4836"/>
                <a:chExt cx="3043" cy="391"/>
              </a:xfrm>
            </p:grpSpPr>
            <p:sp>
              <p:nvSpPr>
                <p:cNvPr id="253003" name="Rectangle 75"/>
                <p:cNvSpPr>
                  <a:spLocks noChangeArrowheads="1"/>
                </p:cNvSpPr>
                <p:nvPr/>
              </p:nvSpPr>
              <p:spPr bwMode="auto">
                <a:xfrm>
                  <a:off x="2722" y="4842"/>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11</a:t>
                  </a:r>
                </a:p>
                <a:p>
                  <a:pPr eaLnBrk="0" hangingPunct="0"/>
                  <a:endParaRPr lang="en-US" altLang="zh-CN">
                    <a:latin typeface="Times New Roman" panose="02020603050405020304" pitchFamily="18" charset="0"/>
                    <a:ea typeface="宋体" panose="02010600030101010101" pitchFamily="2" charset="-122"/>
                  </a:endParaRPr>
                </a:p>
              </p:txBody>
            </p:sp>
            <p:sp>
              <p:nvSpPr>
                <p:cNvPr id="253004" name="Rectangle 76"/>
                <p:cNvSpPr>
                  <a:spLocks noChangeArrowheads="1"/>
                </p:cNvSpPr>
                <p:nvPr/>
              </p:nvSpPr>
              <p:spPr bwMode="auto">
                <a:xfrm>
                  <a:off x="2716" y="4836"/>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3005" name="Group 77"/>
              <p:cNvGrpSpPr>
                <a:grpSpLocks/>
              </p:cNvGrpSpPr>
              <p:nvPr/>
            </p:nvGrpSpPr>
            <p:grpSpPr bwMode="auto">
              <a:xfrm>
                <a:off x="84" y="2291"/>
                <a:ext cx="2594" cy="124"/>
                <a:chOff x="0" y="5239"/>
                <a:chExt cx="2716" cy="391"/>
              </a:xfrm>
            </p:grpSpPr>
            <p:sp>
              <p:nvSpPr>
                <p:cNvPr id="253006" name="Rectangle 78"/>
                <p:cNvSpPr>
                  <a:spLocks noChangeArrowheads="1"/>
                </p:cNvSpPr>
                <p:nvPr/>
              </p:nvSpPr>
              <p:spPr bwMode="auto">
                <a:xfrm>
                  <a:off x="6" y="5245"/>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3</a:t>
                  </a:r>
                </a:p>
                <a:p>
                  <a:pPr eaLnBrk="0" hangingPunct="0"/>
                  <a:endParaRPr lang="en-US" altLang="zh-CN">
                    <a:latin typeface="Times New Roman" panose="02020603050405020304" pitchFamily="18" charset="0"/>
                    <a:ea typeface="宋体" panose="02010600030101010101" pitchFamily="2" charset="-122"/>
                  </a:endParaRPr>
                </a:p>
              </p:txBody>
            </p:sp>
            <p:sp>
              <p:nvSpPr>
                <p:cNvPr id="253007" name="Rectangle 79"/>
                <p:cNvSpPr>
                  <a:spLocks noChangeArrowheads="1"/>
                </p:cNvSpPr>
                <p:nvPr/>
              </p:nvSpPr>
              <p:spPr bwMode="auto">
                <a:xfrm>
                  <a:off x="0" y="5239"/>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3008" name="Group 80"/>
              <p:cNvGrpSpPr>
                <a:grpSpLocks/>
              </p:cNvGrpSpPr>
              <p:nvPr/>
            </p:nvGrpSpPr>
            <p:grpSpPr bwMode="auto">
              <a:xfrm>
                <a:off x="2678" y="2291"/>
                <a:ext cx="2906" cy="124"/>
                <a:chOff x="2716" y="5239"/>
                <a:chExt cx="3043" cy="391"/>
              </a:xfrm>
            </p:grpSpPr>
            <p:sp>
              <p:nvSpPr>
                <p:cNvPr id="253009" name="Rectangle 81"/>
                <p:cNvSpPr>
                  <a:spLocks noChangeArrowheads="1"/>
                </p:cNvSpPr>
                <p:nvPr/>
              </p:nvSpPr>
              <p:spPr bwMode="auto">
                <a:xfrm>
                  <a:off x="2722" y="5245"/>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24</a:t>
                  </a:r>
                </a:p>
                <a:p>
                  <a:pPr eaLnBrk="0" hangingPunct="0"/>
                  <a:endParaRPr lang="en-US" altLang="zh-CN">
                    <a:latin typeface="Times New Roman" panose="02020603050405020304" pitchFamily="18" charset="0"/>
                    <a:ea typeface="宋体" panose="02010600030101010101" pitchFamily="2" charset="-122"/>
                  </a:endParaRPr>
                </a:p>
              </p:txBody>
            </p:sp>
            <p:sp>
              <p:nvSpPr>
                <p:cNvPr id="253010" name="Rectangle 82"/>
                <p:cNvSpPr>
                  <a:spLocks noChangeArrowheads="1"/>
                </p:cNvSpPr>
                <p:nvPr/>
              </p:nvSpPr>
              <p:spPr bwMode="auto">
                <a:xfrm>
                  <a:off x="2716" y="5239"/>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3011" name="Group 83"/>
              <p:cNvGrpSpPr>
                <a:grpSpLocks/>
              </p:cNvGrpSpPr>
              <p:nvPr/>
            </p:nvGrpSpPr>
            <p:grpSpPr bwMode="auto">
              <a:xfrm>
                <a:off x="84" y="2419"/>
                <a:ext cx="2594" cy="123"/>
                <a:chOff x="0" y="5642"/>
                <a:chExt cx="2716" cy="391"/>
              </a:xfrm>
            </p:grpSpPr>
            <p:sp>
              <p:nvSpPr>
                <p:cNvPr id="253012" name="Rectangle 84"/>
                <p:cNvSpPr>
                  <a:spLocks noChangeArrowheads="1"/>
                </p:cNvSpPr>
                <p:nvPr/>
              </p:nvSpPr>
              <p:spPr bwMode="auto">
                <a:xfrm>
                  <a:off x="6" y="5648"/>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3</a:t>
                  </a:r>
                </a:p>
                <a:p>
                  <a:pPr eaLnBrk="0" hangingPunct="0"/>
                  <a:endParaRPr lang="en-US" altLang="zh-CN">
                    <a:latin typeface="Times New Roman" panose="02020603050405020304" pitchFamily="18" charset="0"/>
                    <a:ea typeface="宋体" panose="02010600030101010101" pitchFamily="2" charset="-122"/>
                  </a:endParaRPr>
                </a:p>
              </p:txBody>
            </p:sp>
            <p:sp>
              <p:nvSpPr>
                <p:cNvPr id="253013" name="Rectangle 85"/>
                <p:cNvSpPr>
                  <a:spLocks noChangeArrowheads="1"/>
                </p:cNvSpPr>
                <p:nvPr/>
              </p:nvSpPr>
              <p:spPr bwMode="auto">
                <a:xfrm>
                  <a:off x="0" y="5642"/>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3014" name="Group 86"/>
              <p:cNvGrpSpPr>
                <a:grpSpLocks/>
              </p:cNvGrpSpPr>
              <p:nvPr/>
            </p:nvGrpSpPr>
            <p:grpSpPr bwMode="auto">
              <a:xfrm>
                <a:off x="2678" y="2419"/>
                <a:ext cx="2906" cy="123"/>
                <a:chOff x="2716" y="5642"/>
                <a:chExt cx="3043" cy="391"/>
              </a:xfrm>
            </p:grpSpPr>
            <p:sp>
              <p:nvSpPr>
                <p:cNvPr id="253015" name="Rectangle 87"/>
                <p:cNvSpPr>
                  <a:spLocks noChangeArrowheads="1"/>
                </p:cNvSpPr>
                <p:nvPr/>
              </p:nvSpPr>
              <p:spPr bwMode="auto">
                <a:xfrm>
                  <a:off x="2722" y="5648"/>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24</a:t>
                  </a:r>
                </a:p>
                <a:p>
                  <a:pPr eaLnBrk="0" hangingPunct="0"/>
                  <a:endParaRPr lang="en-US" altLang="zh-CN">
                    <a:latin typeface="Times New Roman" panose="02020603050405020304" pitchFamily="18" charset="0"/>
                    <a:ea typeface="宋体" panose="02010600030101010101" pitchFamily="2" charset="-122"/>
                  </a:endParaRPr>
                </a:p>
              </p:txBody>
            </p:sp>
            <p:sp>
              <p:nvSpPr>
                <p:cNvPr id="253016" name="Rectangle 88"/>
                <p:cNvSpPr>
                  <a:spLocks noChangeArrowheads="1"/>
                </p:cNvSpPr>
                <p:nvPr/>
              </p:nvSpPr>
              <p:spPr bwMode="auto">
                <a:xfrm>
                  <a:off x="2716" y="5642"/>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3017" name="Group 89"/>
              <p:cNvGrpSpPr>
                <a:grpSpLocks/>
              </p:cNvGrpSpPr>
              <p:nvPr/>
            </p:nvGrpSpPr>
            <p:grpSpPr bwMode="auto">
              <a:xfrm>
                <a:off x="84" y="2546"/>
                <a:ext cx="2594" cy="124"/>
                <a:chOff x="0" y="6045"/>
                <a:chExt cx="2716" cy="391"/>
              </a:xfrm>
            </p:grpSpPr>
            <p:sp>
              <p:nvSpPr>
                <p:cNvPr id="253018" name="Rectangle 90"/>
                <p:cNvSpPr>
                  <a:spLocks noChangeArrowheads="1"/>
                </p:cNvSpPr>
                <p:nvPr/>
              </p:nvSpPr>
              <p:spPr bwMode="auto">
                <a:xfrm>
                  <a:off x="6" y="6051"/>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3</a:t>
                  </a:r>
                </a:p>
                <a:p>
                  <a:pPr eaLnBrk="0" hangingPunct="0"/>
                  <a:endParaRPr lang="en-US" altLang="zh-CN">
                    <a:latin typeface="Times New Roman" panose="02020603050405020304" pitchFamily="18" charset="0"/>
                    <a:ea typeface="宋体" panose="02010600030101010101" pitchFamily="2" charset="-122"/>
                  </a:endParaRPr>
                </a:p>
              </p:txBody>
            </p:sp>
            <p:sp>
              <p:nvSpPr>
                <p:cNvPr id="253019" name="Rectangle 91"/>
                <p:cNvSpPr>
                  <a:spLocks noChangeArrowheads="1"/>
                </p:cNvSpPr>
                <p:nvPr/>
              </p:nvSpPr>
              <p:spPr bwMode="auto">
                <a:xfrm>
                  <a:off x="0" y="6045"/>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3020" name="Group 92"/>
              <p:cNvGrpSpPr>
                <a:grpSpLocks/>
              </p:cNvGrpSpPr>
              <p:nvPr/>
            </p:nvGrpSpPr>
            <p:grpSpPr bwMode="auto">
              <a:xfrm>
                <a:off x="2678" y="2546"/>
                <a:ext cx="2906" cy="124"/>
                <a:chOff x="2716" y="6045"/>
                <a:chExt cx="3043" cy="391"/>
              </a:xfrm>
            </p:grpSpPr>
            <p:sp>
              <p:nvSpPr>
                <p:cNvPr id="253021" name="Rectangle 93"/>
                <p:cNvSpPr>
                  <a:spLocks noChangeArrowheads="1"/>
                </p:cNvSpPr>
                <p:nvPr/>
              </p:nvSpPr>
              <p:spPr bwMode="auto">
                <a:xfrm>
                  <a:off x="2722" y="6051"/>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3022" name="Rectangle 94"/>
                <p:cNvSpPr>
                  <a:spLocks noChangeArrowheads="1"/>
                </p:cNvSpPr>
                <p:nvPr/>
              </p:nvSpPr>
              <p:spPr bwMode="auto">
                <a:xfrm>
                  <a:off x="2716" y="6045"/>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3023" name="Group 95"/>
              <p:cNvGrpSpPr>
                <a:grpSpLocks/>
              </p:cNvGrpSpPr>
              <p:nvPr/>
            </p:nvGrpSpPr>
            <p:grpSpPr bwMode="auto">
              <a:xfrm>
                <a:off x="84" y="2673"/>
                <a:ext cx="2594" cy="124"/>
                <a:chOff x="0" y="6448"/>
                <a:chExt cx="2716" cy="391"/>
              </a:xfrm>
            </p:grpSpPr>
            <p:sp>
              <p:nvSpPr>
                <p:cNvPr id="253024" name="Rectangle 96"/>
                <p:cNvSpPr>
                  <a:spLocks noChangeArrowheads="1"/>
                </p:cNvSpPr>
                <p:nvPr/>
              </p:nvSpPr>
              <p:spPr bwMode="auto">
                <a:xfrm>
                  <a:off x="6" y="6454"/>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4</a:t>
                  </a:r>
                </a:p>
                <a:p>
                  <a:pPr eaLnBrk="0" hangingPunct="0"/>
                  <a:endParaRPr lang="en-US" altLang="zh-CN">
                    <a:latin typeface="Times New Roman" panose="02020603050405020304" pitchFamily="18" charset="0"/>
                    <a:ea typeface="宋体" panose="02010600030101010101" pitchFamily="2" charset="-122"/>
                  </a:endParaRPr>
                </a:p>
              </p:txBody>
            </p:sp>
            <p:sp>
              <p:nvSpPr>
                <p:cNvPr id="253025" name="Rectangle 97"/>
                <p:cNvSpPr>
                  <a:spLocks noChangeArrowheads="1"/>
                </p:cNvSpPr>
                <p:nvPr/>
              </p:nvSpPr>
              <p:spPr bwMode="auto">
                <a:xfrm>
                  <a:off x="0" y="6448"/>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3026" name="Group 98"/>
              <p:cNvGrpSpPr>
                <a:grpSpLocks/>
              </p:cNvGrpSpPr>
              <p:nvPr/>
            </p:nvGrpSpPr>
            <p:grpSpPr bwMode="auto">
              <a:xfrm>
                <a:off x="2678" y="2673"/>
                <a:ext cx="2906" cy="124"/>
                <a:chOff x="2716" y="6448"/>
                <a:chExt cx="3043" cy="391"/>
              </a:xfrm>
            </p:grpSpPr>
            <p:sp>
              <p:nvSpPr>
                <p:cNvPr id="253027" name="Rectangle 99"/>
                <p:cNvSpPr>
                  <a:spLocks noChangeArrowheads="1"/>
                </p:cNvSpPr>
                <p:nvPr/>
              </p:nvSpPr>
              <p:spPr bwMode="auto">
                <a:xfrm>
                  <a:off x="2722" y="6454"/>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3028" name="Rectangle 100"/>
                <p:cNvSpPr>
                  <a:spLocks noChangeArrowheads="1"/>
                </p:cNvSpPr>
                <p:nvPr/>
              </p:nvSpPr>
              <p:spPr bwMode="auto">
                <a:xfrm>
                  <a:off x="2716" y="6448"/>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3029" name="Group 101"/>
              <p:cNvGrpSpPr>
                <a:grpSpLocks/>
              </p:cNvGrpSpPr>
              <p:nvPr/>
            </p:nvGrpSpPr>
            <p:grpSpPr bwMode="auto">
              <a:xfrm>
                <a:off x="84" y="2801"/>
                <a:ext cx="2594" cy="123"/>
                <a:chOff x="0" y="6851"/>
                <a:chExt cx="2716" cy="391"/>
              </a:xfrm>
            </p:grpSpPr>
            <p:sp>
              <p:nvSpPr>
                <p:cNvPr id="253030" name="Rectangle 102"/>
                <p:cNvSpPr>
                  <a:spLocks noChangeArrowheads="1"/>
                </p:cNvSpPr>
                <p:nvPr/>
              </p:nvSpPr>
              <p:spPr bwMode="auto">
                <a:xfrm>
                  <a:off x="6" y="6857"/>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4</a:t>
                  </a:r>
                </a:p>
                <a:p>
                  <a:pPr eaLnBrk="0" hangingPunct="0"/>
                  <a:endParaRPr lang="en-US" altLang="zh-CN">
                    <a:latin typeface="Times New Roman" panose="02020603050405020304" pitchFamily="18" charset="0"/>
                    <a:ea typeface="宋体" panose="02010600030101010101" pitchFamily="2" charset="-122"/>
                  </a:endParaRPr>
                </a:p>
              </p:txBody>
            </p:sp>
            <p:sp>
              <p:nvSpPr>
                <p:cNvPr id="253031" name="Rectangle 103"/>
                <p:cNvSpPr>
                  <a:spLocks noChangeArrowheads="1"/>
                </p:cNvSpPr>
                <p:nvPr/>
              </p:nvSpPr>
              <p:spPr bwMode="auto">
                <a:xfrm>
                  <a:off x="0" y="6851"/>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3032" name="Group 104"/>
              <p:cNvGrpSpPr>
                <a:grpSpLocks/>
              </p:cNvGrpSpPr>
              <p:nvPr/>
            </p:nvGrpSpPr>
            <p:grpSpPr bwMode="auto">
              <a:xfrm>
                <a:off x="2678" y="2801"/>
                <a:ext cx="2906" cy="123"/>
                <a:chOff x="2716" y="6851"/>
                <a:chExt cx="3043" cy="391"/>
              </a:xfrm>
            </p:grpSpPr>
            <p:sp>
              <p:nvSpPr>
                <p:cNvPr id="253033" name="Rectangle 105"/>
                <p:cNvSpPr>
                  <a:spLocks noChangeArrowheads="1"/>
                </p:cNvSpPr>
                <p:nvPr/>
              </p:nvSpPr>
              <p:spPr bwMode="auto">
                <a:xfrm>
                  <a:off x="2722" y="6857"/>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3034" name="Rectangle 106"/>
                <p:cNvSpPr>
                  <a:spLocks noChangeArrowheads="1"/>
                </p:cNvSpPr>
                <p:nvPr/>
              </p:nvSpPr>
              <p:spPr bwMode="auto">
                <a:xfrm>
                  <a:off x="2716" y="6851"/>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3035" name="Group 107"/>
              <p:cNvGrpSpPr>
                <a:grpSpLocks/>
              </p:cNvGrpSpPr>
              <p:nvPr/>
            </p:nvGrpSpPr>
            <p:grpSpPr bwMode="auto">
              <a:xfrm>
                <a:off x="84" y="2928"/>
                <a:ext cx="2594" cy="124"/>
                <a:chOff x="0" y="7254"/>
                <a:chExt cx="2716" cy="391"/>
              </a:xfrm>
            </p:grpSpPr>
            <p:sp>
              <p:nvSpPr>
                <p:cNvPr id="253036" name="Rectangle 108"/>
                <p:cNvSpPr>
                  <a:spLocks noChangeArrowheads="1"/>
                </p:cNvSpPr>
                <p:nvPr/>
              </p:nvSpPr>
              <p:spPr bwMode="auto">
                <a:xfrm>
                  <a:off x="6" y="7260"/>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4</a:t>
                  </a:r>
                </a:p>
                <a:p>
                  <a:pPr eaLnBrk="0" hangingPunct="0"/>
                  <a:endParaRPr lang="en-US" altLang="zh-CN">
                    <a:latin typeface="Times New Roman" panose="02020603050405020304" pitchFamily="18" charset="0"/>
                    <a:ea typeface="宋体" panose="02010600030101010101" pitchFamily="2" charset="-122"/>
                  </a:endParaRPr>
                </a:p>
              </p:txBody>
            </p:sp>
            <p:sp>
              <p:nvSpPr>
                <p:cNvPr id="253037" name="Rectangle 109"/>
                <p:cNvSpPr>
                  <a:spLocks noChangeArrowheads="1"/>
                </p:cNvSpPr>
                <p:nvPr/>
              </p:nvSpPr>
              <p:spPr bwMode="auto">
                <a:xfrm>
                  <a:off x="0" y="7254"/>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3038" name="Group 110"/>
              <p:cNvGrpSpPr>
                <a:grpSpLocks/>
              </p:cNvGrpSpPr>
              <p:nvPr/>
            </p:nvGrpSpPr>
            <p:grpSpPr bwMode="auto">
              <a:xfrm>
                <a:off x="2678" y="2928"/>
                <a:ext cx="2906" cy="124"/>
                <a:chOff x="2716" y="7254"/>
                <a:chExt cx="3043" cy="391"/>
              </a:xfrm>
            </p:grpSpPr>
            <p:sp>
              <p:nvSpPr>
                <p:cNvPr id="253039" name="Rectangle 111"/>
                <p:cNvSpPr>
                  <a:spLocks noChangeArrowheads="1"/>
                </p:cNvSpPr>
                <p:nvPr/>
              </p:nvSpPr>
              <p:spPr bwMode="auto">
                <a:xfrm>
                  <a:off x="2722" y="7260"/>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3040" name="Rectangle 112"/>
                <p:cNvSpPr>
                  <a:spLocks noChangeArrowheads="1"/>
                </p:cNvSpPr>
                <p:nvPr/>
              </p:nvSpPr>
              <p:spPr bwMode="auto">
                <a:xfrm>
                  <a:off x="2716" y="7254"/>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3041" name="Group 113"/>
              <p:cNvGrpSpPr>
                <a:grpSpLocks/>
              </p:cNvGrpSpPr>
              <p:nvPr/>
            </p:nvGrpSpPr>
            <p:grpSpPr bwMode="auto">
              <a:xfrm>
                <a:off x="84" y="3056"/>
                <a:ext cx="2594" cy="123"/>
                <a:chOff x="0" y="7657"/>
                <a:chExt cx="2716" cy="391"/>
              </a:xfrm>
            </p:grpSpPr>
            <p:sp>
              <p:nvSpPr>
                <p:cNvPr id="253042" name="Rectangle 114"/>
                <p:cNvSpPr>
                  <a:spLocks noChangeArrowheads="1"/>
                </p:cNvSpPr>
                <p:nvPr/>
              </p:nvSpPr>
              <p:spPr bwMode="auto">
                <a:xfrm>
                  <a:off x="6" y="7663"/>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6</a:t>
                  </a:r>
                </a:p>
                <a:p>
                  <a:pPr eaLnBrk="0" hangingPunct="0"/>
                  <a:endParaRPr lang="en-US" altLang="zh-CN">
                    <a:latin typeface="Times New Roman" panose="02020603050405020304" pitchFamily="18" charset="0"/>
                    <a:ea typeface="宋体" panose="02010600030101010101" pitchFamily="2" charset="-122"/>
                  </a:endParaRPr>
                </a:p>
              </p:txBody>
            </p:sp>
            <p:sp>
              <p:nvSpPr>
                <p:cNvPr id="253043" name="Rectangle 115"/>
                <p:cNvSpPr>
                  <a:spLocks noChangeArrowheads="1"/>
                </p:cNvSpPr>
                <p:nvPr/>
              </p:nvSpPr>
              <p:spPr bwMode="auto">
                <a:xfrm>
                  <a:off x="0" y="7657"/>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3044" name="Group 116"/>
              <p:cNvGrpSpPr>
                <a:grpSpLocks/>
              </p:cNvGrpSpPr>
              <p:nvPr/>
            </p:nvGrpSpPr>
            <p:grpSpPr bwMode="auto">
              <a:xfrm>
                <a:off x="2678" y="3056"/>
                <a:ext cx="2906" cy="123"/>
                <a:chOff x="2716" y="7657"/>
                <a:chExt cx="3043" cy="391"/>
              </a:xfrm>
            </p:grpSpPr>
            <p:sp>
              <p:nvSpPr>
                <p:cNvPr id="253045" name="Rectangle 117"/>
                <p:cNvSpPr>
                  <a:spLocks noChangeArrowheads="1"/>
                </p:cNvSpPr>
                <p:nvPr/>
              </p:nvSpPr>
              <p:spPr bwMode="auto">
                <a:xfrm>
                  <a:off x="2722" y="7663"/>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3046" name="Rectangle 118"/>
                <p:cNvSpPr>
                  <a:spLocks noChangeArrowheads="1"/>
                </p:cNvSpPr>
                <p:nvPr/>
              </p:nvSpPr>
              <p:spPr bwMode="auto">
                <a:xfrm>
                  <a:off x="2716" y="7657"/>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3047" name="Group 119"/>
              <p:cNvGrpSpPr>
                <a:grpSpLocks/>
              </p:cNvGrpSpPr>
              <p:nvPr/>
            </p:nvGrpSpPr>
            <p:grpSpPr bwMode="auto">
              <a:xfrm>
                <a:off x="84" y="3183"/>
                <a:ext cx="2594" cy="124"/>
                <a:chOff x="0" y="8060"/>
                <a:chExt cx="2716" cy="391"/>
              </a:xfrm>
            </p:grpSpPr>
            <p:sp>
              <p:nvSpPr>
                <p:cNvPr id="253048" name="Rectangle 120"/>
                <p:cNvSpPr>
                  <a:spLocks noChangeArrowheads="1"/>
                </p:cNvSpPr>
                <p:nvPr/>
              </p:nvSpPr>
              <p:spPr bwMode="auto">
                <a:xfrm>
                  <a:off x="6" y="8066"/>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6</a:t>
                  </a:r>
                </a:p>
                <a:p>
                  <a:pPr eaLnBrk="0" hangingPunct="0"/>
                  <a:endParaRPr lang="en-US" altLang="zh-CN">
                    <a:latin typeface="Times New Roman" panose="02020603050405020304" pitchFamily="18" charset="0"/>
                    <a:ea typeface="宋体" panose="02010600030101010101" pitchFamily="2" charset="-122"/>
                  </a:endParaRPr>
                </a:p>
              </p:txBody>
            </p:sp>
            <p:sp>
              <p:nvSpPr>
                <p:cNvPr id="253049" name="Rectangle 121"/>
                <p:cNvSpPr>
                  <a:spLocks noChangeArrowheads="1"/>
                </p:cNvSpPr>
                <p:nvPr/>
              </p:nvSpPr>
              <p:spPr bwMode="auto">
                <a:xfrm>
                  <a:off x="0" y="8060"/>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3050" name="Group 122"/>
              <p:cNvGrpSpPr>
                <a:grpSpLocks/>
              </p:cNvGrpSpPr>
              <p:nvPr/>
            </p:nvGrpSpPr>
            <p:grpSpPr bwMode="auto">
              <a:xfrm>
                <a:off x="2678" y="3183"/>
                <a:ext cx="2906" cy="124"/>
                <a:chOff x="2716" y="8060"/>
                <a:chExt cx="3043" cy="391"/>
              </a:xfrm>
            </p:grpSpPr>
            <p:sp>
              <p:nvSpPr>
                <p:cNvPr id="253051" name="Rectangle 123"/>
                <p:cNvSpPr>
                  <a:spLocks noChangeArrowheads="1"/>
                </p:cNvSpPr>
                <p:nvPr/>
              </p:nvSpPr>
              <p:spPr bwMode="auto">
                <a:xfrm>
                  <a:off x="2722" y="8066"/>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3052" name="Rectangle 124"/>
                <p:cNvSpPr>
                  <a:spLocks noChangeArrowheads="1"/>
                </p:cNvSpPr>
                <p:nvPr/>
              </p:nvSpPr>
              <p:spPr bwMode="auto">
                <a:xfrm>
                  <a:off x="2716" y="8060"/>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3053" name="Group 125"/>
              <p:cNvGrpSpPr>
                <a:grpSpLocks/>
              </p:cNvGrpSpPr>
              <p:nvPr/>
            </p:nvGrpSpPr>
            <p:grpSpPr bwMode="auto">
              <a:xfrm>
                <a:off x="84" y="3310"/>
                <a:ext cx="2594" cy="124"/>
                <a:chOff x="0" y="8463"/>
                <a:chExt cx="2716" cy="391"/>
              </a:xfrm>
            </p:grpSpPr>
            <p:sp>
              <p:nvSpPr>
                <p:cNvPr id="253054" name="Rectangle 126"/>
                <p:cNvSpPr>
                  <a:spLocks noChangeArrowheads="1"/>
                </p:cNvSpPr>
                <p:nvPr/>
              </p:nvSpPr>
              <p:spPr bwMode="auto">
                <a:xfrm>
                  <a:off x="6" y="8469"/>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9</a:t>
                  </a:r>
                </a:p>
                <a:p>
                  <a:pPr eaLnBrk="0" hangingPunct="0"/>
                  <a:endParaRPr lang="en-US" altLang="zh-CN">
                    <a:latin typeface="Times New Roman" panose="02020603050405020304" pitchFamily="18" charset="0"/>
                    <a:ea typeface="宋体" panose="02010600030101010101" pitchFamily="2" charset="-122"/>
                  </a:endParaRPr>
                </a:p>
              </p:txBody>
            </p:sp>
            <p:sp>
              <p:nvSpPr>
                <p:cNvPr id="253055" name="Rectangle 127"/>
                <p:cNvSpPr>
                  <a:spLocks noChangeArrowheads="1"/>
                </p:cNvSpPr>
                <p:nvPr/>
              </p:nvSpPr>
              <p:spPr bwMode="auto">
                <a:xfrm>
                  <a:off x="0" y="8463"/>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3056" name="Group 128"/>
              <p:cNvGrpSpPr>
                <a:grpSpLocks/>
              </p:cNvGrpSpPr>
              <p:nvPr/>
            </p:nvGrpSpPr>
            <p:grpSpPr bwMode="auto">
              <a:xfrm>
                <a:off x="2678" y="3310"/>
                <a:ext cx="2906" cy="124"/>
                <a:chOff x="2716" y="8463"/>
                <a:chExt cx="3043" cy="391"/>
              </a:xfrm>
            </p:grpSpPr>
            <p:sp>
              <p:nvSpPr>
                <p:cNvPr id="253057" name="Rectangle 129"/>
                <p:cNvSpPr>
                  <a:spLocks noChangeArrowheads="1"/>
                </p:cNvSpPr>
                <p:nvPr/>
              </p:nvSpPr>
              <p:spPr bwMode="auto">
                <a:xfrm>
                  <a:off x="2722" y="8469"/>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3058" name="Rectangle 130"/>
                <p:cNvSpPr>
                  <a:spLocks noChangeArrowheads="1"/>
                </p:cNvSpPr>
                <p:nvPr/>
              </p:nvSpPr>
              <p:spPr bwMode="auto">
                <a:xfrm>
                  <a:off x="2716" y="8463"/>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3059" name="Group 131"/>
              <p:cNvGrpSpPr>
                <a:grpSpLocks/>
              </p:cNvGrpSpPr>
              <p:nvPr/>
            </p:nvGrpSpPr>
            <p:grpSpPr bwMode="auto">
              <a:xfrm>
                <a:off x="84" y="3438"/>
                <a:ext cx="2594" cy="123"/>
                <a:chOff x="0" y="8866"/>
                <a:chExt cx="2716" cy="391"/>
              </a:xfrm>
            </p:grpSpPr>
            <p:sp>
              <p:nvSpPr>
                <p:cNvPr id="253060" name="Rectangle 132"/>
                <p:cNvSpPr>
                  <a:spLocks noChangeArrowheads="1"/>
                </p:cNvSpPr>
                <p:nvPr/>
              </p:nvSpPr>
              <p:spPr bwMode="auto">
                <a:xfrm>
                  <a:off x="6" y="8872"/>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9</a:t>
                  </a:r>
                </a:p>
                <a:p>
                  <a:pPr eaLnBrk="0" hangingPunct="0"/>
                  <a:endParaRPr lang="en-US" altLang="zh-CN">
                    <a:latin typeface="Times New Roman" panose="02020603050405020304" pitchFamily="18" charset="0"/>
                    <a:ea typeface="宋体" panose="02010600030101010101" pitchFamily="2" charset="-122"/>
                  </a:endParaRPr>
                </a:p>
              </p:txBody>
            </p:sp>
            <p:sp>
              <p:nvSpPr>
                <p:cNvPr id="253061" name="Rectangle 133"/>
                <p:cNvSpPr>
                  <a:spLocks noChangeArrowheads="1"/>
                </p:cNvSpPr>
                <p:nvPr/>
              </p:nvSpPr>
              <p:spPr bwMode="auto">
                <a:xfrm>
                  <a:off x="0" y="8866"/>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3062" name="Group 134"/>
              <p:cNvGrpSpPr>
                <a:grpSpLocks/>
              </p:cNvGrpSpPr>
              <p:nvPr/>
            </p:nvGrpSpPr>
            <p:grpSpPr bwMode="auto">
              <a:xfrm>
                <a:off x="2678" y="3438"/>
                <a:ext cx="2906" cy="123"/>
                <a:chOff x="2716" y="8866"/>
                <a:chExt cx="3043" cy="391"/>
              </a:xfrm>
            </p:grpSpPr>
            <p:sp>
              <p:nvSpPr>
                <p:cNvPr id="253063" name="Rectangle 135"/>
                <p:cNvSpPr>
                  <a:spLocks noChangeArrowheads="1"/>
                </p:cNvSpPr>
                <p:nvPr/>
              </p:nvSpPr>
              <p:spPr bwMode="auto">
                <a:xfrm>
                  <a:off x="2722" y="8872"/>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3064" name="Rectangle 136"/>
                <p:cNvSpPr>
                  <a:spLocks noChangeArrowheads="1"/>
                </p:cNvSpPr>
                <p:nvPr/>
              </p:nvSpPr>
              <p:spPr bwMode="auto">
                <a:xfrm>
                  <a:off x="2716" y="8866"/>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3065" name="Group 137"/>
              <p:cNvGrpSpPr>
                <a:grpSpLocks/>
              </p:cNvGrpSpPr>
              <p:nvPr/>
            </p:nvGrpSpPr>
            <p:grpSpPr bwMode="auto">
              <a:xfrm>
                <a:off x="84" y="3565"/>
                <a:ext cx="2594" cy="124"/>
                <a:chOff x="0" y="9269"/>
                <a:chExt cx="2716" cy="391"/>
              </a:xfrm>
            </p:grpSpPr>
            <p:sp>
              <p:nvSpPr>
                <p:cNvPr id="253066" name="Rectangle 138"/>
                <p:cNvSpPr>
                  <a:spLocks noChangeArrowheads="1"/>
                </p:cNvSpPr>
                <p:nvPr/>
              </p:nvSpPr>
              <p:spPr bwMode="auto">
                <a:xfrm>
                  <a:off x="6" y="9275"/>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9</a:t>
                  </a:r>
                </a:p>
                <a:p>
                  <a:pPr eaLnBrk="0" hangingPunct="0"/>
                  <a:endParaRPr lang="en-US" altLang="zh-CN">
                    <a:latin typeface="Times New Roman" panose="02020603050405020304" pitchFamily="18" charset="0"/>
                    <a:ea typeface="宋体" panose="02010600030101010101" pitchFamily="2" charset="-122"/>
                  </a:endParaRPr>
                </a:p>
              </p:txBody>
            </p:sp>
            <p:sp>
              <p:nvSpPr>
                <p:cNvPr id="253067" name="Rectangle 139"/>
                <p:cNvSpPr>
                  <a:spLocks noChangeArrowheads="1"/>
                </p:cNvSpPr>
                <p:nvPr/>
              </p:nvSpPr>
              <p:spPr bwMode="auto">
                <a:xfrm>
                  <a:off x="0" y="9269"/>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3068" name="Group 140"/>
              <p:cNvGrpSpPr>
                <a:grpSpLocks/>
              </p:cNvGrpSpPr>
              <p:nvPr/>
            </p:nvGrpSpPr>
            <p:grpSpPr bwMode="auto">
              <a:xfrm>
                <a:off x="2678" y="3565"/>
                <a:ext cx="2906" cy="124"/>
                <a:chOff x="2716" y="9269"/>
                <a:chExt cx="3043" cy="391"/>
              </a:xfrm>
            </p:grpSpPr>
            <p:sp>
              <p:nvSpPr>
                <p:cNvPr id="253069" name="Rectangle 141"/>
                <p:cNvSpPr>
                  <a:spLocks noChangeArrowheads="1"/>
                </p:cNvSpPr>
                <p:nvPr/>
              </p:nvSpPr>
              <p:spPr bwMode="auto">
                <a:xfrm>
                  <a:off x="2722" y="9275"/>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3070" name="Rectangle 142"/>
                <p:cNvSpPr>
                  <a:spLocks noChangeArrowheads="1"/>
                </p:cNvSpPr>
                <p:nvPr/>
              </p:nvSpPr>
              <p:spPr bwMode="auto">
                <a:xfrm>
                  <a:off x="2716" y="9269"/>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3071" name="Group 143"/>
              <p:cNvGrpSpPr>
                <a:grpSpLocks/>
              </p:cNvGrpSpPr>
              <p:nvPr/>
            </p:nvGrpSpPr>
            <p:grpSpPr bwMode="auto">
              <a:xfrm>
                <a:off x="84" y="3693"/>
                <a:ext cx="2594" cy="123"/>
                <a:chOff x="0" y="9672"/>
                <a:chExt cx="2716" cy="391"/>
              </a:xfrm>
            </p:grpSpPr>
            <p:sp>
              <p:nvSpPr>
                <p:cNvPr id="253072" name="Rectangle 144"/>
                <p:cNvSpPr>
                  <a:spLocks noChangeArrowheads="1"/>
                </p:cNvSpPr>
                <p:nvPr/>
              </p:nvSpPr>
              <p:spPr bwMode="auto">
                <a:xfrm>
                  <a:off x="6" y="9678"/>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10</a:t>
                  </a:r>
                </a:p>
                <a:p>
                  <a:pPr eaLnBrk="0" hangingPunct="0"/>
                  <a:endParaRPr lang="en-US" altLang="zh-CN">
                    <a:latin typeface="Times New Roman" panose="02020603050405020304" pitchFamily="18" charset="0"/>
                    <a:ea typeface="宋体" panose="02010600030101010101" pitchFamily="2" charset="-122"/>
                  </a:endParaRPr>
                </a:p>
              </p:txBody>
            </p:sp>
            <p:sp>
              <p:nvSpPr>
                <p:cNvPr id="253073" name="Rectangle 145"/>
                <p:cNvSpPr>
                  <a:spLocks noChangeArrowheads="1"/>
                </p:cNvSpPr>
                <p:nvPr/>
              </p:nvSpPr>
              <p:spPr bwMode="auto">
                <a:xfrm>
                  <a:off x="0" y="9672"/>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3074" name="Group 146"/>
              <p:cNvGrpSpPr>
                <a:grpSpLocks/>
              </p:cNvGrpSpPr>
              <p:nvPr/>
            </p:nvGrpSpPr>
            <p:grpSpPr bwMode="auto">
              <a:xfrm>
                <a:off x="2678" y="3693"/>
                <a:ext cx="2906" cy="123"/>
                <a:chOff x="2716" y="9672"/>
                <a:chExt cx="3043" cy="391"/>
              </a:xfrm>
            </p:grpSpPr>
            <p:sp>
              <p:nvSpPr>
                <p:cNvPr id="253075" name="Rectangle 147"/>
                <p:cNvSpPr>
                  <a:spLocks noChangeArrowheads="1"/>
                </p:cNvSpPr>
                <p:nvPr/>
              </p:nvSpPr>
              <p:spPr bwMode="auto">
                <a:xfrm>
                  <a:off x="2722" y="9678"/>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3076" name="Rectangle 148"/>
                <p:cNvSpPr>
                  <a:spLocks noChangeArrowheads="1"/>
                </p:cNvSpPr>
                <p:nvPr/>
              </p:nvSpPr>
              <p:spPr bwMode="auto">
                <a:xfrm>
                  <a:off x="2716" y="9672"/>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3077" name="Group 149"/>
              <p:cNvGrpSpPr>
                <a:grpSpLocks/>
              </p:cNvGrpSpPr>
              <p:nvPr/>
            </p:nvGrpSpPr>
            <p:grpSpPr bwMode="auto">
              <a:xfrm>
                <a:off x="84" y="3820"/>
                <a:ext cx="2594" cy="124"/>
                <a:chOff x="0" y="10075"/>
                <a:chExt cx="2716" cy="391"/>
              </a:xfrm>
            </p:grpSpPr>
            <p:sp>
              <p:nvSpPr>
                <p:cNvPr id="253078" name="Rectangle 150"/>
                <p:cNvSpPr>
                  <a:spLocks noChangeArrowheads="1"/>
                </p:cNvSpPr>
                <p:nvPr/>
              </p:nvSpPr>
              <p:spPr bwMode="auto">
                <a:xfrm>
                  <a:off x="6" y="10081"/>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13</a:t>
                  </a:r>
                </a:p>
                <a:p>
                  <a:pPr eaLnBrk="0" hangingPunct="0"/>
                  <a:endParaRPr lang="en-US" altLang="zh-CN">
                    <a:latin typeface="Times New Roman" panose="02020603050405020304" pitchFamily="18" charset="0"/>
                    <a:ea typeface="宋体" panose="02010600030101010101" pitchFamily="2" charset="-122"/>
                  </a:endParaRPr>
                </a:p>
              </p:txBody>
            </p:sp>
            <p:sp>
              <p:nvSpPr>
                <p:cNvPr id="253079" name="Rectangle 151"/>
                <p:cNvSpPr>
                  <a:spLocks noChangeArrowheads="1"/>
                </p:cNvSpPr>
                <p:nvPr/>
              </p:nvSpPr>
              <p:spPr bwMode="auto">
                <a:xfrm>
                  <a:off x="0" y="10075"/>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3080" name="Group 152"/>
              <p:cNvGrpSpPr>
                <a:grpSpLocks/>
              </p:cNvGrpSpPr>
              <p:nvPr/>
            </p:nvGrpSpPr>
            <p:grpSpPr bwMode="auto">
              <a:xfrm>
                <a:off x="2678" y="3820"/>
                <a:ext cx="2906" cy="124"/>
                <a:chOff x="2716" y="10075"/>
                <a:chExt cx="3043" cy="391"/>
              </a:xfrm>
            </p:grpSpPr>
            <p:sp>
              <p:nvSpPr>
                <p:cNvPr id="253081" name="Rectangle 153"/>
                <p:cNvSpPr>
                  <a:spLocks noChangeArrowheads="1"/>
                </p:cNvSpPr>
                <p:nvPr/>
              </p:nvSpPr>
              <p:spPr bwMode="auto">
                <a:xfrm>
                  <a:off x="2722" y="10081"/>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3082" name="Rectangle 154"/>
                <p:cNvSpPr>
                  <a:spLocks noChangeArrowheads="1"/>
                </p:cNvSpPr>
                <p:nvPr/>
              </p:nvSpPr>
              <p:spPr bwMode="auto">
                <a:xfrm>
                  <a:off x="2716" y="10075"/>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3083" name="Group 155"/>
              <p:cNvGrpSpPr>
                <a:grpSpLocks/>
              </p:cNvGrpSpPr>
              <p:nvPr/>
            </p:nvGrpSpPr>
            <p:grpSpPr bwMode="auto">
              <a:xfrm>
                <a:off x="84" y="3947"/>
                <a:ext cx="2594" cy="124"/>
                <a:chOff x="0" y="10478"/>
                <a:chExt cx="2716" cy="391"/>
              </a:xfrm>
            </p:grpSpPr>
            <p:sp>
              <p:nvSpPr>
                <p:cNvPr id="253084" name="Rectangle 156"/>
                <p:cNvSpPr>
                  <a:spLocks noChangeArrowheads="1"/>
                </p:cNvSpPr>
                <p:nvPr/>
              </p:nvSpPr>
              <p:spPr bwMode="auto">
                <a:xfrm>
                  <a:off x="6" y="10484"/>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16</a:t>
                  </a:r>
                </a:p>
                <a:p>
                  <a:pPr eaLnBrk="0" hangingPunct="0"/>
                  <a:endParaRPr lang="en-US" altLang="zh-CN">
                    <a:latin typeface="Times New Roman" panose="02020603050405020304" pitchFamily="18" charset="0"/>
                    <a:ea typeface="宋体" panose="02010600030101010101" pitchFamily="2" charset="-122"/>
                  </a:endParaRPr>
                </a:p>
              </p:txBody>
            </p:sp>
            <p:sp>
              <p:nvSpPr>
                <p:cNvPr id="253085" name="Rectangle 157"/>
                <p:cNvSpPr>
                  <a:spLocks noChangeArrowheads="1"/>
                </p:cNvSpPr>
                <p:nvPr/>
              </p:nvSpPr>
              <p:spPr bwMode="auto">
                <a:xfrm>
                  <a:off x="0" y="10478"/>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3086" name="Group 158"/>
              <p:cNvGrpSpPr>
                <a:grpSpLocks/>
              </p:cNvGrpSpPr>
              <p:nvPr/>
            </p:nvGrpSpPr>
            <p:grpSpPr bwMode="auto">
              <a:xfrm>
                <a:off x="2678" y="3947"/>
                <a:ext cx="2906" cy="124"/>
                <a:chOff x="2716" y="10478"/>
                <a:chExt cx="3043" cy="391"/>
              </a:xfrm>
            </p:grpSpPr>
            <p:sp>
              <p:nvSpPr>
                <p:cNvPr id="253087" name="Rectangle 159"/>
                <p:cNvSpPr>
                  <a:spLocks noChangeArrowheads="1"/>
                </p:cNvSpPr>
                <p:nvPr/>
              </p:nvSpPr>
              <p:spPr bwMode="auto">
                <a:xfrm>
                  <a:off x="2722" y="10484"/>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3088" name="Rectangle 160"/>
                <p:cNvSpPr>
                  <a:spLocks noChangeArrowheads="1"/>
                </p:cNvSpPr>
                <p:nvPr/>
              </p:nvSpPr>
              <p:spPr bwMode="auto">
                <a:xfrm>
                  <a:off x="2716" y="10478"/>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253089" name="Text Box 161"/>
            <p:cNvSpPr txBox="1">
              <a:spLocks noChangeArrowheads="1"/>
            </p:cNvSpPr>
            <p:nvPr/>
          </p:nvSpPr>
          <p:spPr bwMode="auto">
            <a:xfrm>
              <a:off x="336" y="624"/>
              <a:ext cx="20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u="sng">
                  <a:ea typeface="宋体" panose="02010600030101010101" pitchFamily="2" charset="-122"/>
                </a:rPr>
                <a:t>Conceived (event)</a:t>
              </a:r>
            </a:p>
          </p:txBody>
        </p:sp>
        <p:sp>
          <p:nvSpPr>
            <p:cNvPr id="253090" name="Text Box 162"/>
            <p:cNvSpPr txBox="1">
              <a:spLocks noChangeArrowheads="1"/>
            </p:cNvSpPr>
            <p:nvPr/>
          </p:nvSpPr>
          <p:spPr bwMode="auto">
            <a:xfrm>
              <a:off x="2976" y="624"/>
              <a:ext cx="20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u="sng">
                  <a:ea typeface="宋体" panose="02010600030101010101" pitchFamily="2" charset="-122"/>
                </a:rPr>
                <a:t>Did not conceive (censored)</a:t>
              </a:r>
            </a:p>
          </p:txBody>
        </p:sp>
      </p:grpSp>
      <p:sp>
        <p:nvSpPr>
          <p:cNvPr id="253091" name="Rectangle 163"/>
          <p:cNvSpPr>
            <a:spLocks noChangeArrowheads="1"/>
          </p:cNvSpPr>
          <p:nvPr/>
        </p:nvSpPr>
        <p:spPr bwMode="auto">
          <a:xfrm>
            <a:off x="228600" y="1066800"/>
            <a:ext cx="1066800" cy="1219200"/>
          </a:xfrm>
          <a:prstGeom prst="rect">
            <a:avLst/>
          </a:prstGeom>
          <a:noFill/>
          <a:ln w="41275">
            <a:solidFill>
              <a:srgbClr val="339966"/>
            </a:solidFill>
            <a:miter lim="800000"/>
            <a:headEnd/>
            <a:tailEnd/>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5751784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53091"/>
                                        </p:tgtEl>
                                        <p:attrNameLst>
                                          <p:attrName>style.visibility</p:attrName>
                                        </p:attrNameLst>
                                      </p:cBhvr>
                                      <p:to>
                                        <p:strVal val="visible"/>
                                      </p:to>
                                    </p:set>
                                    <p:anim calcmode="lin" valueType="num">
                                      <p:cBhvr>
                                        <p:cTn id="7" dur="500" fill="hold"/>
                                        <p:tgtEl>
                                          <p:spTgt spid="253091"/>
                                        </p:tgtEl>
                                        <p:attrNameLst>
                                          <p:attrName>ppt_w</p:attrName>
                                        </p:attrNameLst>
                                      </p:cBhvr>
                                      <p:tavLst>
                                        <p:tav tm="0">
                                          <p:val>
                                            <p:fltVal val="0"/>
                                          </p:val>
                                        </p:tav>
                                        <p:tav tm="100000">
                                          <p:val>
                                            <p:strVal val="#ppt_w"/>
                                          </p:val>
                                        </p:tav>
                                      </p:tavLst>
                                    </p:anim>
                                    <p:anim calcmode="lin" valueType="num">
                                      <p:cBhvr>
                                        <p:cTn id="8" dur="500" fill="hold"/>
                                        <p:tgtEl>
                                          <p:spTgt spid="25309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endParaRPr lang="en-US" altLang="zh-CN" dirty="0"/>
          </a:p>
        </p:txBody>
      </p:sp>
      <p:sp>
        <p:nvSpPr>
          <p:cNvPr id="253954" name="Rectangle 1026"/>
          <p:cNvSpPr>
            <a:spLocks noGrp="1" noChangeArrowheads="1"/>
          </p:cNvSpPr>
          <p:nvPr>
            <p:ph type="title"/>
          </p:nvPr>
        </p:nvSpPr>
        <p:spPr/>
        <p:txBody>
          <a:bodyPr/>
          <a:lstStyle/>
          <a:p>
            <a:r>
              <a:rPr lang="en-US" altLang="zh-CN">
                <a:ea typeface="宋体" panose="02010600030101010101" pitchFamily="2" charset="-122"/>
              </a:rPr>
              <a:t>Corresponding Kaplan-Meier Curve</a:t>
            </a:r>
          </a:p>
        </p:txBody>
      </p:sp>
      <p:pic>
        <p:nvPicPr>
          <p:cNvPr id="254009" name="Picture 1081" descr="suv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066862"/>
            <a:ext cx="6765925" cy="4903787"/>
          </a:xfrm>
          <a:prstGeom prst="rect">
            <a:avLst/>
          </a:prstGeom>
          <a:noFill/>
          <a:extLst>
            <a:ext uri="{909E8E84-426E-40DD-AFC4-6F175D3DCCD1}">
              <a14:hiddenFill xmlns:a14="http://schemas.microsoft.com/office/drawing/2010/main">
                <a:solidFill>
                  <a:srgbClr val="FFFFFF"/>
                </a:solidFill>
              </a14:hiddenFill>
            </a:ext>
          </a:extLst>
        </p:spPr>
      </p:pic>
      <p:sp>
        <p:nvSpPr>
          <p:cNvPr id="254010" name="Rectangle 1082"/>
          <p:cNvSpPr>
            <a:spLocks noChangeArrowheads="1"/>
          </p:cNvSpPr>
          <p:nvPr/>
        </p:nvSpPr>
        <p:spPr bwMode="auto">
          <a:xfrm>
            <a:off x="2438400" y="1627249"/>
            <a:ext cx="5181600" cy="274320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4011" name="Rectangle 1083"/>
          <p:cNvSpPr>
            <a:spLocks noChangeArrowheads="1"/>
          </p:cNvSpPr>
          <p:nvPr/>
        </p:nvSpPr>
        <p:spPr bwMode="auto">
          <a:xfrm>
            <a:off x="2133600" y="1551049"/>
            <a:ext cx="381000" cy="289560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4012" name="Text Box 1084"/>
          <p:cNvSpPr txBox="1">
            <a:spLocks noChangeArrowheads="1"/>
          </p:cNvSpPr>
          <p:nvPr/>
        </p:nvSpPr>
        <p:spPr bwMode="auto">
          <a:xfrm>
            <a:off x="3276600" y="1170049"/>
            <a:ext cx="2895600" cy="9525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6 women conceived in 1</a:t>
            </a:r>
            <a:r>
              <a:rPr lang="en-US" altLang="zh-CN" sz="1400" baseline="30000">
                <a:ea typeface="宋体" panose="02010600030101010101" pitchFamily="2" charset="-122"/>
              </a:rPr>
              <a:t>st</a:t>
            </a:r>
            <a:r>
              <a:rPr lang="en-US" altLang="zh-CN" sz="1400">
                <a:ea typeface="宋体" panose="02010600030101010101" pitchFamily="2" charset="-122"/>
              </a:rPr>
              <a:t> month (1</a:t>
            </a:r>
            <a:r>
              <a:rPr lang="en-US" altLang="zh-CN" sz="1400" baseline="30000">
                <a:ea typeface="宋体" panose="02010600030101010101" pitchFamily="2" charset="-122"/>
              </a:rPr>
              <a:t>st</a:t>
            </a:r>
            <a:r>
              <a:rPr lang="en-US" altLang="zh-CN" sz="1400">
                <a:ea typeface="宋体" panose="02010600030101010101" pitchFamily="2" charset="-122"/>
              </a:rPr>
              <a:t> menstrual cycle). Therefore, 32/38 “survived” pregnancy-free past 1 month.</a:t>
            </a:r>
          </a:p>
        </p:txBody>
      </p:sp>
    </p:spTree>
    <p:extLst>
      <p:ext uri="{BB962C8B-B14F-4D97-AF65-F5344CB8AC3E}">
        <p14:creationId xmlns:p14="http://schemas.microsoft.com/office/powerpoint/2010/main" val="35956729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4012"/>
                                        </p:tgtEl>
                                        <p:attrNameLst>
                                          <p:attrName>style.visibility</p:attrName>
                                        </p:attrNameLst>
                                      </p:cBhvr>
                                      <p:to>
                                        <p:strVal val="visible"/>
                                      </p:to>
                                    </p:set>
                                    <p:anim calcmode="lin" valueType="num">
                                      <p:cBhvr additive="base">
                                        <p:cTn id="7" dur="500" fill="hold"/>
                                        <p:tgtEl>
                                          <p:spTgt spid="254012"/>
                                        </p:tgtEl>
                                        <p:attrNameLst>
                                          <p:attrName>ppt_x</p:attrName>
                                        </p:attrNameLst>
                                      </p:cBhvr>
                                      <p:tavLst>
                                        <p:tav tm="0">
                                          <p:val>
                                            <p:strVal val="0-#ppt_w/2"/>
                                          </p:val>
                                        </p:tav>
                                        <p:tav tm="100000">
                                          <p:val>
                                            <p:strVal val="#ppt_x"/>
                                          </p:val>
                                        </p:tav>
                                      </p:tavLst>
                                    </p:anim>
                                    <p:anim calcmode="lin" valueType="num">
                                      <p:cBhvr additive="base">
                                        <p:cTn id="8" dur="500" fill="hold"/>
                                        <p:tgtEl>
                                          <p:spTgt spid="2540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012"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5"/>
          <p:cNvSpPr>
            <a:spLocks noGrp="1"/>
          </p:cNvSpPr>
          <p:nvPr>
            <p:ph type="sldNum" sz="quarter" idx="12"/>
          </p:nvPr>
        </p:nvSpPr>
        <p:spPr/>
        <p:txBody>
          <a:bodyPr/>
          <a:lstStyle/>
          <a:p>
            <a:endParaRPr lang="en-US" altLang="zh-CN" dirty="0"/>
          </a:p>
        </p:txBody>
      </p:sp>
      <p:sp>
        <p:nvSpPr>
          <p:cNvPr id="254978" name="Rectangle 2"/>
          <p:cNvSpPr>
            <a:spLocks noGrp="1" noChangeArrowheads="1"/>
          </p:cNvSpPr>
          <p:nvPr>
            <p:ph type="title"/>
          </p:nvPr>
        </p:nvSpPr>
        <p:spPr/>
        <p:txBody>
          <a:bodyPr/>
          <a:lstStyle/>
          <a:p>
            <a:r>
              <a:rPr lang="en-US" altLang="zh-CN">
                <a:ea typeface="宋体" panose="02010600030101010101" pitchFamily="2" charset="-122"/>
              </a:rPr>
              <a:t>Corresponding Kaplan-Meier Curve</a:t>
            </a:r>
          </a:p>
        </p:txBody>
      </p:sp>
      <p:pic>
        <p:nvPicPr>
          <p:cNvPr id="255033" name="Picture 57" descr="suv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066862"/>
            <a:ext cx="6765925" cy="4903787"/>
          </a:xfrm>
          <a:prstGeom prst="rect">
            <a:avLst/>
          </a:prstGeom>
          <a:noFill/>
          <a:extLst>
            <a:ext uri="{909E8E84-426E-40DD-AFC4-6F175D3DCCD1}">
              <a14:hiddenFill xmlns:a14="http://schemas.microsoft.com/office/drawing/2010/main">
                <a:solidFill>
                  <a:srgbClr val="FFFFFF"/>
                </a:solidFill>
              </a14:hiddenFill>
            </a:ext>
          </a:extLst>
        </p:spPr>
      </p:pic>
      <p:sp>
        <p:nvSpPr>
          <p:cNvPr id="255034" name="Rectangle 58"/>
          <p:cNvSpPr>
            <a:spLocks noChangeArrowheads="1"/>
          </p:cNvSpPr>
          <p:nvPr/>
        </p:nvSpPr>
        <p:spPr bwMode="auto">
          <a:xfrm>
            <a:off x="2438400" y="1627249"/>
            <a:ext cx="5181600" cy="274320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5035" name="Group 59"/>
          <p:cNvGrpSpPr>
            <a:grpSpLocks/>
          </p:cNvGrpSpPr>
          <p:nvPr/>
        </p:nvGrpSpPr>
        <p:grpSpPr bwMode="auto">
          <a:xfrm>
            <a:off x="2438400" y="2084449"/>
            <a:ext cx="2851150" cy="390525"/>
            <a:chOff x="1536" y="1872"/>
            <a:chExt cx="1796" cy="246"/>
          </a:xfrm>
        </p:grpSpPr>
        <p:grpSp>
          <p:nvGrpSpPr>
            <p:cNvPr id="255036" name="Group 60"/>
            <p:cNvGrpSpPr>
              <a:grpSpLocks/>
            </p:cNvGrpSpPr>
            <p:nvPr/>
          </p:nvGrpSpPr>
          <p:grpSpPr bwMode="auto">
            <a:xfrm>
              <a:off x="1968" y="1920"/>
              <a:ext cx="1364" cy="198"/>
              <a:chOff x="2016" y="2208"/>
              <a:chExt cx="1364" cy="198"/>
            </a:xfrm>
          </p:grpSpPr>
          <p:sp>
            <p:nvSpPr>
              <p:cNvPr id="255037" name="Rectangle 61"/>
              <p:cNvSpPr>
                <a:spLocks noChangeArrowheads="1"/>
              </p:cNvSpPr>
              <p:nvPr/>
            </p:nvSpPr>
            <p:spPr bwMode="auto">
              <a:xfrm>
                <a:off x="2016" y="2208"/>
                <a:ext cx="1364" cy="198"/>
              </a:xfrm>
              <a:prstGeom prst="rect">
                <a:avLst/>
              </a:prstGeom>
              <a:solidFill>
                <a:srgbClr val="FF99CC"/>
              </a:solidFill>
              <a:ln w="9525">
                <a:solidFill>
                  <a:srgbClr val="33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ea typeface="宋体" panose="02010600030101010101" pitchFamily="2" charset="-122"/>
                  </a:rPr>
                  <a:t>S(t=1) = 32/38 = 84.2%</a:t>
                </a:r>
              </a:p>
            </p:txBody>
          </p:sp>
          <p:grpSp>
            <p:nvGrpSpPr>
              <p:cNvPr id="255038" name="Group 62"/>
              <p:cNvGrpSpPr>
                <a:grpSpLocks/>
              </p:cNvGrpSpPr>
              <p:nvPr/>
            </p:nvGrpSpPr>
            <p:grpSpPr bwMode="auto">
              <a:xfrm>
                <a:off x="2064" y="2208"/>
                <a:ext cx="192" cy="48"/>
                <a:chOff x="2592" y="2208"/>
                <a:chExt cx="192" cy="48"/>
              </a:xfrm>
            </p:grpSpPr>
            <p:sp>
              <p:nvSpPr>
                <p:cNvPr id="255039" name="Line 63"/>
                <p:cNvSpPr>
                  <a:spLocks noChangeShapeType="1"/>
                </p:cNvSpPr>
                <p:nvPr/>
              </p:nvSpPr>
              <p:spPr bwMode="auto">
                <a:xfrm flipV="1">
                  <a:off x="2592" y="2208"/>
                  <a:ext cx="96" cy="48"/>
                </a:xfrm>
                <a:prstGeom prst="line">
                  <a:avLst/>
                </a:prstGeom>
                <a:noFill/>
                <a:ln w="9525">
                  <a:solidFill>
                    <a:srgbClr val="33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5040" name="Line 64"/>
                <p:cNvSpPr>
                  <a:spLocks noChangeShapeType="1"/>
                </p:cNvSpPr>
                <p:nvPr/>
              </p:nvSpPr>
              <p:spPr bwMode="auto">
                <a:xfrm>
                  <a:off x="2688" y="2208"/>
                  <a:ext cx="96" cy="48"/>
                </a:xfrm>
                <a:prstGeom prst="line">
                  <a:avLst/>
                </a:prstGeom>
                <a:noFill/>
                <a:ln w="9525">
                  <a:solidFill>
                    <a:srgbClr val="33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255041" name="Line 65"/>
            <p:cNvSpPr>
              <a:spLocks noChangeShapeType="1"/>
            </p:cNvSpPr>
            <p:nvPr/>
          </p:nvSpPr>
          <p:spPr bwMode="auto">
            <a:xfrm flipH="1" flipV="1">
              <a:off x="1536" y="1872"/>
              <a:ext cx="432" cy="19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5042" name="Group 66"/>
          <p:cNvGrpSpPr>
            <a:grpSpLocks/>
          </p:cNvGrpSpPr>
          <p:nvPr/>
        </p:nvGrpSpPr>
        <p:grpSpPr bwMode="auto">
          <a:xfrm>
            <a:off x="2819400" y="2770249"/>
            <a:ext cx="4359275" cy="527050"/>
            <a:chOff x="2016" y="2208"/>
            <a:chExt cx="2746" cy="332"/>
          </a:xfrm>
        </p:grpSpPr>
        <p:sp>
          <p:nvSpPr>
            <p:cNvPr id="255043" name="Rectangle 67"/>
            <p:cNvSpPr>
              <a:spLocks noChangeArrowheads="1"/>
            </p:cNvSpPr>
            <p:nvPr/>
          </p:nvSpPr>
          <p:spPr bwMode="auto">
            <a:xfrm>
              <a:off x="2016" y="2208"/>
              <a:ext cx="2746" cy="332"/>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ea typeface="宋体" panose="02010600030101010101" pitchFamily="2" charset="-122"/>
                </a:rPr>
                <a:t>S(t) represents estimated survival probability: P(T&gt;t)</a:t>
              </a:r>
            </a:p>
            <a:p>
              <a:r>
                <a:rPr lang="en-US" altLang="zh-CN" sz="1400">
                  <a:ea typeface="宋体" panose="02010600030101010101" pitchFamily="2" charset="-122"/>
                </a:rPr>
                <a:t>Here P(T&gt;1).</a:t>
              </a:r>
            </a:p>
          </p:txBody>
        </p:sp>
        <p:grpSp>
          <p:nvGrpSpPr>
            <p:cNvPr id="255044" name="Group 68"/>
            <p:cNvGrpSpPr>
              <a:grpSpLocks/>
            </p:cNvGrpSpPr>
            <p:nvPr/>
          </p:nvGrpSpPr>
          <p:grpSpPr bwMode="auto">
            <a:xfrm>
              <a:off x="2064" y="2208"/>
              <a:ext cx="192" cy="48"/>
              <a:chOff x="2592" y="2208"/>
              <a:chExt cx="192" cy="48"/>
            </a:xfrm>
          </p:grpSpPr>
          <p:sp>
            <p:nvSpPr>
              <p:cNvPr id="255045" name="Line 69"/>
              <p:cNvSpPr>
                <a:spLocks noChangeShapeType="1"/>
              </p:cNvSpPr>
              <p:nvPr/>
            </p:nvSpPr>
            <p:spPr bwMode="auto">
              <a:xfrm flipV="1">
                <a:off x="2592" y="2208"/>
                <a:ext cx="96" cy="4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5046" name="Line 70"/>
              <p:cNvSpPr>
                <a:spLocks noChangeShapeType="1"/>
              </p:cNvSpPr>
              <p:nvPr/>
            </p:nvSpPr>
            <p:spPr bwMode="auto">
              <a:xfrm>
                <a:off x="2688" y="2208"/>
                <a:ext cx="96" cy="4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Tree>
    <p:extLst>
      <p:ext uri="{BB962C8B-B14F-4D97-AF65-F5344CB8AC3E}">
        <p14:creationId xmlns:p14="http://schemas.microsoft.com/office/powerpoint/2010/main" val="38926654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55035"/>
                                        </p:tgtEl>
                                        <p:attrNameLst>
                                          <p:attrName>style.visibility</p:attrName>
                                        </p:attrNameLst>
                                      </p:cBhvr>
                                      <p:to>
                                        <p:strVal val="visible"/>
                                      </p:to>
                                    </p:set>
                                    <p:anim calcmode="lin" valueType="num">
                                      <p:cBhvr additive="base">
                                        <p:cTn id="7" dur="500" fill="hold"/>
                                        <p:tgtEl>
                                          <p:spTgt spid="255035"/>
                                        </p:tgtEl>
                                        <p:attrNameLst>
                                          <p:attrName>ppt_x</p:attrName>
                                        </p:attrNameLst>
                                      </p:cBhvr>
                                      <p:tavLst>
                                        <p:tav tm="0">
                                          <p:val>
                                            <p:strVal val="1+#ppt_w/2"/>
                                          </p:val>
                                        </p:tav>
                                        <p:tav tm="100000">
                                          <p:val>
                                            <p:strVal val="#ppt_x"/>
                                          </p:val>
                                        </p:tav>
                                      </p:tavLst>
                                    </p:anim>
                                    <p:anim calcmode="lin" valueType="num">
                                      <p:cBhvr additive="base">
                                        <p:cTn id="8" dur="500" fill="hold"/>
                                        <p:tgtEl>
                                          <p:spTgt spid="25503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5" presetClass="entr" presetSubtype="0" fill="hold" nodeType="clickEffect">
                                  <p:stCondLst>
                                    <p:cond delay="0"/>
                                  </p:stCondLst>
                                  <p:childTnLst>
                                    <p:set>
                                      <p:cBhvr>
                                        <p:cTn id="12" dur="1" fill="hold">
                                          <p:stCondLst>
                                            <p:cond delay="0"/>
                                          </p:stCondLst>
                                        </p:cTn>
                                        <p:tgtEl>
                                          <p:spTgt spid="255042"/>
                                        </p:tgtEl>
                                        <p:attrNameLst>
                                          <p:attrName>style.visibility</p:attrName>
                                        </p:attrNameLst>
                                      </p:cBhvr>
                                      <p:to>
                                        <p:strVal val="visible"/>
                                      </p:to>
                                    </p:set>
                                    <p:anim calcmode="lin" valueType="num">
                                      <p:cBhvr>
                                        <p:cTn id="13" dur="1000" fill="hold"/>
                                        <p:tgtEl>
                                          <p:spTgt spid="255042"/>
                                        </p:tgtEl>
                                        <p:attrNameLst>
                                          <p:attrName>ppt_w</p:attrName>
                                        </p:attrNameLst>
                                      </p:cBhvr>
                                      <p:tavLst>
                                        <p:tav tm="0">
                                          <p:val>
                                            <p:fltVal val="0"/>
                                          </p:val>
                                        </p:tav>
                                        <p:tav tm="100000">
                                          <p:val>
                                            <p:strVal val="#ppt_w"/>
                                          </p:val>
                                        </p:tav>
                                      </p:tavLst>
                                    </p:anim>
                                    <p:anim calcmode="lin" valueType="num">
                                      <p:cBhvr>
                                        <p:cTn id="14" dur="1000" fill="hold"/>
                                        <p:tgtEl>
                                          <p:spTgt spid="255042"/>
                                        </p:tgtEl>
                                        <p:attrNameLst>
                                          <p:attrName>ppt_h</p:attrName>
                                        </p:attrNameLst>
                                      </p:cBhvr>
                                      <p:tavLst>
                                        <p:tav tm="0">
                                          <p:val>
                                            <p:fltVal val="0"/>
                                          </p:val>
                                        </p:tav>
                                        <p:tav tm="100000">
                                          <p:val>
                                            <p:strVal val="#ppt_h"/>
                                          </p:val>
                                        </p:tav>
                                      </p:tavLst>
                                    </p:anim>
                                    <p:anim calcmode="lin" valueType="num">
                                      <p:cBhvr>
                                        <p:cTn id="15" dur="1000" fill="hold"/>
                                        <p:tgtEl>
                                          <p:spTgt spid="255042"/>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255042"/>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nextClick" afterEffect="1"/>
                                        <p:tgtEl>
                                          <p:spTgt spid="25504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04" name="Text Box 4"/>
          <p:cNvSpPr txBox="1">
            <a:spLocks noChangeArrowheads="1"/>
          </p:cNvSpPr>
          <p:nvPr/>
        </p:nvSpPr>
        <p:spPr bwMode="auto">
          <a:xfrm>
            <a:off x="381000" y="640080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200" i="1">
                <a:latin typeface="Tahoma" panose="020B0604030504040204" pitchFamily="34" charset="0"/>
                <a:ea typeface="宋体" panose="02010600030101010101" pitchFamily="2" charset="-122"/>
              </a:rPr>
              <a:t>Data from: </a:t>
            </a:r>
            <a:r>
              <a:rPr lang="en-US" altLang="zh-CN" sz="1200">
                <a:latin typeface="Verdana" panose="020B0604030504040204" pitchFamily="34" charset="0"/>
                <a:ea typeface="宋体" panose="02010600030101010101" pitchFamily="2" charset="-122"/>
              </a:rPr>
              <a:t>Luthra P, Bland JM, Stanton SL. Incidence of pregnancy after laparoscopy and hydrotubation. BMJ 1982; 284: 1013-1014</a:t>
            </a:r>
          </a:p>
          <a:p>
            <a:pPr>
              <a:spcBef>
                <a:spcPct val="50000"/>
              </a:spcBef>
            </a:pPr>
            <a:br>
              <a:rPr lang="en-US" altLang="zh-CN" sz="1200">
                <a:latin typeface="Verdana" panose="020B0604030504040204" pitchFamily="34" charset="0"/>
                <a:ea typeface="宋体" panose="02010600030101010101" pitchFamily="2" charset="-122"/>
              </a:rPr>
            </a:br>
            <a:endParaRPr lang="en-US" altLang="zh-CN" sz="1200">
              <a:latin typeface="Verdana" panose="020B0604030504040204" pitchFamily="34" charset="0"/>
              <a:ea typeface="宋体" panose="02010600030101010101" pitchFamily="2" charset="-122"/>
            </a:endParaRPr>
          </a:p>
        </p:txBody>
      </p:sp>
      <p:sp>
        <p:nvSpPr>
          <p:cNvPr id="256006" name="Rectangle 6"/>
          <p:cNvSpPr>
            <a:spLocks noChangeArrowheads="1"/>
          </p:cNvSpPr>
          <p:nvPr/>
        </p:nvSpPr>
        <p:spPr bwMode="auto">
          <a:xfrm>
            <a:off x="41275" y="6235700"/>
            <a:ext cx="185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zh-CN"/>
          </a:p>
        </p:txBody>
      </p:sp>
      <p:sp>
        <p:nvSpPr>
          <p:cNvPr id="256007" name="Text Box 7"/>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latin typeface="Arial Unicode MS" panose="020B0604020202020204" pitchFamily="34" charset="-122"/>
                <a:ea typeface="Arial Unicode MS" panose="020B0604020202020204" pitchFamily="34" charset="-122"/>
                <a:cs typeface="Arial Unicode MS" panose="020B0604020202020204" pitchFamily="34" charset="-122"/>
              </a:rPr>
              <a:t>Raw data: Time (months) to conception or censoring in 38 sub-fertile women after laparoscopy and hydrotubation (1982 study)</a:t>
            </a:r>
            <a:endParaRPr lang="en-US" altLang="zh-CN" sz="2000">
              <a:ea typeface="宋体" panose="02010600030101010101" pitchFamily="2" charset="-122"/>
            </a:endParaRPr>
          </a:p>
        </p:txBody>
      </p:sp>
      <p:sp>
        <p:nvSpPr>
          <p:cNvPr id="256008" name="Text Box 8"/>
          <p:cNvSpPr txBox="1">
            <a:spLocks noChangeArrowheads="1"/>
          </p:cNvSpPr>
          <p:nvPr/>
        </p:nvSpPr>
        <p:spPr bwMode="auto">
          <a:xfrm>
            <a:off x="228600" y="914400"/>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grpSp>
        <p:nvGrpSpPr>
          <p:cNvPr id="256009" name="Group 9"/>
          <p:cNvGrpSpPr>
            <a:grpSpLocks/>
          </p:cNvGrpSpPr>
          <p:nvPr/>
        </p:nvGrpSpPr>
        <p:grpSpPr bwMode="auto">
          <a:xfrm>
            <a:off x="381000" y="762000"/>
            <a:ext cx="8001000" cy="5354638"/>
            <a:chOff x="240" y="624"/>
            <a:chExt cx="5040" cy="3373"/>
          </a:xfrm>
        </p:grpSpPr>
        <p:grpSp>
          <p:nvGrpSpPr>
            <p:cNvPr id="256010" name="Group 10"/>
            <p:cNvGrpSpPr>
              <a:grpSpLocks/>
            </p:cNvGrpSpPr>
            <p:nvPr/>
          </p:nvGrpSpPr>
          <p:grpSpPr bwMode="auto">
            <a:xfrm>
              <a:off x="240" y="816"/>
              <a:ext cx="5040" cy="3181"/>
              <a:chOff x="84" y="890"/>
              <a:chExt cx="5500" cy="3181"/>
            </a:xfrm>
          </p:grpSpPr>
          <p:grpSp>
            <p:nvGrpSpPr>
              <p:cNvPr id="256011" name="Group 11"/>
              <p:cNvGrpSpPr>
                <a:grpSpLocks/>
              </p:cNvGrpSpPr>
              <p:nvPr/>
            </p:nvGrpSpPr>
            <p:grpSpPr bwMode="auto">
              <a:xfrm>
                <a:off x="84" y="890"/>
                <a:ext cx="2594" cy="123"/>
                <a:chOff x="0" y="806"/>
                <a:chExt cx="2716" cy="391"/>
              </a:xfrm>
            </p:grpSpPr>
            <p:sp>
              <p:nvSpPr>
                <p:cNvPr id="256012" name="Rectangle 12"/>
                <p:cNvSpPr>
                  <a:spLocks noChangeArrowheads="1"/>
                </p:cNvSpPr>
                <p:nvPr/>
              </p:nvSpPr>
              <p:spPr bwMode="auto">
                <a:xfrm>
                  <a:off x="6" y="812"/>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a:t>
                  </a:r>
                </a:p>
                <a:p>
                  <a:pPr eaLnBrk="0" hangingPunct="0"/>
                  <a:endParaRPr lang="en-US" altLang="zh-CN">
                    <a:latin typeface="Times New Roman" panose="02020603050405020304" pitchFamily="18" charset="0"/>
                    <a:ea typeface="宋体" panose="02010600030101010101" pitchFamily="2" charset="-122"/>
                  </a:endParaRPr>
                </a:p>
              </p:txBody>
            </p:sp>
            <p:sp>
              <p:nvSpPr>
                <p:cNvPr id="256013" name="Rectangle 13"/>
                <p:cNvSpPr>
                  <a:spLocks noChangeArrowheads="1"/>
                </p:cNvSpPr>
                <p:nvPr/>
              </p:nvSpPr>
              <p:spPr bwMode="auto">
                <a:xfrm>
                  <a:off x="0" y="806"/>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014" name="Group 14"/>
              <p:cNvGrpSpPr>
                <a:grpSpLocks/>
              </p:cNvGrpSpPr>
              <p:nvPr/>
            </p:nvGrpSpPr>
            <p:grpSpPr bwMode="auto">
              <a:xfrm>
                <a:off x="2678" y="890"/>
                <a:ext cx="2906" cy="123"/>
                <a:chOff x="2716" y="806"/>
                <a:chExt cx="3043" cy="391"/>
              </a:xfrm>
            </p:grpSpPr>
            <p:sp>
              <p:nvSpPr>
                <p:cNvPr id="256015" name="Rectangle 15"/>
                <p:cNvSpPr>
                  <a:spLocks noChangeArrowheads="1"/>
                </p:cNvSpPr>
                <p:nvPr/>
              </p:nvSpPr>
              <p:spPr bwMode="auto">
                <a:xfrm>
                  <a:off x="2722" y="812"/>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b="1">
                      <a:solidFill>
                        <a:schemeClr val="hlink"/>
                      </a:solidFill>
                      <a:latin typeface="Arial Unicode MS" panose="020B0604020202020204" pitchFamily="34" charset="-122"/>
                      <a:ea typeface="Arial Unicode MS" panose="020B0604020202020204" pitchFamily="34" charset="-122"/>
                      <a:cs typeface="Arial Unicode MS" panose="020B0604020202020204" pitchFamily="34" charset="-122"/>
                    </a:rPr>
                    <a:t>2.1</a:t>
                  </a:r>
                </a:p>
                <a:p>
                  <a:pPr eaLnBrk="0" hangingPunct="0"/>
                  <a:endParaRPr lang="en-US" altLang="zh-CN" sz="1200" b="1">
                    <a:solidFill>
                      <a:schemeClr val="hlink"/>
                    </a:solidFill>
                    <a:latin typeface="Arial Unicode MS" panose="020B0604020202020204" pitchFamily="34" charset="-122"/>
                    <a:ea typeface="Arial Unicode MS" panose="020B0604020202020204" pitchFamily="34" charset="-122"/>
                  </a:endParaRPr>
                </a:p>
              </p:txBody>
            </p:sp>
            <p:sp>
              <p:nvSpPr>
                <p:cNvPr id="256016" name="Rectangle 16"/>
                <p:cNvSpPr>
                  <a:spLocks noChangeArrowheads="1"/>
                </p:cNvSpPr>
                <p:nvPr/>
              </p:nvSpPr>
              <p:spPr bwMode="auto">
                <a:xfrm>
                  <a:off x="2716" y="806"/>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017" name="Group 17"/>
              <p:cNvGrpSpPr>
                <a:grpSpLocks/>
              </p:cNvGrpSpPr>
              <p:nvPr/>
            </p:nvGrpSpPr>
            <p:grpSpPr bwMode="auto">
              <a:xfrm>
                <a:off x="84" y="1017"/>
                <a:ext cx="2594" cy="124"/>
                <a:chOff x="0" y="1209"/>
                <a:chExt cx="2716" cy="391"/>
              </a:xfrm>
            </p:grpSpPr>
            <p:sp>
              <p:nvSpPr>
                <p:cNvPr id="256018" name="Rectangle 18"/>
                <p:cNvSpPr>
                  <a:spLocks noChangeArrowheads="1"/>
                </p:cNvSpPr>
                <p:nvPr/>
              </p:nvSpPr>
              <p:spPr bwMode="auto">
                <a:xfrm>
                  <a:off x="6" y="1215"/>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a:t>
                  </a:r>
                </a:p>
                <a:p>
                  <a:pPr eaLnBrk="0" hangingPunct="0"/>
                  <a:endParaRPr lang="en-US" altLang="zh-CN">
                    <a:latin typeface="Times New Roman" panose="02020603050405020304" pitchFamily="18" charset="0"/>
                    <a:ea typeface="宋体" panose="02010600030101010101" pitchFamily="2" charset="-122"/>
                  </a:endParaRPr>
                </a:p>
              </p:txBody>
            </p:sp>
            <p:sp>
              <p:nvSpPr>
                <p:cNvPr id="256019" name="Rectangle 19"/>
                <p:cNvSpPr>
                  <a:spLocks noChangeArrowheads="1"/>
                </p:cNvSpPr>
                <p:nvPr/>
              </p:nvSpPr>
              <p:spPr bwMode="auto">
                <a:xfrm>
                  <a:off x="0" y="1209"/>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020" name="Group 20"/>
              <p:cNvGrpSpPr>
                <a:grpSpLocks/>
              </p:cNvGrpSpPr>
              <p:nvPr/>
            </p:nvGrpSpPr>
            <p:grpSpPr bwMode="auto">
              <a:xfrm>
                <a:off x="2678" y="1017"/>
                <a:ext cx="2906" cy="124"/>
                <a:chOff x="2716" y="1209"/>
                <a:chExt cx="3043" cy="391"/>
              </a:xfrm>
            </p:grpSpPr>
            <p:sp>
              <p:nvSpPr>
                <p:cNvPr id="256021" name="Rectangle 21"/>
                <p:cNvSpPr>
                  <a:spLocks noChangeArrowheads="1"/>
                </p:cNvSpPr>
                <p:nvPr/>
              </p:nvSpPr>
              <p:spPr bwMode="auto">
                <a:xfrm>
                  <a:off x="2722" y="1215"/>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3</a:t>
                  </a:r>
                </a:p>
                <a:p>
                  <a:pPr eaLnBrk="0" hangingPunct="0"/>
                  <a:endParaRPr lang="en-US" altLang="zh-CN">
                    <a:latin typeface="Times New Roman" panose="02020603050405020304" pitchFamily="18" charset="0"/>
                    <a:ea typeface="宋体" panose="02010600030101010101" pitchFamily="2" charset="-122"/>
                  </a:endParaRPr>
                </a:p>
              </p:txBody>
            </p:sp>
            <p:sp>
              <p:nvSpPr>
                <p:cNvPr id="256022" name="Rectangle 22"/>
                <p:cNvSpPr>
                  <a:spLocks noChangeArrowheads="1"/>
                </p:cNvSpPr>
                <p:nvPr/>
              </p:nvSpPr>
              <p:spPr bwMode="auto">
                <a:xfrm>
                  <a:off x="2716" y="1209"/>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023" name="Group 23"/>
              <p:cNvGrpSpPr>
                <a:grpSpLocks/>
              </p:cNvGrpSpPr>
              <p:nvPr/>
            </p:nvGrpSpPr>
            <p:grpSpPr bwMode="auto">
              <a:xfrm>
                <a:off x="84" y="1145"/>
                <a:ext cx="2594" cy="123"/>
                <a:chOff x="0" y="1612"/>
                <a:chExt cx="2716" cy="391"/>
              </a:xfrm>
            </p:grpSpPr>
            <p:sp>
              <p:nvSpPr>
                <p:cNvPr id="256024" name="Rectangle 24"/>
                <p:cNvSpPr>
                  <a:spLocks noChangeArrowheads="1"/>
                </p:cNvSpPr>
                <p:nvPr/>
              </p:nvSpPr>
              <p:spPr bwMode="auto">
                <a:xfrm>
                  <a:off x="6" y="1618"/>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a:t>
                  </a:r>
                </a:p>
                <a:p>
                  <a:pPr eaLnBrk="0" hangingPunct="0"/>
                  <a:endParaRPr lang="en-US" altLang="zh-CN">
                    <a:latin typeface="Times New Roman" panose="02020603050405020304" pitchFamily="18" charset="0"/>
                    <a:ea typeface="宋体" panose="02010600030101010101" pitchFamily="2" charset="-122"/>
                  </a:endParaRPr>
                </a:p>
              </p:txBody>
            </p:sp>
            <p:sp>
              <p:nvSpPr>
                <p:cNvPr id="256025" name="Rectangle 25"/>
                <p:cNvSpPr>
                  <a:spLocks noChangeArrowheads="1"/>
                </p:cNvSpPr>
                <p:nvPr/>
              </p:nvSpPr>
              <p:spPr bwMode="auto">
                <a:xfrm>
                  <a:off x="0" y="1612"/>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026" name="Group 26"/>
              <p:cNvGrpSpPr>
                <a:grpSpLocks/>
              </p:cNvGrpSpPr>
              <p:nvPr/>
            </p:nvGrpSpPr>
            <p:grpSpPr bwMode="auto">
              <a:xfrm>
                <a:off x="2678" y="1145"/>
                <a:ext cx="2906" cy="123"/>
                <a:chOff x="2716" y="1612"/>
                <a:chExt cx="3043" cy="391"/>
              </a:xfrm>
            </p:grpSpPr>
            <p:sp>
              <p:nvSpPr>
                <p:cNvPr id="256027" name="Rectangle 27"/>
                <p:cNvSpPr>
                  <a:spLocks noChangeArrowheads="1"/>
                </p:cNvSpPr>
                <p:nvPr/>
              </p:nvSpPr>
              <p:spPr bwMode="auto">
                <a:xfrm>
                  <a:off x="2722" y="1618"/>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4</a:t>
                  </a:r>
                </a:p>
                <a:p>
                  <a:pPr eaLnBrk="0" hangingPunct="0"/>
                  <a:endParaRPr lang="en-US" altLang="zh-CN">
                    <a:latin typeface="Times New Roman" panose="02020603050405020304" pitchFamily="18" charset="0"/>
                    <a:ea typeface="宋体" panose="02010600030101010101" pitchFamily="2" charset="-122"/>
                  </a:endParaRPr>
                </a:p>
              </p:txBody>
            </p:sp>
            <p:sp>
              <p:nvSpPr>
                <p:cNvPr id="256028" name="Rectangle 28"/>
                <p:cNvSpPr>
                  <a:spLocks noChangeArrowheads="1"/>
                </p:cNvSpPr>
                <p:nvPr/>
              </p:nvSpPr>
              <p:spPr bwMode="auto">
                <a:xfrm>
                  <a:off x="2716" y="1612"/>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029" name="Group 29"/>
              <p:cNvGrpSpPr>
                <a:grpSpLocks/>
              </p:cNvGrpSpPr>
              <p:nvPr/>
            </p:nvGrpSpPr>
            <p:grpSpPr bwMode="auto">
              <a:xfrm>
                <a:off x="84" y="1272"/>
                <a:ext cx="2594" cy="124"/>
                <a:chOff x="0" y="2015"/>
                <a:chExt cx="2716" cy="391"/>
              </a:xfrm>
            </p:grpSpPr>
            <p:sp>
              <p:nvSpPr>
                <p:cNvPr id="256030" name="Rectangle 30"/>
                <p:cNvSpPr>
                  <a:spLocks noChangeArrowheads="1"/>
                </p:cNvSpPr>
                <p:nvPr/>
              </p:nvSpPr>
              <p:spPr bwMode="auto">
                <a:xfrm>
                  <a:off x="6" y="2021"/>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a:t>
                  </a:r>
                </a:p>
                <a:p>
                  <a:pPr eaLnBrk="0" hangingPunct="0"/>
                  <a:endParaRPr lang="en-US" altLang="zh-CN">
                    <a:latin typeface="Times New Roman" panose="02020603050405020304" pitchFamily="18" charset="0"/>
                    <a:ea typeface="宋体" panose="02010600030101010101" pitchFamily="2" charset="-122"/>
                  </a:endParaRPr>
                </a:p>
              </p:txBody>
            </p:sp>
            <p:sp>
              <p:nvSpPr>
                <p:cNvPr id="256031" name="Rectangle 31"/>
                <p:cNvSpPr>
                  <a:spLocks noChangeArrowheads="1"/>
                </p:cNvSpPr>
                <p:nvPr/>
              </p:nvSpPr>
              <p:spPr bwMode="auto">
                <a:xfrm>
                  <a:off x="0" y="2015"/>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032" name="Group 32"/>
              <p:cNvGrpSpPr>
                <a:grpSpLocks/>
              </p:cNvGrpSpPr>
              <p:nvPr/>
            </p:nvGrpSpPr>
            <p:grpSpPr bwMode="auto">
              <a:xfrm>
                <a:off x="2678" y="1272"/>
                <a:ext cx="2906" cy="124"/>
                <a:chOff x="2716" y="2015"/>
                <a:chExt cx="3043" cy="391"/>
              </a:xfrm>
            </p:grpSpPr>
            <p:sp>
              <p:nvSpPr>
                <p:cNvPr id="256033" name="Rectangle 33"/>
                <p:cNvSpPr>
                  <a:spLocks noChangeArrowheads="1"/>
                </p:cNvSpPr>
                <p:nvPr/>
              </p:nvSpPr>
              <p:spPr bwMode="auto">
                <a:xfrm>
                  <a:off x="2722" y="2021"/>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7</a:t>
                  </a:r>
                </a:p>
                <a:p>
                  <a:pPr eaLnBrk="0" hangingPunct="0"/>
                  <a:endParaRPr lang="en-US" altLang="zh-CN">
                    <a:latin typeface="Times New Roman" panose="02020603050405020304" pitchFamily="18" charset="0"/>
                    <a:ea typeface="宋体" panose="02010600030101010101" pitchFamily="2" charset="-122"/>
                  </a:endParaRPr>
                </a:p>
              </p:txBody>
            </p:sp>
            <p:sp>
              <p:nvSpPr>
                <p:cNvPr id="256034" name="Rectangle 34"/>
                <p:cNvSpPr>
                  <a:spLocks noChangeArrowheads="1"/>
                </p:cNvSpPr>
                <p:nvPr/>
              </p:nvSpPr>
              <p:spPr bwMode="auto">
                <a:xfrm>
                  <a:off x="2716" y="2015"/>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035" name="Group 35"/>
              <p:cNvGrpSpPr>
                <a:grpSpLocks/>
              </p:cNvGrpSpPr>
              <p:nvPr/>
            </p:nvGrpSpPr>
            <p:grpSpPr bwMode="auto">
              <a:xfrm>
                <a:off x="84" y="1399"/>
                <a:ext cx="2594" cy="124"/>
                <a:chOff x="0" y="2418"/>
                <a:chExt cx="2716" cy="391"/>
              </a:xfrm>
            </p:grpSpPr>
            <p:sp>
              <p:nvSpPr>
                <p:cNvPr id="256036" name="Rectangle 36"/>
                <p:cNvSpPr>
                  <a:spLocks noChangeArrowheads="1"/>
                </p:cNvSpPr>
                <p:nvPr/>
              </p:nvSpPr>
              <p:spPr bwMode="auto">
                <a:xfrm>
                  <a:off x="6" y="2424"/>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a:t>
                  </a:r>
                </a:p>
                <a:p>
                  <a:pPr eaLnBrk="0" hangingPunct="0"/>
                  <a:endParaRPr lang="en-US" altLang="zh-CN">
                    <a:latin typeface="Times New Roman" panose="02020603050405020304" pitchFamily="18" charset="0"/>
                    <a:ea typeface="宋体" panose="02010600030101010101" pitchFamily="2" charset="-122"/>
                  </a:endParaRPr>
                </a:p>
              </p:txBody>
            </p:sp>
            <p:sp>
              <p:nvSpPr>
                <p:cNvPr id="256037" name="Rectangle 37"/>
                <p:cNvSpPr>
                  <a:spLocks noChangeArrowheads="1"/>
                </p:cNvSpPr>
                <p:nvPr/>
              </p:nvSpPr>
              <p:spPr bwMode="auto">
                <a:xfrm>
                  <a:off x="0" y="2418"/>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038" name="Group 38"/>
              <p:cNvGrpSpPr>
                <a:grpSpLocks/>
              </p:cNvGrpSpPr>
              <p:nvPr/>
            </p:nvGrpSpPr>
            <p:grpSpPr bwMode="auto">
              <a:xfrm>
                <a:off x="2678" y="1399"/>
                <a:ext cx="2906" cy="124"/>
                <a:chOff x="2716" y="2418"/>
                <a:chExt cx="3043" cy="391"/>
              </a:xfrm>
            </p:grpSpPr>
            <p:sp>
              <p:nvSpPr>
                <p:cNvPr id="256039" name="Rectangle 39"/>
                <p:cNvSpPr>
                  <a:spLocks noChangeArrowheads="1"/>
                </p:cNvSpPr>
                <p:nvPr/>
              </p:nvSpPr>
              <p:spPr bwMode="auto">
                <a:xfrm>
                  <a:off x="2722" y="2424"/>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7</a:t>
                  </a:r>
                </a:p>
                <a:p>
                  <a:pPr eaLnBrk="0" hangingPunct="0"/>
                  <a:endParaRPr lang="en-US" altLang="zh-CN">
                    <a:latin typeface="Times New Roman" panose="02020603050405020304" pitchFamily="18" charset="0"/>
                    <a:ea typeface="宋体" panose="02010600030101010101" pitchFamily="2" charset="-122"/>
                  </a:endParaRPr>
                </a:p>
              </p:txBody>
            </p:sp>
            <p:sp>
              <p:nvSpPr>
                <p:cNvPr id="256040" name="Rectangle 40"/>
                <p:cNvSpPr>
                  <a:spLocks noChangeArrowheads="1"/>
                </p:cNvSpPr>
                <p:nvPr/>
              </p:nvSpPr>
              <p:spPr bwMode="auto">
                <a:xfrm>
                  <a:off x="2716" y="2418"/>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041" name="Group 41"/>
              <p:cNvGrpSpPr>
                <a:grpSpLocks/>
              </p:cNvGrpSpPr>
              <p:nvPr/>
            </p:nvGrpSpPr>
            <p:grpSpPr bwMode="auto">
              <a:xfrm>
                <a:off x="84" y="1527"/>
                <a:ext cx="2594" cy="123"/>
                <a:chOff x="0" y="2821"/>
                <a:chExt cx="2716" cy="391"/>
              </a:xfrm>
            </p:grpSpPr>
            <p:sp>
              <p:nvSpPr>
                <p:cNvPr id="256042" name="Rectangle 42"/>
                <p:cNvSpPr>
                  <a:spLocks noChangeArrowheads="1"/>
                </p:cNvSpPr>
                <p:nvPr/>
              </p:nvSpPr>
              <p:spPr bwMode="auto">
                <a:xfrm>
                  <a:off x="6" y="2827"/>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a:t>
                  </a:r>
                </a:p>
                <a:p>
                  <a:pPr eaLnBrk="0" hangingPunct="0"/>
                  <a:endParaRPr lang="en-US" altLang="zh-CN">
                    <a:latin typeface="Times New Roman" panose="02020603050405020304" pitchFamily="18" charset="0"/>
                    <a:ea typeface="宋体" panose="02010600030101010101" pitchFamily="2" charset="-122"/>
                  </a:endParaRPr>
                </a:p>
              </p:txBody>
            </p:sp>
            <p:sp>
              <p:nvSpPr>
                <p:cNvPr id="256043" name="Rectangle 43"/>
                <p:cNvSpPr>
                  <a:spLocks noChangeArrowheads="1"/>
                </p:cNvSpPr>
                <p:nvPr/>
              </p:nvSpPr>
              <p:spPr bwMode="auto">
                <a:xfrm>
                  <a:off x="0" y="2821"/>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044" name="Group 44"/>
              <p:cNvGrpSpPr>
                <a:grpSpLocks/>
              </p:cNvGrpSpPr>
              <p:nvPr/>
            </p:nvGrpSpPr>
            <p:grpSpPr bwMode="auto">
              <a:xfrm>
                <a:off x="2678" y="1527"/>
                <a:ext cx="2906" cy="123"/>
                <a:chOff x="2716" y="2821"/>
                <a:chExt cx="3043" cy="391"/>
              </a:xfrm>
            </p:grpSpPr>
            <p:sp>
              <p:nvSpPr>
                <p:cNvPr id="256045" name="Rectangle 45"/>
                <p:cNvSpPr>
                  <a:spLocks noChangeArrowheads="1"/>
                </p:cNvSpPr>
                <p:nvPr/>
              </p:nvSpPr>
              <p:spPr bwMode="auto">
                <a:xfrm>
                  <a:off x="2722" y="2827"/>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8</a:t>
                  </a:r>
                </a:p>
                <a:p>
                  <a:pPr eaLnBrk="0" hangingPunct="0"/>
                  <a:endParaRPr lang="en-US" altLang="zh-CN">
                    <a:latin typeface="Times New Roman" panose="02020603050405020304" pitchFamily="18" charset="0"/>
                    <a:ea typeface="宋体" panose="02010600030101010101" pitchFamily="2" charset="-122"/>
                  </a:endParaRPr>
                </a:p>
              </p:txBody>
            </p:sp>
            <p:sp>
              <p:nvSpPr>
                <p:cNvPr id="256046" name="Rectangle 46"/>
                <p:cNvSpPr>
                  <a:spLocks noChangeArrowheads="1"/>
                </p:cNvSpPr>
                <p:nvPr/>
              </p:nvSpPr>
              <p:spPr bwMode="auto">
                <a:xfrm>
                  <a:off x="2716" y="2821"/>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047" name="Group 47"/>
              <p:cNvGrpSpPr>
                <a:grpSpLocks/>
              </p:cNvGrpSpPr>
              <p:nvPr/>
            </p:nvGrpSpPr>
            <p:grpSpPr bwMode="auto">
              <a:xfrm>
                <a:off x="84" y="1654"/>
                <a:ext cx="2594" cy="124"/>
                <a:chOff x="0" y="3224"/>
                <a:chExt cx="2716" cy="391"/>
              </a:xfrm>
            </p:grpSpPr>
            <p:sp>
              <p:nvSpPr>
                <p:cNvPr id="256048" name="Rectangle 48"/>
                <p:cNvSpPr>
                  <a:spLocks noChangeArrowheads="1"/>
                </p:cNvSpPr>
                <p:nvPr/>
              </p:nvSpPr>
              <p:spPr bwMode="auto">
                <a:xfrm>
                  <a:off x="6" y="3230"/>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b="1">
                      <a:solidFill>
                        <a:schemeClr val="hlink"/>
                      </a:solidFill>
                      <a:latin typeface="Arial Unicode MS" panose="020B0604020202020204" pitchFamily="34" charset="-122"/>
                      <a:ea typeface="Arial Unicode MS" panose="020B0604020202020204" pitchFamily="34" charset="-122"/>
                      <a:cs typeface="Arial Unicode MS" panose="020B0604020202020204" pitchFamily="34" charset="-122"/>
                    </a:rPr>
                    <a:t>2</a:t>
                  </a:r>
                </a:p>
                <a:p>
                  <a:pPr eaLnBrk="0" hangingPunct="0"/>
                  <a:endParaRPr lang="en-US" altLang="zh-CN">
                    <a:latin typeface="Times New Roman" panose="02020603050405020304" pitchFamily="18" charset="0"/>
                    <a:ea typeface="宋体" panose="02010600030101010101" pitchFamily="2" charset="-122"/>
                  </a:endParaRPr>
                </a:p>
              </p:txBody>
            </p:sp>
            <p:sp>
              <p:nvSpPr>
                <p:cNvPr id="256049" name="Rectangle 49"/>
                <p:cNvSpPr>
                  <a:spLocks noChangeArrowheads="1"/>
                </p:cNvSpPr>
                <p:nvPr/>
              </p:nvSpPr>
              <p:spPr bwMode="auto">
                <a:xfrm>
                  <a:off x="0" y="3224"/>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050" name="Group 50"/>
              <p:cNvGrpSpPr>
                <a:grpSpLocks/>
              </p:cNvGrpSpPr>
              <p:nvPr/>
            </p:nvGrpSpPr>
            <p:grpSpPr bwMode="auto">
              <a:xfrm>
                <a:off x="2678" y="1654"/>
                <a:ext cx="2906" cy="124"/>
                <a:chOff x="2716" y="3224"/>
                <a:chExt cx="3043" cy="391"/>
              </a:xfrm>
            </p:grpSpPr>
            <p:sp>
              <p:nvSpPr>
                <p:cNvPr id="256051" name="Rectangle 51"/>
                <p:cNvSpPr>
                  <a:spLocks noChangeArrowheads="1"/>
                </p:cNvSpPr>
                <p:nvPr/>
              </p:nvSpPr>
              <p:spPr bwMode="auto">
                <a:xfrm>
                  <a:off x="2722" y="3230"/>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8</a:t>
                  </a:r>
                </a:p>
                <a:p>
                  <a:pPr eaLnBrk="0" hangingPunct="0"/>
                  <a:endParaRPr lang="en-US" altLang="zh-CN">
                    <a:latin typeface="Times New Roman" panose="02020603050405020304" pitchFamily="18" charset="0"/>
                    <a:ea typeface="宋体" panose="02010600030101010101" pitchFamily="2" charset="-122"/>
                  </a:endParaRPr>
                </a:p>
              </p:txBody>
            </p:sp>
            <p:sp>
              <p:nvSpPr>
                <p:cNvPr id="256052" name="Rectangle 52"/>
                <p:cNvSpPr>
                  <a:spLocks noChangeArrowheads="1"/>
                </p:cNvSpPr>
                <p:nvPr/>
              </p:nvSpPr>
              <p:spPr bwMode="auto">
                <a:xfrm>
                  <a:off x="2716" y="3224"/>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053" name="Group 53"/>
              <p:cNvGrpSpPr>
                <a:grpSpLocks/>
              </p:cNvGrpSpPr>
              <p:nvPr/>
            </p:nvGrpSpPr>
            <p:grpSpPr bwMode="auto">
              <a:xfrm>
                <a:off x="84" y="1782"/>
                <a:ext cx="2594" cy="123"/>
                <a:chOff x="0" y="3627"/>
                <a:chExt cx="2716" cy="391"/>
              </a:xfrm>
            </p:grpSpPr>
            <p:sp>
              <p:nvSpPr>
                <p:cNvPr id="256054" name="Rectangle 54"/>
                <p:cNvSpPr>
                  <a:spLocks noChangeArrowheads="1"/>
                </p:cNvSpPr>
                <p:nvPr/>
              </p:nvSpPr>
              <p:spPr bwMode="auto">
                <a:xfrm>
                  <a:off x="6" y="3633"/>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b="1">
                      <a:solidFill>
                        <a:schemeClr val="hlink"/>
                      </a:solidFill>
                      <a:latin typeface="Arial Unicode MS" panose="020B0604020202020204" pitchFamily="34" charset="-122"/>
                      <a:ea typeface="Arial Unicode MS" panose="020B0604020202020204" pitchFamily="34" charset="-122"/>
                      <a:cs typeface="Arial Unicode MS" panose="020B0604020202020204" pitchFamily="34" charset="-122"/>
                    </a:rPr>
                    <a:t>2</a:t>
                  </a:r>
                </a:p>
                <a:p>
                  <a:pPr eaLnBrk="0" hangingPunct="0"/>
                  <a:endParaRPr lang="en-US" altLang="zh-CN">
                    <a:latin typeface="Times New Roman" panose="02020603050405020304" pitchFamily="18" charset="0"/>
                    <a:ea typeface="宋体" panose="02010600030101010101" pitchFamily="2" charset="-122"/>
                  </a:endParaRPr>
                </a:p>
              </p:txBody>
            </p:sp>
            <p:sp>
              <p:nvSpPr>
                <p:cNvPr id="256055" name="Rectangle 55"/>
                <p:cNvSpPr>
                  <a:spLocks noChangeArrowheads="1"/>
                </p:cNvSpPr>
                <p:nvPr/>
              </p:nvSpPr>
              <p:spPr bwMode="auto">
                <a:xfrm>
                  <a:off x="0" y="3627"/>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056" name="Group 56"/>
              <p:cNvGrpSpPr>
                <a:grpSpLocks/>
              </p:cNvGrpSpPr>
              <p:nvPr/>
            </p:nvGrpSpPr>
            <p:grpSpPr bwMode="auto">
              <a:xfrm>
                <a:off x="2678" y="1782"/>
                <a:ext cx="2906" cy="123"/>
                <a:chOff x="2716" y="3627"/>
                <a:chExt cx="3043" cy="391"/>
              </a:xfrm>
            </p:grpSpPr>
            <p:sp>
              <p:nvSpPr>
                <p:cNvPr id="256057" name="Rectangle 57"/>
                <p:cNvSpPr>
                  <a:spLocks noChangeArrowheads="1"/>
                </p:cNvSpPr>
                <p:nvPr/>
              </p:nvSpPr>
              <p:spPr bwMode="auto">
                <a:xfrm>
                  <a:off x="2722" y="3633"/>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9</a:t>
                  </a:r>
                </a:p>
                <a:p>
                  <a:pPr eaLnBrk="0" hangingPunct="0"/>
                  <a:endParaRPr lang="en-US" altLang="zh-CN">
                    <a:latin typeface="Times New Roman" panose="02020603050405020304" pitchFamily="18" charset="0"/>
                    <a:ea typeface="宋体" panose="02010600030101010101" pitchFamily="2" charset="-122"/>
                  </a:endParaRPr>
                </a:p>
              </p:txBody>
            </p:sp>
            <p:sp>
              <p:nvSpPr>
                <p:cNvPr id="256058" name="Rectangle 58"/>
                <p:cNvSpPr>
                  <a:spLocks noChangeArrowheads="1"/>
                </p:cNvSpPr>
                <p:nvPr/>
              </p:nvSpPr>
              <p:spPr bwMode="auto">
                <a:xfrm>
                  <a:off x="2716" y="3627"/>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059" name="Group 59"/>
              <p:cNvGrpSpPr>
                <a:grpSpLocks/>
              </p:cNvGrpSpPr>
              <p:nvPr/>
            </p:nvGrpSpPr>
            <p:grpSpPr bwMode="auto">
              <a:xfrm>
                <a:off x="84" y="1909"/>
                <a:ext cx="2594" cy="124"/>
                <a:chOff x="0" y="4030"/>
                <a:chExt cx="2716" cy="391"/>
              </a:xfrm>
            </p:grpSpPr>
            <p:sp>
              <p:nvSpPr>
                <p:cNvPr id="256060" name="Rectangle 60"/>
                <p:cNvSpPr>
                  <a:spLocks noChangeArrowheads="1"/>
                </p:cNvSpPr>
                <p:nvPr/>
              </p:nvSpPr>
              <p:spPr bwMode="auto">
                <a:xfrm>
                  <a:off x="6" y="4036"/>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b="1">
                      <a:solidFill>
                        <a:schemeClr val="hlink"/>
                      </a:solidFill>
                      <a:latin typeface="Arial Unicode MS" panose="020B0604020202020204" pitchFamily="34" charset="-122"/>
                      <a:ea typeface="Arial Unicode MS" panose="020B0604020202020204" pitchFamily="34" charset="-122"/>
                      <a:cs typeface="Arial Unicode MS" panose="020B0604020202020204" pitchFamily="34" charset="-122"/>
                    </a:rPr>
                    <a:t>2</a:t>
                  </a:r>
                </a:p>
                <a:p>
                  <a:pPr eaLnBrk="0" hangingPunct="0"/>
                  <a:endParaRPr lang="en-US" altLang="zh-CN">
                    <a:latin typeface="Times New Roman" panose="02020603050405020304" pitchFamily="18" charset="0"/>
                    <a:ea typeface="宋体" panose="02010600030101010101" pitchFamily="2" charset="-122"/>
                  </a:endParaRPr>
                </a:p>
              </p:txBody>
            </p:sp>
            <p:sp>
              <p:nvSpPr>
                <p:cNvPr id="256061" name="Rectangle 61"/>
                <p:cNvSpPr>
                  <a:spLocks noChangeArrowheads="1"/>
                </p:cNvSpPr>
                <p:nvPr/>
              </p:nvSpPr>
              <p:spPr bwMode="auto">
                <a:xfrm>
                  <a:off x="0" y="4030"/>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062" name="Group 62"/>
              <p:cNvGrpSpPr>
                <a:grpSpLocks/>
              </p:cNvGrpSpPr>
              <p:nvPr/>
            </p:nvGrpSpPr>
            <p:grpSpPr bwMode="auto">
              <a:xfrm>
                <a:off x="2678" y="1909"/>
                <a:ext cx="2906" cy="124"/>
                <a:chOff x="2716" y="4030"/>
                <a:chExt cx="3043" cy="391"/>
              </a:xfrm>
            </p:grpSpPr>
            <p:sp>
              <p:nvSpPr>
                <p:cNvPr id="256063" name="Rectangle 63"/>
                <p:cNvSpPr>
                  <a:spLocks noChangeArrowheads="1"/>
                </p:cNvSpPr>
                <p:nvPr/>
              </p:nvSpPr>
              <p:spPr bwMode="auto">
                <a:xfrm>
                  <a:off x="2722" y="4036"/>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9</a:t>
                  </a:r>
                </a:p>
                <a:p>
                  <a:pPr eaLnBrk="0" hangingPunct="0"/>
                  <a:endParaRPr lang="en-US" altLang="zh-CN">
                    <a:latin typeface="Times New Roman" panose="02020603050405020304" pitchFamily="18" charset="0"/>
                    <a:ea typeface="宋体" panose="02010600030101010101" pitchFamily="2" charset="-122"/>
                  </a:endParaRPr>
                </a:p>
              </p:txBody>
            </p:sp>
            <p:sp>
              <p:nvSpPr>
                <p:cNvPr id="256064" name="Rectangle 64"/>
                <p:cNvSpPr>
                  <a:spLocks noChangeArrowheads="1"/>
                </p:cNvSpPr>
                <p:nvPr/>
              </p:nvSpPr>
              <p:spPr bwMode="auto">
                <a:xfrm>
                  <a:off x="2716" y="4030"/>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065" name="Group 65"/>
              <p:cNvGrpSpPr>
                <a:grpSpLocks/>
              </p:cNvGrpSpPr>
              <p:nvPr/>
            </p:nvGrpSpPr>
            <p:grpSpPr bwMode="auto">
              <a:xfrm>
                <a:off x="84" y="2036"/>
                <a:ext cx="2594" cy="124"/>
                <a:chOff x="0" y="4433"/>
                <a:chExt cx="2716" cy="391"/>
              </a:xfrm>
            </p:grpSpPr>
            <p:sp>
              <p:nvSpPr>
                <p:cNvPr id="256066" name="Rectangle 66"/>
                <p:cNvSpPr>
                  <a:spLocks noChangeArrowheads="1"/>
                </p:cNvSpPr>
                <p:nvPr/>
              </p:nvSpPr>
              <p:spPr bwMode="auto">
                <a:xfrm>
                  <a:off x="6" y="4439"/>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b="1">
                      <a:solidFill>
                        <a:schemeClr val="hlink"/>
                      </a:solidFill>
                      <a:latin typeface="Arial Unicode MS" panose="020B0604020202020204" pitchFamily="34" charset="-122"/>
                      <a:ea typeface="Arial Unicode MS" panose="020B0604020202020204" pitchFamily="34" charset="-122"/>
                      <a:cs typeface="Arial Unicode MS" panose="020B0604020202020204" pitchFamily="34" charset="-122"/>
                    </a:rPr>
                    <a:t>2</a:t>
                  </a:r>
                </a:p>
                <a:p>
                  <a:pPr eaLnBrk="0" hangingPunct="0"/>
                  <a:endParaRPr lang="en-US" altLang="zh-CN">
                    <a:latin typeface="Times New Roman" panose="02020603050405020304" pitchFamily="18" charset="0"/>
                    <a:ea typeface="宋体" panose="02010600030101010101" pitchFamily="2" charset="-122"/>
                  </a:endParaRPr>
                </a:p>
              </p:txBody>
            </p:sp>
            <p:sp>
              <p:nvSpPr>
                <p:cNvPr id="256067" name="Rectangle 67"/>
                <p:cNvSpPr>
                  <a:spLocks noChangeArrowheads="1"/>
                </p:cNvSpPr>
                <p:nvPr/>
              </p:nvSpPr>
              <p:spPr bwMode="auto">
                <a:xfrm>
                  <a:off x="0" y="4433"/>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068" name="Group 68"/>
              <p:cNvGrpSpPr>
                <a:grpSpLocks/>
              </p:cNvGrpSpPr>
              <p:nvPr/>
            </p:nvGrpSpPr>
            <p:grpSpPr bwMode="auto">
              <a:xfrm>
                <a:off x="2678" y="2036"/>
                <a:ext cx="2906" cy="124"/>
                <a:chOff x="2716" y="4433"/>
                <a:chExt cx="3043" cy="391"/>
              </a:xfrm>
            </p:grpSpPr>
            <p:sp>
              <p:nvSpPr>
                <p:cNvPr id="256069" name="Rectangle 69"/>
                <p:cNvSpPr>
                  <a:spLocks noChangeArrowheads="1"/>
                </p:cNvSpPr>
                <p:nvPr/>
              </p:nvSpPr>
              <p:spPr bwMode="auto">
                <a:xfrm>
                  <a:off x="2722" y="4439"/>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9</a:t>
                  </a:r>
                </a:p>
                <a:p>
                  <a:pPr eaLnBrk="0" hangingPunct="0"/>
                  <a:endParaRPr lang="en-US" altLang="zh-CN">
                    <a:latin typeface="Times New Roman" panose="02020603050405020304" pitchFamily="18" charset="0"/>
                    <a:ea typeface="宋体" panose="02010600030101010101" pitchFamily="2" charset="-122"/>
                  </a:endParaRPr>
                </a:p>
              </p:txBody>
            </p:sp>
            <p:sp>
              <p:nvSpPr>
                <p:cNvPr id="256070" name="Rectangle 70"/>
                <p:cNvSpPr>
                  <a:spLocks noChangeArrowheads="1"/>
                </p:cNvSpPr>
                <p:nvPr/>
              </p:nvSpPr>
              <p:spPr bwMode="auto">
                <a:xfrm>
                  <a:off x="2716" y="4433"/>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071" name="Group 71"/>
              <p:cNvGrpSpPr>
                <a:grpSpLocks/>
              </p:cNvGrpSpPr>
              <p:nvPr/>
            </p:nvGrpSpPr>
            <p:grpSpPr bwMode="auto">
              <a:xfrm>
                <a:off x="84" y="2164"/>
                <a:ext cx="2594" cy="123"/>
                <a:chOff x="0" y="4836"/>
                <a:chExt cx="2716" cy="391"/>
              </a:xfrm>
            </p:grpSpPr>
            <p:sp>
              <p:nvSpPr>
                <p:cNvPr id="256072" name="Rectangle 72"/>
                <p:cNvSpPr>
                  <a:spLocks noChangeArrowheads="1"/>
                </p:cNvSpPr>
                <p:nvPr/>
              </p:nvSpPr>
              <p:spPr bwMode="auto">
                <a:xfrm>
                  <a:off x="6" y="4842"/>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b="1">
                      <a:solidFill>
                        <a:schemeClr val="hlink"/>
                      </a:solidFill>
                      <a:latin typeface="Arial Unicode MS" panose="020B0604020202020204" pitchFamily="34" charset="-122"/>
                      <a:ea typeface="Arial Unicode MS" panose="020B0604020202020204" pitchFamily="34" charset="-122"/>
                      <a:cs typeface="Arial Unicode MS" panose="020B0604020202020204" pitchFamily="34" charset="-122"/>
                    </a:rPr>
                    <a:t>2</a:t>
                  </a:r>
                </a:p>
                <a:p>
                  <a:pPr eaLnBrk="0" hangingPunct="0"/>
                  <a:endParaRPr lang="en-US" altLang="zh-CN">
                    <a:latin typeface="Times New Roman" panose="02020603050405020304" pitchFamily="18" charset="0"/>
                    <a:ea typeface="宋体" panose="02010600030101010101" pitchFamily="2" charset="-122"/>
                  </a:endParaRPr>
                </a:p>
              </p:txBody>
            </p:sp>
            <p:sp>
              <p:nvSpPr>
                <p:cNvPr id="256073" name="Rectangle 73"/>
                <p:cNvSpPr>
                  <a:spLocks noChangeArrowheads="1"/>
                </p:cNvSpPr>
                <p:nvPr/>
              </p:nvSpPr>
              <p:spPr bwMode="auto">
                <a:xfrm>
                  <a:off x="0" y="4836"/>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074" name="Group 74"/>
              <p:cNvGrpSpPr>
                <a:grpSpLocks/>
              </p:cNvGrpSpPr>
              <p:nvPr/>
            </p:nvGrpSpPr>
            <p:grpSpPr bwMode="auto">
              <a:xfrm>
                <a:off x="2678" y="2164"/>
                <a:ext cx="2906" cy="123"/>
                <a:chOff x="2716" y="4836"/>
                <a:chExt cx="3043" cy="391"/>
              </a:xfrm>
            </p:grpSpPr>
            <p:sp>
              <p:nvSpPr>
                <p:cNvPr id="256075" name="Rectangle 75"/>
                <p:cNvSpPr>
                  <a:spLocks noChangeArrowheads="1"/>
                </p:cNvSpPr>
                <p:nvPr/>
              </p:nvSpPr>
              <p:spPr bwMode="auto">
                <a:xfrm>
                  <a:off x="2722" y="4842"/>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11</a:t>
                  </a:r>
                </a:p>
                <a:p>
                  <a:pPr eaLnBrk="0" hangingPunct="0"/>
                  <a:endParaRPr lang="en-US" altLang="zh-CN">
                    <a:latin typeface="Times New Roman" panose="02020603050405020304" pitchFamily="18" charset="0"/>
                    <a:ea typeface="宋体" panose="02010600030101010101" pitchFamily="2" charset="-122"/>
                  </a:endParaRPr>
                </a:p>
              </p:txBody>
            </p:sp>
            <p:sp>
              <p:nvSpPr>
                <p:cNvPr id="256076" name="Rectangle 76"/>
                <p:cNvSpPr>
                  <a:spLocks noChangeArrowheads="1"/>
                </p:cNvSpPr>
                <p:nvPr/>
              </p:nvSpPr>
              <p:spPr bwMode="auto">
                <a:xfrm>
                  <a:off x="2716" y="4836"/>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077" name="Group 77"/>
              <p:cNvGrpSpPr>
                <a:grpSpLocks/>
              </p:cNvGrpSpPr>
              <p:nvPr/>
            </p:nvGrpSpPr>
            <p:grpSpPr bwMode="auto">
              <a:xfrm>
                <a:off x="84" y="2291"/>
                <a:ext cx="2594" cy="124"/>
                <a:chOff x="0" y="5239"/>
                <a:chExt cx="2716" cy="391"/>
              </a:xfrm>
            </p:grpSpPr>
            <p:sp>
              <p:nvSpPr>
                <p:cNvPr id="256078" name="Rectangle 78"/>
                <p:cNvSpPr>
                  <a:spLocks noChangeArrowheads="1"/>
                </p:cNvSpPr>
                <p:nvPr/>
              </p:nvSpPr>
              <p:spPr bwMode="auto">
                <a:xfrm>
                  <a:off x="6" y="5245"/>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3</a:t>
                  </a:r>
                </a:p>
                <a:p>
                  <a:pPr eaLnBrk="0" hangingPunct="0"/>
                  <a:endParaRPr lang="en-US" altLang="zh-CN">
                    <a:latin typeface="Times New Roman" panose="02020603050405020304" pitchFamily="18" charset="0"/>
                    <a:ea typeface="宋体" panose="02010600030101010101" pitchFamily="2" charset="-122"/>
                  </a:endParaRPr>
                </a:p>
              </p:txBody>
            </p:sp>
            <p:sp>
              <p:nvSpPr>
                <p:cNvPr id="256079" name="Rectangle 79"/>
                <p:cNvSpPr>
                  <a:spLocks noChangeArrowheads="1"/>
                </p:cNvSpPr>
                <p:nvPr/>
              </p:nvSpPr>
              <p:spPr bwMode="auto">
                <a:xfrm>
                  <a:off x="0" y="5239"/>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080" name="Group 80"/>
              <p:cNvGrpSpPr>
                <a:grpSpLocks/>
              </p:cNvGrpSpPr>
              <p:nvPr/>
            </p:nvGrpSpPr>
            <p:grpSpPr bwMode="auto">
              <a:xfrm>
                <a:off x="2678" y="2291"/>
                <a:ext cx="2906" cy="124"/>
                <a:chOff x="2716" y="5239"/>
                <a:chExt cx="3043" cy="391"/>
              </a:xfrm>
            </p:grpSpPr>
            <p:sp>
              <p:nvSpPr>
                <p:cNvPr id="256081" name="Rectangle 81"/>
                <p:cNvSpPr>
                  <a:spLocks noChangeArrowheads="1"/>
                </p:cNvSpPr>
                <p:nvPr/>
              </p:nvSpPr>
              <p:spPr bwMode="auto">
                <a:xfrm>
                  <a:off x="2722" y="5245"/>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24</a:t>
                  </a:r>
                </a:p>
                <a:p>
                  <a:pPr eaLnBrk="0" hangingPunct="0"/>
                  <a:endParaRPr lang="en-US" altLang="zh-CN">
                    <a:latin typeface="Times New Roman" panose="02020603050405020304" pitchFamily="18" charset="0"/>
                    <a:ea typeface="宋体" panose="02010600030101010101" pitchFamily="2" charset="-122"/>
                  </a:endParaRPr>
                </a:p>
              </p:txBody>
            </p:sp>
            <p:sp>
              <p:nvSpPr>
                <p:cNvPr id="256082" name="Rectangle 82"/>
                <p:cNvSpPr>
                  <a:spLocks noChangeArrowheads="1"/>
                </p:cNvSpPr>
                <p:nvPr/>
              </p:nvSpPr>
              <p:spPr bwMode="auto">
                <a:xfrm>
                  <a:off x="2716" y="5239"/>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083" name="Group 83"/>
              <p:cNvGrpSpPr>
                <a:grpSpLocks/>
              </p:cNvGrpSpPr>
              <p:nvPr/>
            </p:nvGrpSpPr>
            <p:grpSpPr bwMode="auto">
              <a:xfrm>
                <a:off x="84" y="2419"/>
                <a:ext cx="2594" cy="123"/>
                <a:chOff x="0" y="5642"/>
                <a:chExt cx="2716" cy="391"/>
              </a:xfrm>
            </p:grpSpPr>
            <p:sp>
              <p:nvSpPr>
                <p:cNvPr id="256084" name="Rectangle 84"/>
                <p:cNvSpPr>
                  <a:spLocks noChangeArrowheads="1"/>
                </p:cNvSpPr>
                <p:nvPr/>
              </p:nvSpPr>
              <p:spPr bwMode="auto">
                <a:xfrm>
                  <a:off x="6" y="5648"/>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3</a:t>
                  </a:r>
                </a:p>
                <a:p>
                  <a:pPr eaLnBrk="0" hangingPunct="0"/>
                  <a:endParaRPr lang="en-US" altLang="zh-CN">
                    <a:latin typeface="Times New Roman" panose="02020603050405020304" pitchFamily="18" charset="0"/>
                    <a:ea typeface="宋体" panose="02010600030101010101" pitchFamily="2" charset="-122"/>
                  </a:endParaRPr>
                </a:p>
              </p:txBody>
            </p:sp>
            <p:sp>
              <p:nvSpPr>
                <p:cNvPr id="256085" name="Rectangle 85"/>
                <p:cNvSpPr>
                  <a:spLocks noChangeArrowheads="1"/>
                </p:cNvSpPr>
                <p:nvPr/>
              </p:nvSpPr>
              <p:spPr bwMode="auto">
                <a:xfrm>
                  <a:off x="0" y="5642"/>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086" name="Group 86"/>
              <p:cNvGrpSpPr>
                <a:grpSpLocks/>
              </p:cNvGrpSpPr>
              <p:nvPr/>
            </p:nvGrpSpPr>
            <p:grpSpPr bwMode="auto">
              <a:xfrm>
                <a:off x="2678" y="2419"/>
                <a:ext cx="2906" cy="123"/>
                <a:chOff x="2716" y="5642"/>
                <a:chExt cx="3043" cy="391"/>
              </a:xfrm>
            </p:grpSpPr>
            <p:sp>
              <p:nvSpPr>
                <p:cNvPr id="256087" name="Rectangle 87"/>
                <p:cNvSpPr>
                  <a:spLocks noChangeArrowheads="1"/>
                </p:cNvSpPr>
                <p:nvPr/>
              </p:nvSpPr>
              <p:spPr bwMode="auto">
                <a:xfrm>
                  <a:off x="2722" y="5648"/>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24</a:t>
                  </a:r>
                </a:p>
                <a:p>
                  <a:pPr eaLnBrk="0" hangingPunct="0"/>
                  <a:endParaRPr lang="en-US" altLang="zh-CN">
                    <a:latin typeface="Times New Roman" panose="02020603050405020304" pitchFamily="18" charset="0"/>
                    <a:ea typeface="宋体" panose="02010600030101010101" pitchFamily="2" charset="-122"/>
                  </a:endParaRPr>
                </a:p>
              </p:txBody>
            </p:sp>
            <p:sp>
              <p:nvSpPr>
                <p:cNvPr id="256088" name="Rectangle 88"/>
                <p:cNvSpPr>
                  <a:spLocks noChangeArrowheads="1"/>
                </p:cNvSpPr>
                <p:nvPr/>
              </p:nvSpPr>
              <p:spPr bwMode="auto">
                <a:xfrm>
                  <a:off x="2716" y="5642"/>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089" name="Group 89"/>
              <p:cNvGrpSpPr>
                <a:grpSpLocks/>
              </p:cNvGrpSpPr>
              <p:nvPr/>
            </p:nvGrpSpPr>
            <p:grpSpPr bwMode="auto">
              <a:xfrm>
                <a:off x="84" y="2546"/>
                <a:ext cx="2594" cy="124"/>
                <a:chOff x="0" y="6045"/>
                <a:chExt cx="2716" cy="391"/>
              </a:xfrm>
            </p:grpSpPr>
            <p:sp>
              <p:nvSpPr>
                <p:cNvPr id="256090" name="Rectangle 90"/>
                <p:cNvSpPr>
                  <a:spLocks noChangeArrowheads="1"/>
                </p:cNvSpPr>
                <p:nvPr/>
              </p:nvSpPr>
              <p:spPr bwMode="auto">
                <a:xfrm>
                  <a:off x="6" y="6051"/>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3</a:t>
                  </a:r>
                </a:p>
                <a:p>
                  <a:pPr eaLnBrk="0" hangingPunct="0"/>
                  <a:endParaRPr lang="en-US" altLang="zh-CN">
                    <a:latin typeface="Times New Roman" panose="02020603050405020304" pitchFamily="18" charset="0"/>
                    <a:ea typeface="宋体" panose="02010600030101010101" pitchFamily="2" charset="-122"/>
                  </a:endParaRPr>
                </a:p>
              </p:txBody>
            </p:sp>
            <p:sp>
              <p:nvSpPr>
                <p:cNvPr id="256091" name="Rectangle 91"/>
                <p:cNvSpPr>
                  <a:spLocks noChangeArrowheads="1"/>
                </p:cNvSpPr>
                <p:nvPr/>
              </p:nvSpPr>
              <p:spPr bwMode="auto">
                <a:xfrm>
                  <a:off x="0" y="6045"/>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092" name="Group 92"/>
              <p:cNvGrpSpPr>
                <a:grpSpLocks/>
              </p:cNvGrpSpPr>
              <p:nvPr/>
            </p:nvGrpSpPr>
            <p:grpSpPr bwMode="auto">
              <a:xfrm>
                <a:off x="2678" y="2546"/>
                <a:ext cx="2906" cy="124"/>
                <a:chOff x="2716" y="6045"/>
                <a:chExt cx="3043" cy="391"/>
              </a:xfrm>
            </p:grpSpPr>
            <p:sp>
              <p:nvSpPr>
                <p:cNvPr id="256093" name="Rectangle 93"/>
                <p:cNvSpPr>
                  <a:spLocks noChangeArrowheads="1"/>
                </p:cNvSpPr>
                <p:nvPr/>
              </p:nvSpPr>
              <p:spPr bwMode="auto">
                <a:xfrm>
                  <a:off x="2722" y="6051"/>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6094" name="Rectangle 94"/>
                <p:cNvSpPr>
                  <a:spLocks noChangeArrowheads="1"/>
                </p:cNvSpPr>
                <p:nvPr/>
              </p:nvSpPr>
              <p:spPr bwMode="auto">
                <a:xfrm>
                  <a:off x="2716" y="6045"/>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095" name="Group 95"/>
              <p:cNvGrpSpPr>
                <a:grpSpLocks/>
              </p:cNvGrpSpPr>
              <p:nvPr/>
            </p:nvGrpSpPr>
            <p:grpSpPr bwMode="auto">
              <a:xfrm>
                <a:off x="84" y="2673"/>
                <a:ext cx="2594" cy="124"/>
                <a:chOff x="0" y="6448"/>
                <a:chExt cx="2716" cy="391"/>
              </a:xfrm>
            </p:grpSpPr>
            <p:sp>
              <p:nvSpPr>
                <p:cNvPr id="256096" name="Rectangle 96"/>
                <p:cNvSpPr>
                  <a:spLocks noChangeArrowheads="1"/>
                </p:cNvSpPr>
                <p:nvPr/>
              </p:nvSpPr>
              <p:spPr bwMode="auto">
                <a:xfrm>
                  <a:off x="6" y="6454"/>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4</a:t>
                  </a:r>
                </a:p>
                <a:p>
                  <a:pPr eaLnBrk="0" hangingPunct="0"/>
                  <a:endParaRPr lang="en-US" altLang="zh-CN">
                    <a:latin typeface="Times New Roman" panose="02020603050405020304" pitchFamily="18" charset="0"/>
                    <a:ea typeface="宋体" panose="02010600030101010101" pitchFamily="2" charset="-122"/>
                  </a:endParaRPr>
                </a:p>
              </p:txBody>
            </p:sp>
            <p:sp>
              <p:nvSpPr>
                <p:cNvPr id="256097" name="Rectangle 97"/>
                <p:cNvSpPr>
                  <a:spLocks noChangeArrowheads="1"/>
                </p:cNvSpPr>
                <p:nvPr/>
              </p:nvSpPr>
              <p:spPr bwMode="auto">
                <a:xfrm>
                  <a:off x="0" y="6448"/>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098" name="Group 98"/>
              <p:cNvGrpSpPr>
                <a:grpSpLocks/>
              </p:cNvGrpSpPr>
              <p:nvPr/>
            </p:nvGrpSpPr>
            <p:grpSpPr bwMode="auto">
              <a:xfrm>
                <a:off x="2678" y="2673"/>
                <a:ext cx="2906" cy="124"/>
                <a:chOff x="2716" y="6448"/>
                <a:chExt cx="3043" cy="391"/>
              </a:xfrm>
            </p:grpSpPr>
            <p:sp>
              <p:nvSpPr>
                <p:cNvPr id="256099" name="Rectangle 99"/>
                <p:cNvSpPr>
                  <a:spLocks noChangeArrowheads="1"/>
                </p:cNvSpPr>
                <p:nvPr/>
              </p:nvSpPr>
              <p:spPr bwMode="auto">
                <a:xfrm>
                  <a:off x="2722" y="6454"/>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6100" name="Rectangle 100"/>
                <p:cNvSpPr>
                  <a:spLocks noChangeArrowheads="1"/>
                </p:cNvSpPr>
                <p:nvPr/>
              </p:nvSpPr>
              <p:spPr bwMode="auto">
                <a:xfrm>
                  <a:off x="2716" y="6448"/>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101" name="Group 101"/>
              <p:cNvGrpSpPr>
                <a:grpSpLocks/>
              </p:cNvGrpSpPr>
              <p:nvPr/>
            </p:nvGrpSpPr>
            <p:grpSpPr bwMode="auto">
              <a:xfrm>
                <a:off x="84" y="2801"/>
                <a:ext cx="2594" cy="123"/>
                <a:chOff x="0" y="6851"/>
                <a:chExt cx="2716" cy="391"/>
              </a:xfrm>
            </p:grpSpPr>
            <p:sp>
              <p:nvSpPr>
                <p:cNvPr id="256102" name="Rectangle 102"/>
                <p:cNvSpPr>
                  <a:spLocks noChangeArrowheads="1"/>
                </p:cNvSpPr>
                <p:nvPr/>
              </p:nvSpPr>
              <p:spPr bwMode="auto">
                <a:xfrm>
                  <a:off x="6" y="6857"/>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4</a:t>
                  </a:r>
                </a:p>
                <a:p>
                  <a:pPr eaLnBrk="0" hangingPunct="0"/>
                  <a:endParaRPr lang="en-US" altLang="zh-CN">
                    <a:latin typeface="Times New Roman" panose="02020603050405020304" pitchFamily="18" charset="0"/>
                    <a:ea typeface="宋体" panose="02010600030101010101" pitchFamily="2" charset="-122"/>
                  </a:endParaRPr>
                </a:p>
              </p:txBody>
            </p:sp>
            <p:sp>
              <p:nvSpPr>
                <p:cNvPr id="256103" name="Rectangle 103"/>
                <p:cNvSpPr>
                  <a:spLocks noChangeArrowheads="1"/>
                </p:cNvSpPr>
                <p:nvPr/>
              </p:nvSpPr>
              <p:spPr bwMode="auto">
                <a:xfrm>
                  <a:off x="0" y="6851"/>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104" name="Group 104"/>
              <p:cNvGrpSpPr>
                <a:grpSpLocks/>
              </p:cNvGrpSpPr>
              <p:nvPr/>
            </p:nvGrpSpPr>
            <p:grpSpPr bwMode="auto">
              <a:xfrm>
                <a:off x="2678" y="2801"/>
                <a:ext cx="2906" cy="123"/>
                <a:chOff x="2716" y="6851"/>
                <a:chExt cx="3043" cy="391"/>
              </a:xfrm>
            </p:grpSpPr>
            <p:sp>
              <p:nvSpPr>
                <p:cNvPr id="256105" name="Rectangle 105"/>
                <p:cNvSpPr>
                  <a:spLocks noChangeArrowheads="1"/>
                </p:cNvSpPr>
                <p:nvPr/>
              </p:nvSpPr>
              <p:spPr bwMode="auto">
                <a:xfrm>
                  <a:off x="2722" y="6857"/>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6106" name="Rectangle 106"/>
                <p:cNvSpPr>
                  <a:spLocks noChangeArrowheads="1"/>
                </p:cNvSpPr>
                <p:nvPr/>
              </p:nvSpPr>
              <p:spPr bwMode="auto">
                <a:xfrm>
                  <a:off x="2716" y="6851"/>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107" name="Group 107"/>
              <p:cNvGrpSpPr>
                <a:grpSpLocks/>
              </p:cNvGrpSpPr>
              <p:nvPr/>
            </p:nvGrpSpPr>
            <p:grpSpPr bwMode="auto">
              <a:xfrm>
                <a:off x="84" y="2928"/>
                <a:ext cx="2594" cy="124"/>
                <a:chOff x="0" y="7254"/>
                <a:chExt cx="2716" cy="391"/>
              </a:xfrm>
            </p:grpSpPr>
            <p:sp>
              <p:nvSpPr>
                <p:cNvPr id="256108" name="Rectangle 108"/>
                <p:cNvSpPr>
                  <a:spLocks noChangeArrowheads="1"/>
                </p:cNvSpPr>
                <p:nvPr/>
              </p:nvSpPr>
              <p:spPr bwMode="auto">
                <a:xfrm>
                  <a:off x="6" y="7260"/>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4</a:t>
                  </a:r>
                </a:p>
                <a:p>
                  <a:pPr eaLnBrk="0" hangingPunct="0"/>
                  <a:endParaRPr lang="en-US" altLang="zh-CN">
                    <a:latin typeface="Times New Roman" panose="02020603050405020304" pitchFamily="18" charset="0"/>
                    <a:ea typeface="宋体" panose="02010600030101010101" pitchFamily="2" charset="-122"/>
                  </a:endParaRPr>
                </a:p>
              </p:txBody>
            </p:sp>
            <p:sp>
              <p:nvSpPr>
                <p:cNvPr id="256109" name="Rectangle 109"/>
                <p:cNvSpPr>
                  <a:spLocks noChangeArrowheads="1"/>
                </p:cNvSpPr>
                <p:nvPr/>
              </p:nvSpPr>
              <p:spPr bwMode="auto">
                <a:xfrm>
                  <a:off x="0" y="7254"/>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110" name="Group 110"/>
              <p:cNvGrpSpPr>
                <a:grpSpLocks/>
              </p:cNvGrpSpPr>
              <p:nvPr/>
            </p:nvGrpSpPr>
            <p:grpSpPr bwMode="auto">
              <a:xfrm>
                <a:off x="2678" y="2928"/>
                <a:ext cx="2906" cy="124"/>
                <a:chOff x="2716" y="7254"/>
                <a:chExt cx="3043" cy="391"/>
              </a:xfrm>
            </p:grpSpPr>
            <p:sp>
              <p:nvSpPr>
                <p:cNvPr id="256111" name="Rectangle 111"/>
                <p:cNvSpPr>
                  <a:spLocks noChangeArrowheads="1"/>
                </p:cNvSpPr>
                <p:nvPr/>
              </p:nvSpPr>
              <p:spPr bwMode="auto">
                <a:xfrm>
                  <a:off x="2722" y="7260"/>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6112" name="Rectangle 112"/>
                <p:cNvSpPr>
                  <a:spLocks noChangeArrowheads="1"/>
                </p:cNvSpPr>
                <p:nvPr/>
              </p:nvSpPr>
              <p:spPr bwMode="auto">
                <a:xfrm>
                  <a:off x="2716" y="7254"/>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113" name="Group 113"/>
              <p:cNvGrpSpPr>
                <a:grpSpLocks/>
              </p:cNvGrpSpPr>
              <p:nvPr/>
            </p:nvGrpSpPr>
            <p:grpSpPr bwMode="auto">
              <a:xfrm>
                <a:off x="84" y="3056"/>
                <a:ext cx="2594" cy="123"/>
                <a:chOff x="0" y="7657"/>
                <a:chExt cx="2716" cy="391"/>
              </a:xfrm>
            </p:grpSpPr>
            <p:sp>
              <p:nvSpPr>
                <p:cNvPr id="256114" name="Rectangle 114"/>
                <p:cNvSpPr>
                  <a:spLocks noChangeArrowheads="1"/>
                </p:cNvSpPr>
                <p:nvPr/>
              </p:nvSpPr>
              <p:spPr bwMode="auto">
                <a:xfrm>
                  <a:off x="6" y="7663"/>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6</a:t>
                  </a:r>
                </a:p>
                <a:p>
                  <a:pPr eaLnBrk="0" hangingPunct="0"/>
                  <a:endParaRPr lang="en-US" altLang="zh-CN">
                    <a:latin typeface="Times New Roman" panose="02020603050405020304" pitchFamily="18" charset="0"/>
                    <a:ea typeface="宋体" panose="02010600030101010101" pitchFamily="2" charset="-122"/>
                  </a:endParaRPr>
                </a:p>
              </p:txBody>
            </p:sp>
            <p:sp>
              <p:nvSpPr>
                <p:cNvPr id="256115" name="Rectangle 115"/>
                <p:cNvSpPr>
                  <a:spLocks noChangeArrowheads="1"/>
                </p:cNvSpPr>
                <p:nvPr/>
              </p:nvSpPr>
              <p:spPr bwMode="auto">
                <a:xfrm>
                  <a:off x="0" y="7657"/>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116" name="Group 116"/>
              <p:cNvGrpSpPr>
                <a:grpSpLocks/>
              </p:cNvGrpSpPr>
              <p:nvPr/>
            </p:nvGrpSpPr>
            <p:grpSpPr bwMode="auto">
              <a:xfrm>
                <a:off x="2678" y="3056"/>
                <a:ext cx="2906" cy="123"/>
                <a:chOff x="2716" y="7657"/>
                <a:chExt cx="3043" cy="391"/>
              </a:xfrm>
            </p:grpSpPr>
            <p:sp>
              <p:nvSpPr>
                <p:cNvPr id="256117" name="Rectangle 117"/>
                <p:cNvSpPr>
                  <a:spLocks noChangeArrowheads="1"/>
                </p:cNvSpPr>
                <p:nvPr/>
              </p:nvSpPr>
              <p:spPr bwMode="auto">
                <a:xfrm>
                  <a:off x="2722" y="7663"/>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6118" name="Rectangle 118"/>
                <p:cNvSpPr>
                  <a:spLocks noChangeArrowheads="1"/>
                </p:cNvSpPr>
                <p:nvPr/>
              </p:nvSpPr>
              <p:spPr bwMode="auto">
                <a:xfrm>
                  <a:off x="2716" y="7657"/>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119" name="Group 119"/>
              <p:cNvGrpSpPr>
                <a:grpSpLocks/>
              </p:cNvGrpSpPr>
              <p:nvPr/>
            </p:nvGrpSpPr>
            <p:grpSpPr bwMode="auto">
              <a:xfrm>
                <a:off x="84" y="3183"/>
                <a:ext cx="2594" cy="124"/>
                <a:chOff x="0" y="8060"/>
                <a:chExt cx="2716" cy="391"/>
              </a:xfrm>
            </p:grpSpPr>
            <p:sp>
              <p:nvSpPr>
                <p:cNvPr id="256120" name="Rectangle 120"/>
                <p:cNvSpPr>
                  <a:spLocks noChangeArrowheads="1"/>
                </p:cNvSpPr>
                <p:nvPr/>
              </p:nvSpPr>
              <p:spPr bwMode="auto">
                <a:xfrm>
                  <a:off x="6" y="8066"/>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6</a:t>
                  </a:r>
                </a:p>
                <a:p>
                  <a:pPr eaLnBrk="0" hangingPunct="0"/>
                  <a:endParaRPr lang="en-US" altLang="zh-CN">
                    <a:latin typeface="Times New Roman" panose="02020603050405020304" pitchFamily="18" charset="0"/>
                    <a:ea typeface="宋体" panose="02010600030101010101" pitchFamily="2" charset="-122"/>
                  </a:endParaRPr>
                </a:p>
              </p:txBody>
            </p:sp>
            <p:sp>
              <p:nvSpPr>
                <p:cNvPr id="256121" name="Rectangle 121"/>
                <p:cNvSpPr>
                  <a:spLocks noChangeArrowheads="1"/>
                </p:cNvSpPr>
                <p:nvPr/>
              </p:nvSpPr>
              <p:spPr bwMode="auto">
                <a:xfrm>
                  <a:off x="0" y="8060"/>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122" name="Group 122"/>
              <p:cNvGrpSpPr>
                <a:grpSpLocks/>
              </p:cNvGrpSpPr>
              <p:nvPr/>
            </p:nvGrpSpPr>
            <p:grpSpPr bwMode="auto">
              <a:xfrm>
                <a:off x="2678" y="3183"/>
                <a:ext cx="2906" cy="124"/>
                <a:chOff x="2716" y="8060"/>
                <a:chExt cx="3043" cy="391"/>
              </a:xfrm>
            </p:grpSpPr>
            <p:sp>
              <p:nvSpPr>
                <p:cNvPr id="256123" name="Rectangle 123"/>
                <p:cNvSpPr>
                  <a:spLocks noChangeArrowheads="1"/>
                </p:cNvSpPr>
                <p:nvPr/>
              </p:nvSpPr>
              <p:spPr bwMode="auto">
                <a:xfrm>
                  <a:off x="2722" y="8066"/>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6124" name="Rectangle 124"/>
                <p:cNvSpPr>
                  <a:spLocks noChangeArrowheads="1"/>
                </p:cNvSpPr>
                <p:nvPr/>
              </p:nvSpPr>
              <p:spPr bwMode="auto">
                <a:xfrm>
                  <a:off x="2716" y="8060"/>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125" name="Group 125"/>
              <p:cNvGrpSpPr>
                <a:grpSpLocks/>
              </p:cNvGrpSpPr>
              <p:nvPr/>
            </p:nvGrpSpPr>
            <p:grpSpPr bwMode="auto">
              <a:xfrm>
                <a:off x="84" y="3310"/>
                <a:ext cx="2594" cy="124"/>
                <a:chOff x="0" y="8463"/>
                <a:chExt cx="2716" cy="391"/>
              </a:xfrm>
            </p:grpSpPr>
            <p:sp>
              <p:nvSpPr>
                <p:cNvPr id="256126" name="Rectangle 126"/>
                <p:cNvSpPr>
                  <a:spLocks noChangeArrowheads="1"/>
                </p:cNvSpPr>
                <p:nvPr/>
              </p:nvSpPr>
              <p:spPr bwMode="auto">
                <a:xfrm>
                  <a:off x="6" y="8469"/>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9</a:t>
                  </a:r>
                </a:p>
                <a:p>
                  <a:pPr eaLnBrk="0" hangingPunct="0"/>
                  <a:endParaRPr lang="en-US" altLang="zh-CN">
                    <a:latin typeface="Times New Roman" panose="02020603050405020304" pitchFamily="18" charset="0"/>
                    <a:ea typeface="宋体" panose="02010600030101010101" pitchFamily="2" charset="-122"/>
                  </a:endParaRPr>
                </a:p>
              </p:txBody>
            </p:sp>
            <p:sp>
              <p:nvSpPr>
                <p:cNvPr id="256127" name="Rectangle 127"/>
                <p:cNvSpPr>
                  <a:spLocks noChangeArrowheads="1"/>
                </p:cNvSpPr>
                <p:nvPr/>
              </p:nvSpPr>
              <p:spPr bwMode="auto">
                <a:xfrm>
                  <a:off x="0" y="8463"/>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128" name="Group 128"/>
              <p:cNvGrpSpPr>
                <a:grpSpLocks/>
              </p:cNvGrpSpPr>
              <p:nvPr/>
            </p:nvGrpSpPr>
            <p:grpSpPr bwMode="auto">
              <a:xfrm>
                <a:off x="2678" y="3310"/>
                <a:ext cx="2906" cy="124"/>
                <a:chOff x="2716" y="8463"/>
                <a:chExt cx="3043" cy="391"/>
              </a:xfrm>
            </p:grpSpPr>
            <p:sp>
              <p:nvSpPr>
                <p:cNvPr id="256129" name="Rectangle 129"/>
                <p:cNvSpPr>
                  <a:spLocks noChangeArrowheads="1"/>
                </p:cNvSpPr>
                <p:nvPr/>
              </p:nvSpPr>
              <p:spPr bwMode="auto">
                <a:xfrm>
                  <a:off x="2722" y="8469"/>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6130" name="Rectangle 130"/>
                <p:cNvSpPr>
                  <a:spLocks noChangeArrowheads="1"/>
                </p:cNvSpPr>
                <p:nvPr/>
              </p:nvSpPr>
              <p:spPr bwMode="auto">
                <a:xfrm>
                  <a:off x="2716" y="8463"/>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131" name="Group 131"/>
              <p:cNvGrpSpPr>
                <a:grpSpLocks/>
              </p:cNvGrpSpPr>
              <p:nvPr/>
            </p:nvGrpSpPr>
            <p:grpSpPr bwMode="auto">
              <a:xfrm>
                <a:off x="84" y="3438"/>
                <a:ext cx="2594" cy="123"/>
                <a:chOff x="0" y="8866"/>
                <a:chExt cx="2716" cy="391"/>
              </a:xfrm>
            </p:grpSpPr>
            <p:sp>
              <p:nvSpPr>
                <p:cNvPr id="256132" name="Rectangle 132"/>
                <p:cNvSpPr>
                  <a:spLocks noChangeArrowheads="1"/>
                </p:cNvSpPr>
                <p:nvPr/>
              </p:nvSpPr>
              <p:spPr bwMode="auto">
                <a:xfrm>
                  <a:off x="6" y="8872"/>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9</a:t>
                  </a:r>
                </a:p>
                <a:p>
                  <a:pPr eaLnBrk="0" hangingPunct="0"/>
                  <a:endParaRPr lang="en-US" altLang="zh-CN">
                    <a:latin typeface="Times New Roman" panose="02020603050405020304" pitchFamily="18" charset="0"/>
                    <a:ea typeface="宋体" panose="02010600030101010101" pitchFamily="2" charset="-122"/>
                  </a:endParaRPr>
                </a:p>
              </p:txBody>
            </p:sp>
            <p:sp>
              <p:nvSpPr>
                <p:cNvPr id="256133" name="Rectangle 133"/>
                <p:cNvSpPr>
                  <a:spLocks noChangeArrowheads="1"/>
                </p:cNvSpPr>
                <p:nvPr/>
              </p:nvSpPr>
              <p:spPr bwMode="auto">
                <a:xfrm>
                  <a:off x="0" y="8866"/>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134" name="Group 134"/>
              <p:cNvGrpSpPr>
                <a:grpSpLocks/>
              </p:cNvGrpSpPr>
              <p:nvPr/>
            </p:nvGrpSpPr>
            <p:grpSpPr bwMode="auto">
              <a:xfrm>
                <a:off x="2678" y="3438"/>
                <a:ext cx="2906" cy="123"/>
                <a:chOff x="2716" y="8866"/>
                <a:chExt cx="3043" cy="391"/>
              </a:xfrm>
            </p:grpSpPr>
            <p:sp>
              <p:nvSpPr>
                <p:cNvPr id="256135" name="Rectangle 135"/>
                <p:cNvSpPr>
                  <a:spLocks noChangeArrowheads="1"/>
                </p:cNvSpPr>
                <p:nvPr/>
              </p:nvSpPr>
              <p:spPr bwMode="auto">
                <a:xfrm>
                  <a:off x="2722" y="8872"/>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6136" name="Rectangle 136"/>
                <p:cNvSpPr>
                  <a:spLocks noChangeArrowheads="1"/>
                </p:cNvSpPr>
                <p:nvPr/>
              </p:nvSpPr>
              <p:spPr bwMode="auto">
                <a:xfrm>
                  <a:off x="2716" y="8866"/>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137" name="Group 137"/>
              <p:cNvGrpSpPr>
                <a:grpSpLocks/>
              </p:cNvGrpSpPr>
              <p:nvPr/>
            </p:nvGrpSpPr>
            <p:grpSpPr bwMode="auto">
              <a:xfrm>
                <a:off x="84" y="3565"/>
                <a:ext cx="2594" cy="124"/>
                <a:chOff x="0" y="9269"/>
                <a:chExt cx="2716" cy="391"/>
              </a:xfrm>
            </p:grpSpPr>
            <p:sp>
              <p:nvSpPr>
                <p:cNvPr id="256138" name="Rectangle 138"/>
                <p:cNvSpPr>
                  <a:spLocks noChangeArrowheads="1"/>
                </p:cNvSpPr>
                <p:nvPr/>
              </p:nvSpPr>
              <p:spPr bwMode="auto">
                <a:xfrm>
                  <a:off x="6" y="9275"/>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9</a:t>
                  </a:r>
                </a:p>
                <a:p>
                  <a:pPr eaLnBrk="0" hangingPunct="0"/>
                  <a:endParaRPr lang="en-US" altLang="zh-CN">
                    <a:latin typeface="Times New Roman" panose="02020603050405020304" pitchFamily="18" charset="0"/>
                    <a:ea typeface="宋体" panose="02010600030101010101" pitchFamily="2" charset="-122"/>
                  </a:endParaRPr>
                </a:p>
              </p:txBody>
            </p:sp>
            <p:sp>
              <p:nvSpPr>
                <p:cNvPr id="256139" name="Rectangle 139"/>
                <p:cNvSpPr>
                  <a:spLocks noChangeArrowheads="1"/>
                </p:cNvSpPr>
                <p:nvPr/>
              </p:nvSpPr>
              <p:spPr bwMode="auto">
                <a:xfrm>
                  <a:off x="0" y="9269"/>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140" name="Group 140"/>
              <p:cNvGrpSpPr>
                <a:grpSpLocks/>
              </p:cNvGrpSpPr>
              <p:nvPr/>
            </p:nvGrpSpPr>
            <p:grpSpPr bwMode="auto">
              <a:xfrm>
                <a:off x="2678" y="3565"/>
                <a:ext cx="2906" cy="124"/>
                <a:chOff x="2716" y="9269"/>
                <a:chExt cx="3043" cy="391"/>
              </a:xfrm>
            </p:grpSpPr>
            <p:sp>
              <p:nvSpPr>
                <p:cNvPr id="256141" name="Rectangle 141"/>
                <p:cNvSpPr>
                  <a:spLocks noChangeArrowheads="1"/>
                </p:cNvSpPr>
                <p:nvPr/>
              </p:nvSpPr>
              <p:spPr bwMode="auto">
                <a:xfrm>
                  <a:off x="2722" y="9275"/>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6142" name="Rectangle 142"/>
                <p:cNvSpPr>
                  <a:spLocks noChangeArrowheads="1"/>
                </p:cNvSpPr>
                <p:nvPr/>
              </p:nvSpPr>
              <p:spPr bwMode="auto">
                <a:xfrm>
                  <a:off x="2716" y="9269"/>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143" name="Group 143"/>
              <p:cNvGrpSpPr>
                <a:grpSpLocks/>
              </p:cNvGrpSpPr>
              <p:nvPr/>
            </p:nvGrpSpPr>
            <p:grpSpPr bwMode="auto">
              <a:xfrm>
                <a:off x="84" y="3693"/>
                <a:ext cx="2594" cy="123"/>
                <a:chOff x="0" y="9672"/>
                <a:chExt cx="2716" cy="391"/>
              </a:xfrm>
            </p:grpSpPr>
            <p:sp>
              <p:nvSpPr>
                <p:cNvPr id="256144" name="Rectangle 144"/>
                <p:cNvSpPr>
                  <a:spLocks noChangeArrowheads="1"/>
                </p:cNvSpPr>
                <p:nvPr/>
              </p:nvSpPr>
              <p:spPr bwMode="auto">
                <a:xfrm>
                  <a:off x="6" y="9678"/>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10</a:t>
                  </a:r>
                </a:p>
                <a:p>
                  <a:pPr eaLnBrk="0" hangingPunct="0"/>
                  <a:endParaRPr lang="en-US" altLang="zh-CN">
                    <a:latin typeface="Times New Roman" panose="02020603050405020304" pitchFamily="18" charset="0"/>
                    <a:ea typeface="宋体" panose="02010600030101010101" pitchFamily="2" charset="-122"/>
                  </a:endParaRPr>
                </a:p>
              </p:txBody>
            </p:sp>
            <p:sp>
              <p:nvSpPr>
                <p:cNvPr id="256145" name="Rectangle 145"/>
                <p:cNvSpPr>
                  <a:spLocks noChangeArrowheads="1"/>
                </p:cNvSpPr>
                <p:nvPr/>
              </p:nvSpPr>
              <p:spPr bwMode="auto">
                <a:xfrm>
                  <a:off x="0" y="9672"/>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146" name="Group 146"/>
              <p:cNvGrpSpPr>
                <a:grpSpLocks/>
              </p:cNvGrpSpPr>
              <p:nvPr/>
            </p:nvGrpSpPr>
            <p:grpSpPr bwMode="auto">
              <a:xfrm>
                <a:off x="2678" y="3693"/>
                <a:ext cx="2906" cy="123"/>
                <a:chOff x="2716" y="9672"/>
                <a:chExt cx="3043" cy="391"/>
              </a:xfrm>
            </p:grpSpPr>
            <p:sp>
              <p:nvSpPr>
                <p:cNvPr id="256147" name="Rectangle 147"/>
                <p:cNvSpPr>
                  <a:spLocks noChangeArrowheads="1"/>
                </p:cNvSpPr>
                <p:nvPr/>
              </p:nvSpPr>
              <p:spPr bwMode="auto">
                <a:xfrm>
                  <a:off x="2722" y="9678"/>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6148" name="Rectangle 148"/>
                <p:cNvSpPr>
                  <a:spLocks noChangeArrowheads="1"/>
                </p:cNvSpPr>
                <p:nvPr/>
              </p:nvSpPr>
              <p:spPr bwMode="auto">
                <a:xfrm>
                  <a:off x="2716" y="9672"/>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149" name="Group 149"/>
              <p:cNvGrpSpPr>
                <a:grpSpLocks/>
              </p:cNvGrpSpPr>
              <p:nvPr/>
            </p:nvGrpSpPr>
            <p:grpSpPr bwMode="auto">
              <a:xfrm>
                <a:off x="84" y="3820"/>
                <a:ext cx="2594" cy="124"/>
                <a:chOff x="0" y="10075"/>
                <a:chExt cx="2716" cy="391"/>
              </a:xfrm>
            </p:grpSpPr>
            <p:sp>
              <p:nvSpPr>
                <p:cNvPr id="256150" name="Rectangle 150"/>
                <p:cNvSpPr>
                  <a:spLocks noChangeArrowheads="1"/>
                </p:cNvSpPr>
                <p:nvPr/>
              </p:nvSpPr>
              <p:spPr bwMode="auto">
                <a:xfrm>
                  <a:off x="6" y="10081"/>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13</a:t>
                  </a:r>
                </a:p>
                <a:p>
                  <a:pPr eaLnBrk="0" hangingPunct="0"/>
                  <a:endParaRPr lang="en-US" altLang="zh-CN">
                    <a:latin typeface="Times New Roman" panose="02020603050405020304" pitchFamily="18" charset="0"/>
                    <a:ea typeface="宋体" panose="02010600030101010101" pitchFamily="2" charset="-122"/>
                  </a:endParaRPr>
                </a:p>
              </p:txBody>
            </p:sp>
            <p:sp>
              <p:nvSpPr>
                <p:cNvPr id="256151" name="Rectangle 151"/>
                <p:cNvSpPr>
                  <a:spLocks noChangeArrowheads="1"/>
                </p:cNvSpPr>
                <p:nvPr/>
              </p:nvSpPr>
              <p:spPr bwMode="auto">
                <a:xfrm>
                  <a:off x="0" y="10075"/>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152" name="Group 152"/>
              <p:cNvGrpSpPr>
                <a:grpSpLocks/>
              </p:cNvGrpSpPr>
              <p:nvPr/>
            </p:nvGrpSpPr>
            <p:grpSpPr bwMode="auto">
              <a:xfrm>
                <a:off x="2678" y="3820"/>
                <a:ext cx="2906" cy="124"/>
                <a:chOff x="2716" y="10075"/>
                <a:chExt cx="3043" cy="391"/>
              </a:xfrm>
            </p:grpSpPr>
            <p:sp>
              <p:nvSpPr>
                <p:cNvPr id="256153" name="Rectangle 153"/>
                <p:cNvSpPr>
                  <a:spLocks noChangeArrowheads="1"/>
                </p:cNvSpPr>
                <p:nvPr/>
              </p:nvSpPr>
              <p:spPr bwMode="auto">
                <a:xfrm>
                  <a:off x="2722" y="10081"/>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6154" name="Rectangle 154"/>
                <p:cNvSpPr>
                  <a:spLocks noChangeArrowheads="1"/>
                </p:cNvSpPr>
                <p:nvPr/>
              </p:nvSpPr>
              <p:spPr bwMode="auto">
                <a:xfrm>
                  <a:off x="2716" y="10075"/>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155" name="Group 155"/>
              <p:cNvGrpSpPr>
                <a:grpSpLocks/>
              </p:cNvGrpSpPr>
              <p:nvPr/>
            </p:nvGrpSpPr>
            <p:grpSpPr bwMode="auto">
              <a:xfrm>
                <a:off x="84" y="3947"/>
                <a:ext cx="2594" cy="124"/>
                <a:chOff x="0" y="10478"/>
                <a:chExt cx="2716" cy="391"/>
              </a:xfrm>
            </p:grpSpPr>
            <p:sp>
              <p:nvSpPr>
                <p:cNvPr id="256156" name="Rectangle 156"/>
                <p:cNvSpPr>
                  <a:spLocks noChangeArrowheads="1"/>
                </p:cNvSpPr>
                <p:nvPr/>
              </p:nvSpPr>
              <p:spPr bwMode="auto">
                <a:xfrm>
                  <a:off x="6" y="10484"/>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16</a:t>
                  </a:r>
                </a:p>
                <a:p>
                  <a:pPr eaLnBrk="0" hangingPunct="0"/>
                  <a:endParaRPr lang="en-US" altLang="zh-CN">
                    <a:latin typeface="Times New Roman" panose="02020603050405020304" pitchFamily="18" charset="0"/>
                    <a:ea typeface="宋体" panose="02010600030101010101" pitchFamily="2" charset="-122"/>
                  </a:endParaRPr>
                </a:p>
              </p:txBody>
            </p:sp>
            <p:sp>
              <p:nvSpPr>
                <p:cNvPr id="256157" name="Rectangle 157"/>
                <p:cNvSpPr>
                  <a:spLocks noChangeArrowheads="1"/>
                </p:cNvSpPr>
                <p:nvPr/>
              </p:nvSpPr>
              <p:spPr bwMode="auto">
                <a:xfrm>
                  <a:off x="0" y="10478"/>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158" name="Group 158"/>
              <p:cNvGrpSpPr>
                <a:grpSpLocks/>
              </p:cNvGrpSpPr>
              <p:nvPr/>
            </p:nvGrpSpPr>
            <p:grpSpPr bwMode="auto">
              <a:xfrm>
                <a:off x="2678" y="3947"/>
                <a:ext cx="2906" cy="124"/>
                <a:chOff x="2716" y="10478"/>
                <a:chExt cx="3043" cy="391"/>
              </a:xfrm>
            </p:grpSpPr>
            <p:sp>
              <p:nvSpPr>
                <p:cNvPr id="256159" name="Rectangle 159"/>
                <p:cNvSpPr>
                  <a:spLocks noChangeArrowheads="1"/>
                </p:cNvSpPr>
                <p:nvPr/>
              </p:nvSpPr>
              <p:spPr bwMode="auto">
                <a:xfrm>
                  <a:off x="2722" y="10484"/>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6160" name="Rectangle 160"/>
                <p:cNvSpPr>
                  <a:spLocks noChangeArrowheads="1"/>
                </p:cNvSpPr>
                <p:nvPr/>
              </p:nvSpPr>
              <p:spPr bwMode="auto">
                <a:xfrm>
                  <a:off x="2716" y="10478"/>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256161" name="Text Box 161"/>
            <p:cNvSpPr txBox="1">
              <a:spLocks noChangeArrowheads="1"/>
            </p:cNvSpPr>
            <p:nvPr/>
          </p:nvSpPr>
          <p:spPr bwMode="auto">
            <a:xfrm>
              <a:off x="336" y="624"/>
              <a:ext cx="20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u="sng">
                  <a:ea typeface="宋体" panose="02010600030101010101" pitchFamily="2" charset="-122"/>
                </a:rPr>
                <a:t>Conceived (event)</a:t>
              </a:r>
            </a:p>
          </p:txBody>
        </p:sp>
        <p:sp>
          <p:nvSpPr>
            <p:cNvPr id="256162" name="Text Box 162"/>
            <p:cNvSpPr txBox="1">
              <a:spLocks noChangeArrowheads="1"/>
            </p:cNvSpPr>
            <p:nvPr/>
          </p:nvSpPr>
          <p:spPr bwMode="auto">
            <a:xfrm>
              <a:off x="2976" y="624"/>
              <a:ext cx="20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u="sng">
                  <a:ea typeface="宋体" panose="02010600030101010101" pitchFamily="2" charset="-122"/>
                </a:rPr>
                <a:t>Did not conceive (censored)</a:t>
              </a:r>
            </a:p>
          </p:txBody>
        </p:sp>
      </p:grpSp>
      <p:sp>
        <p:nvSpPr>
          <p:cNvPr id="256163" name="Rectangle 163"/>
          <p:cNvSpPr>
            <a:spLocks noChangeArrowheads="1"/>
          </p:cNvSpPr>
          <p:nvPr/>
        </p:nvSpPr>
        <p:spPr bwMode="auto">
          <a:xfrm>
            <a:off x="304800" y="2286000"/>
            <a:ext cx="762000" cy="1066800"/>
          </a:xfrm>
          <a:prstGeom prst="rect">
            <a:avLst/>
          </a:prstGeom>
          <a:noFill/>
          <a:ln w="34925">
            <a:solidFill>
              <a:srgbClr val="3399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64" name="Rectangle 164"/>
          <p:cNvSpPr>
            <a:spLocks noChangeArrowheads="1"/>
          </p:cNvSpPr>
          <p:nvPr/>
        </p:nvSpPr>
        <p:spPr bwMode="auto">
          <a:xfrm>
            <a:off x="4191000" y="1066800"/>
            <a:ext cx="304800" cy="228600"/>
          </a:xfrm>
          <a:prstGeom prst="rect">
            <a:avLst/>
          </a:prstGeom>
          <a:noFill/>
          <a:ln w="34925">
            <a:solidFill>
              <a:srgbClr val="3399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65" name="Rectangle 165"/>
          <p:cNvSpPr>
            <a:spLocks noGrp="1" noChangeArrowheads="1"/>
          </p:cNvSpPr>
          <p:nvPr>
            <p:ph type="title"/>
          </p:nvPr>
        </p:nvSpPr>
        <p:spPr>
          <a:xfrm>
            <a:off x="3200400" y="4114800"/>
            <a:ext cx="5257800" cy="1752600"/>
          </a:xfrm>
          <a:solidFill>
            <a:srgbClr val="CCFFCC"/>
          </a:solidFill>
          <a:ln>
            <a:solidFill>
              <a:schemeClr val="tx1"/>
            </a:solidFill>
            <a:miter lim="800000"/>
            <a:headEnd/>
            <a:tailEnd/>
          </a:ln>
        </p:spPr>
        <p:txBody>
          <a:bodyPr anchor="t"/>
          <a:lstStyle/>
          <a:p>
            <a:r>
              <a:rPr lang="en-US" altLang="zh-CN" sz="1400" b="1" i="1" u="sng">
                <a:solidFill>
                  <a:schemeClr val="tx1"/>
                </a:solidFill>
                <a:ea typeface="宋体" panose="02010600030101010101" pitchFamily="2" charset="-122"/>
              </a:rPr>
              <a:t>Important detail of how the data were coded:</a:t>
            </a:r>
            <a:br>
              <a:rPr lang="en-US" altLang="zh-CN" sz="1400" b="1" i="1" u="sng">
                <a:solidFill>
                  <a:schemeClr val="tx1"/>
                </a:solidFill>
                <a:ea typeface="宋体" panose="02010600030101010101" pitchFamily="2" charset="-122"/>
              </a:rPr>
            </a:br>
            <a:r>
              <a:rPr lang="en-US" altLang="zh-CN" sz="1400">
                <a:solidFill>
                  <a:schemeClr val="tx1"/>
                </a:solidFill>
                <a:ea typeface="宋体" panose="02010600030101010101" pitchFamily="2" charset="-122"/>
              </a:rPr>
              <a:t>Censoring at t=2 indicates survival PAST the 2</a:t>
            </a:r>
            <a:r>
              <a:rPr lang="en-US" altLang="zh-CN" sz="1400" baseline="30000">
                <a:solidFill>
                  <a:schemeClr val="tx1"/>
                </a:solidFill>
                <a:ea typeface="宋体" panose="02010600030101010101" pitchFamily="2" charset="-122"/>
              </a:rPr>
              <a:t>nd</a:t>
            </a:r>
            <a:r>
              <a:rPr lang="en-US" altLang="zh-CN" sz="1400">
                <a:solidFill>
                  <a:schemeClr val="tx1"/>
                </a:solidFill>
                <a:ea typeface="宋体" panose="02010600030101010101" pitchFamily="2" charset="-122"/>
              </a:rPr>
              <a:t> cycle (i.e., we know the woman “survived” her 2</a:t>
            </a:r>
            <a:r>
              <a:rPr lang="en-US" altLang="zh-CN" sz="1400" baseline="30000">
                <a:solidFill>
                  <a:schemeClr val="tx1"/>
                </a:solidFill>
                <a:ea typeface="宋体" panose="02010600030101010101" pitchFamily="2" charset="-122"/>
              </a:rPr>
              <a:t>nd</a:t>
            </a:r>
            <a:r>
              <a:rPr lang="en-US" altLang="zh-CN" sz="1400">
                <a:solidFill>
                  <a:schemeClr val="tx1"/>
                </a:solidFill>
                <a:ea typeface="宋体" panose="02010600030101010101" pitchFamily="2" charset="-122"/>
              </a:rPr>
              <a:t> cycle pregnancy-free). </a:t>
            </a:r>
            <a:br>
              <a:rPr lang="en-US" altLang="zh-CN" sz="1400">
                <a:solidFill>
                  <a:schemeClr val="tx1"/>
                </a:solidFill>
                <a:ea typeface="宋体" panose="02010600030101010101" pitchFamily="2" charset="-122"/>
              </a:rPr>
            </a:br>
            <a:br>
              <a:rPr lang="en-US" altLang="zh-CN" sz="1400">
                <a:solidFill>
                  <a:schemeClr val="tx1"/>
                </a:solidFill>
                <a:ea typeface="宋体" panose="02010600030101010101" pitchFamily="2" charset="-122"/>
              </a:rPr>
            </a:br>
            <a:r>
              <a:rPr lang="en-US" altLang="zh-CN" sz="1400">
                <a:solidFill>
                  <a:schemeClr val="tx1"/>
                </a:solidFill>
                <a:ea typeface="宋体" panose="02010600030101010101" pitchFamily="2" charset="-122"/>
              </a:rPr>
              <a:t>Thus, for calculating KM estimator at 2 months, this person should still be included in the risk set. </a:t>
            </a:r>
            <a:br>
              <a:rPr lang="en-US" altLang="zh-CN" sz="1400">
                <a:solidFill>
                  <a:schemeClr val="tx1"/>
                </a:solidFill>
                <a:ea typeface="宋体" panose="02010600030101010101" pitchFamily="2" charset="-122"/>
              </a:rPr>
            </a:br>
            <a:br>
              <a:rPr lang="en-US" altLang="zh-CN" sz="1400">
                <a:solidFill>
                  <a:schemeClr val="tx1"/>
                </a:solidFill>
                <a:ea typeface="宋体" panose="02010600030101010101" pitchFamily="2" charset="-122"/>
              </a:rPr>
            </a:br>
            <a:r>
              <a:rPr lang="en-US" altLang="zh-CN" sz="1400">
                <a:solidFill>
                  <a:schemeClr val="tx1"/>
                </a:solidFill>
                <a:ea typeface="宋体" panose="02010600030101010101" pitchFamily="2" charset="-122"/>
              </a:rPr>
              <a:t>Think of it as 2+ months, e.g., 2.1 months.</a:t>
            </a:r>
          </a:p>
        </p:txBody>
      </p:sp>
    </p:spTree>
    <p:extLst>
      <p:ext uri="{BB962C8B-B14F-4D97-AF65-F5344CB8AC3E}">
        <p14:creationId xmlns:p14="http://schemas.microsoft.com/office/powerpoint/2010/main" val="13905147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56163"/>
                                        </p:tgtEl>
                                        <p:attrNameLst>
                                          <p:attrName>style.visibility</p:attrName>
                                        </p:attrNameLst>
                                      </p:cBhvr>
                                      <p:to>
                                        <p:strVal val="visible"/>
                                      </p:to>
                                    </p:set>
                                    <p:anim calcmode="lin" valueType="num">
                                      <p:cBhvr>
                                        <p:cTn id="7" dur="500" fill="hold"/>
                                        <p:tgtEl>
                                          <p:spTgt spid="256163"/>
                                        </p:tgtEl>
                                        <p:attrNameLst>
                                          <p:attrName>ppt_w</p:attrName>
                                        </p:attrNameLst>
                                      </p:cBhvr>
                                      <p:tavLst>
                                        <p:tav tm="0">
                                          <p:val>
                                            <p:fltVal val="0"/>
                                          </p:val>
                                        </p:tav>
                                        <p:tav tm="100000">
                                          <p:val>
                                            <p:strVal val="#ppt_w"/>
                                          </p:val>
                                        </p:tav>
                                      </p:tavLst>
                                    </p:anim>
                                    <p:anim calcmode="lin" valueType="num">
                                      <p:cBhvr>
                                        <p:cTn id="8" dur="500" fill="hold"/>
                                        <p:tgtEl>
                                          <p:spTgt spid="256163"/>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256164"/>
                                        </p:tgtEl>
                                        <p:attrNameLst>
                                          <p:attrName>style.visibility</p:attrName>
                                        </p:attrNameLst>
                                      </p:cBhvr>
                                      <p:to>
                                        <p:strVal val="visible"/>
                                      </p:to>
                                    </p:set>
                                    <p:anim calcmode="lin" valueType="num">
                                      <p:cBhvr>
                                        <p:cTn id="13" dur="500" fill="hold"/>
                                        <p:tgtEl>
                                          <p:spTgt spid="256164"/>
                                        </p:tgtEl>
                                        <p:attrNameLst>
                                          <p:attrName>ppt_w</p:attrName>
                                        </p:attrNameLst>
                                      </p:cBhvr>
                                      <p:tavLst>
                                        <p:tav tm="0">
                                          <p:val>
                                            <p:fltVal val="0"/>
                                          </p:val>
                                        </p:tav>
                                        <p:tav tm="100000">
                                          <p:val>
                                            <p:strVal val="#ppt_w"/>
                                          </p:val>
                                        </p:tav>
                                      </p:tavLst>
                                    </p:anim>
                                    <p:anim calcmode="lin" valueType="num">
                                      <p:cBhvr>
                                        <p:cTn id="14" dur="500" fill="hold"/>
                                        <p:tgtEl>
                                          <p:spTgt spid="256164"/>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56165"/>
                                        </p:tgtEl>
                                        <p:attrNameLst>
                                          <p:attrName>style.visibility</p:attrName>
                                        </p:attrNameLst>
                                      </p:cBhvr>
                                      <p:to>
                                        <p:strVal val="visible"/>
                                      </p:to>
                                    </p:set>
                                    <p:animEffect transition="in" filter="dissolve">
                                      <p:cBhvr>
                                        <p:cTn id="19" dur="500"/>
                                        <p:tgtEl>
                                          <p:spTgt spid="256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65"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endParaRPr lang="en-US" altLang="zh-CN" dirty="0"/>
          </a:p>
        </p:txBody>
      </p:sp>
      <p:sp>
        <p:nvSpPr>
          <p:cNvPr id="257026" name="Rectangle 2"/>
          <p:cNvSpPr>
            <a:spLocks noGrp="1" noChangeArrowheads="1"/>
          </p:cNvSpPr>
          <p:nvPr>
            <p:ph type="title"/>
          </p:nvPr>
        </p:nvSpPr>
        <p:spPr/>
        <p:txBody>
          <a:bodyPr/>
          <a:lstStyle/>
          <a:p>
            <a:r>
              <a:rPr lang="en-US" altLang="zh-CN">
                <a:ea typeface="宋体" panose="02010600030101010101" pitchFamily="2" charset="-122"/>
              </a:rPr>
              <a:t>Corresponding Kaplan-Meier Curve</a:t>
            </a:r>
          </a:p>
        </p:txBody>
      </p:sp>
      <p:pic>
        <p:nvPicPr>
          <p:cNvPr id="257081" name="Picture 57" descr="suv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990664"/>
            <a:ext cx="6765925" cy="4903787"/>
          </a:xfrm>
          <a:prstGeom prst="rect">
            <a:avLst/>
          </a:prstGeom>
          <a:noFill/>
          <a:extLst>
            <a:ext uri="{909E8E84-426E-40DD-AFC4-6F175D3DCCD1}">
              <a14:hiddenFill xmlns:a14="http://schemas.microsoft.com/office/drawing/2010/main">
                <a:solidFill>
                  <a:srgbClr val="FFFFFF"/>
                </a:solidFill>
              </a14:hiddenFill>
            </a:ext>
          </a:extLst>
        </p:spPr>
      </p:pic>
      <p:sp>
        <p:nvSpPr>
          <p:cNvPr id="257082" name="Rectangle 58"/>
          <p:cNvSpPr>
            <a:spLocks noChangeArrowheads="1"/>
          </p:cNvSpPr>
          <p:nvPr/>
        </p:nvSpPr>
        <p:spPr bwMode="auto">
          <a:xfrm>
            <a:off x="2438400" y="1551051"/>
            <a:ext cx="5181600" cy="274320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41140104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5"/>
          <p:cNvSpPr>
            <a:spLocks noGrp="1"/>
          </p:cNvSpPr>
          <p:nvPr>
            <p:ph type="sldNum" sz="quarter" idx="12"/>
          </p:nvPr>
        </p:nvSpPr>
        <p:spPr/>
        <p:txBody>
          <a:bodyPr/>
          <a:lstStyle/>
          <a:p>
            <a:endParaRPr lang="en-US" altLang="zh-CN" dirty="0"/>
          </a:p>
        </p:txBody>
      </p:sp>
      <p:sp>
        <p:nvSpPr>
          <p:cNvPr id="258050" name="Rectangle 2"/>
          <p:cNvSpPr>
            <a:spLocks noGrp="1" noChangeArrowheads="1"/>
          </p:cNvSpPr>
          <p:nvPr>
            <p:ph type="title"/>
          </p:nvPr>
        </p:nvSpPr>
        <p:spPr/>
        <p:txBody>
          <a:bodyPr/>
          <a:lstStyle/>
          <a:p>
            <a:r>
              <a:rPr lang="en-US" altLang="zh-CN">
                <a:ea typeface="宋体" panose="02010600030101010101" pitchFamily="2" charset="-122"/>
              </a:rPr>
              <a:t>Corresponding Kaplan-Meier Curve</a:t>
            </a:r>
          </a:p>
        </p:txBody>
      </p:sp>
      <p:pic>
        <p:nvPicPr>
          <p:cNvPr id="258105" name="Picture 57" descr="suv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344677"/>
            <a:ext cx="6765925" cy="4903787"/>
          </a:xfrm>
          <a:prstGeom prst="rect">
            <a:avLst/>
          </a:prstGeom>
          <a:noFill/>
          <a:extLst>
            <a:ext uri="{909E8E84-426E-40DD-AFC4-6F175D3DCCD1}">
              <a14:hiddenFill xmlns:a14="http://schemas.microsoft.com/office/drawing/2010/main">
                <a:solidFill>
                  <a:srgbClr val="FFFFFF"/>
                </a:solidFill>
              </a14:hiddenFill>
            </a:ext>
          </a:extLst>
        </p:spPr>
      </p:pic>
      <p:sp>
        <p:nvSpPr>
          <p:cNvPr id="258106" name="Rectangle 58"/>
          <p:cNvSpPr>
            <a:spLocks noChangeArrowheads="1"/>
          </p:cNvSpPr>
          <p:nvPr/>
        </p:nvSpPr>
        <p:spPr bwMode="auto">
          <a:xfrm>
            <a:off x="2667000" y="1905064"/>
            <a:ext cx="4953000" cy="274320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8107" name="Text Box 59"/>
          <p:cNvSpPr txBox="1">
            <a:spLocks noChangeArrowheads="1"/>
          </p:cNvSpPr>
          <p:nvPr/>
        </p:nvSpPr>
        <p:spPr bwMode="auto">
          <a:xfrm>
            <a:off x="3276600" y="990664"/>
            <a:ext cx="3581400" cy="137795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5 women conceive in 2</a:t>
            </a:r>
            <a:r>
              <a:rPr lang="en-US" altLang="zh-CN" sz="1400" baseline="30000">
                <a:ea typeface="宋体" panose="02010600030101010101" pitchFamily="2" charset="-122"/>
              </a:rPr>
              <a:t>nd</a:t>
            </a:r>
            <a:r>
              <a:rPr lang="en-US" altLang="zh-CN" sz="1400">
                <a:ea typeface="宋体" panose="02010600030101010101" pitchFamily="2" charset="-122"/>
              </a:rPr>
              <a:t> month.</a:t>
            </a:r>
          </a:p>
          <a:p>
            <a:pPr>
              <a:spcBef>
                <a:spcPct val="50000"/>
              </a:spcBef>
            </a:pPr>
            <a:r>
              <a:rPr lang="en-US" altLang="zh-CN" sz="1400">
                <a:ea typeface="宋体" panose="02010600030101010101" pitchFamily="2" charset="-122"/>
              </a:rPr>
              <a:t>The risk set at event time 2 included 32 women.</a:t>
            </a:r>
          </a:p>
          <a:p>
            <a:pPr>
              <a:spcBef>
                <a:spcPct val="50000"/>
              </a:spcBef>
            </a:pPr>
            <a:r>
              <a:rPr lang="en-US" altLang="zh-CN" sz="1400">
                <a:ea typeface="宋体" panose="02010600030101010101" pitchFamily="2" charset="-122"/>
              </a:rPr>
              <a:t>Therefore, 27/32=84.4% “survived” event time 2 pregnancy-free.</a:t>
            </a:r>
          </a:p>
        </p:txBody>
      </p:sp>
      <p:grpSp>
        <p:nvGrpSpPr>
          <p:cNvPr id="258108" name="Group 60"/>
          <p:cNvGrpSpPr>
            <a:grpSpLocks/>
          </p:cNvGrpSpPr>
          <p:nvPr/>
        </p:nvGrpSpPr>
        <p:grpSpPr bwMode="auto">
          <a:xfrm>
            <a:off x="2743200" y="2743264"/>
            <a:ext cx="3744913" cy="390525"/>
            <a:chOff x="1536" y="1872"/>
            <a:chExt cx="2359" cy="246"/>
          </a:xfrm>
        </p:grpSpPr>
        <p:grpSp>
          <p:nvGrpSpPr>
            <p:cNvPr id="258109" name="Group 61"/>
            <p:cNvGrpSpPr>
              <a:grpSpLocks/>
            </p:cNvGrpSpPr>
            <p:nvPr/>
          </p:nvGrpSpPr>
          <p:grpSpPr bwMode="auto">
            <a:xfrm>
              <a:off x="1968" y="1920"/>
              <a:ext cx="1927" cy="198"/>
              <a:chOff x="2016" y="2208"/>
              <a:chExt cx="1927" cy="198"/>
            </a:xfrm>
          </p:grpSpPr>
          <p:sp>
            <p:nvSpPr>
              <p:cNvPr id="258110" name="Rectangle 62"/>
              <p:cNvSpPr>
                <a:spLocks noChangeArrowheads="1"/>
              </p:cNvSpPr>
              <p:nvPr/>
            </p:nvSpPr>
            <p:spPr bwMode="auto">
              <a:xfrm>
                <a:off x="2016" y="2208"/>
                <a:ext cx="1927" cy="198"/>
              </a:xfrm>
              <a:prstGeom prst="rect">
                <a:avLst/>
              </a:prstGeom>
              <a:solidFill>
                <a:srgbClr val="FF99CC"/>
              </a:solidFill>
              <a:ln w="9525">
                <a:solidFill>
                  <a:srgbClr val="33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ea typeface="宋体" panose="02010600030101010101" pitchFamily="2" charset="-122"/>
                  </a:rPr>
                  <a:t>S(t=2) = ( 84.2%)*(84.4%)=71.1%</a:t>
                </a:r>
              </a:p>
            </p:txBody>
          </p:sp>
          <p:grpSp>
            <p:nvGrpSpPr>
              <p:cNvPr id="258111" name="Group 63"/>
              <p:cNvGrpSpPr>
                <a:grpSpLocks/>
              </p:cNvGrpSpPr>
              <p:nvPr/>
            </p:nvGrpSpPr>
            <p:grpSpPr bwMode="auto">
              <a:xfrm>
                <a:off x="2064" y="2208"/>
                <a:ext cx="192" cy="48"/>
                <a:chOff x="2592" y="2208"/>
                <a:chExt cx="192" cy="48"/>
              </a:xfrm>
            </p:grpSpPr>
            <p:sp>
              <p:nvSpPr>
                <p:cNvPr id="258112" name="Line 64"/>
                <p:cNvSpPr>
                  <a:spLocks noChangeShapeType="1"/>
                </p:cNvSpPr>
                <p:nvPr/>
              </p:nvSpPr>
              <p:spPr bwMode="auto">
                <a:xfrm flipV="1">
                  <a:off x="2592" y="2208"/>
                  <a:ext cx="96" cy="48"/>
                </a:xfrm>
                <a:prstGeom prst="line">
                  <a:avLst/>
                </a:prstGeom>
                <a:noFill/>
                <a:ln w="9525">
                  <a:solidFill>
                    <a:srgbClr val="33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8113" name="Line 65"/>
                <p:cNvSpPr>
                  <a:spLocks noChangeShapeType="1"/>
                </p:cNvSpPr>
                <p:nvPr/>
              </p:nvSpPr>
              <p:spPr bwMode="auto">
                <a:xfrm>
                  <a:off x="2688" y="2208"/>
                  <a:ext cx="96" cy="48"/>
                </a:xfrm>
                <a:prstGeom prst="line">
                  <a:avLst/>
                </a:prstGeom>
                <a:noFill/>
                <a:ln w="9525">
                  <a:solidFill>
                    <a:srgbClr val="33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258114" name="Line 66"/>
            <p:cNvSpPr>
              <a:spLocks noChangeShapeType="1"/>
            </p:cNvSpPr>
            <p:nvPr/>
          </p:nvSpPr>
          <p:spPr bwMode="auto">
            <a:xfrm flipH="1" flipV="1">
              <a:off x="1536" y="1872"/>
              <a:ext cx="432" cy="19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36155057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58108"/>
                                        </p:tgtEl>
                                        <p:attrNameLst>
                                          <p:attrName>style.visibility</p:attrName>
                                        </p:attrNameLst>
                                      </p:cBhvr>
                                      <p:to>
                                        <p:strVal val="visible"/>
                                      </p:to>
                                    </p:set>
                                    <p:anim calcmode="lin" valueType="num">
                                      <p:cBhvr additive="base">
                                        <p:cTn id="7" dur="500" fill="hold"/>
                                        <p:tgtEl>
                                          <p:spTgt spid="258108"/>
                                        </p:tgtEl>
                                        <p:attrNameLst>
                                          <p:attrName>ppt_x</p:attrName>
                                        </p:attrNameLst>
                                      </p:cBhvr>
                                      <p:tavLst>
                                        <p:tav tm="0">
                                          <p:val>
                                            <p:strVal val="1+#ppt_w/2"/>
                                          </p:val>
                                        </p:tav>
                                        <p:tav tm="100000">
                                          <p:val>
                                            <p:strVal val="#ppt_x"/>
                                          </p:val>
                                        </p:tav>
                                      </p:tavLst>
                                    </p:anim>
                                    <p:anim calcmode="lin" valueType="num">
                                      <p:cBhvr additive="base">
                                        <p:cTn id="8" dur="500" fill="hold"/>
                                        <p:tgtEl>
                                          <p:spTgt spid="2581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6" name="Text Box 4"/>
          <p:cNvSpPr txBox="1">
            <a:spLocks noChangeArrowheads="1"/>
          </p:cNvSpPr>
          <p:nvPr/>
        </p:nvSpPr>
        <p:spPr bwMode="auto">
          <a:xfrm>
            <a:off x="381000" y="640080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200" i="1">
                <a:latin typeface="Tahoma" panose="020B0604030504040204" pitchFamily="34" charset="0"/>
                <a:ea typeface="宋体" panose="02010600030101010101" pitchFamily="2" charset="-122"/>
              </a:rPr>
              <a:t>Data from: </a:t>
            </a:r>
            <a:r>
              <a:rPr lang="en-US" altLang="zh-CN" sz="1200">
                <a:latin typeface="Verdana" panose="020B0604030504040204" pitchFamily="34" charset="0"/>
                <a:ea typeface="宋体" panose="02010600030101010101" pitchFamily="2" charset="-122"/>
              </a:rPr>
              <a:t>Luthra P, Bland JM, Stanton SL. Incidence of pregnancy after laparoscopy and hydrotubation. BMJ 1982; 284: 1013-1014</a:t>
            </a:r>
          </a:p>
          <a:p>
            <a:pPr>
              <a:spcBef>
                <a:spcPct val="50000"/>
              </a:spcBef>
            </a:pPr>
            <a:br>
              <a:rPr lang="en-US" altLang="zh-CN" sz="1200">
                <a:latin typeface="Verdana" panose="020B0604030504040204" pitchFamily="34" charset="0"/>
                <a:ea typeface="宋体" panose="02010600030101010101" pitchFamily="2" charset="-122"/>
              </a:rPr>
            </a:br>
            <a:endParaRPr lang="en-US" altLang="zh-CN" sz="1200">
              <a:latin typeface="Verdana" panose="020B0604030504040204" pitchFamily="34" charset="0"/>
              <a:ea typeface="宋体" panose="02010600030101010101" pitchFamily="2" charset="-122"/>
            </a:endParaRPr>
          </a:p>
        </p:txBody>
      </p:sp>
      <p:sp>
        <p:nvSpPr>
          <p:cNvPr id="259078" name="Rectangle 6"/>
          <p:cNvSpPr>
            <a:spLocks noChangeArrowheads="1"/>
          </p:cNvSpPr>
          <p:nvPr/>
        </p:nvSpPr>
        <p:spPr bwMode="auto">
          <a:xfrm>
            <a:off x="41275" y="6235700"/>
            <a:ext cx="185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zh-CN"/>
          </a:p>
        </p:txBody>
      </p:sp>
      <p:sp>
        <p:nvSpPr>
          <p:cNvPr id="259079" name="Text Box 7"/>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latin typeface="Arial Unicode MS" panose="020B0604020202020204" pitchFamily="34" charset="-122"/>
                <a:ea typeface="Arial Unicode MS" panose="020B0604020202020204" pitchFamily="34" charset="-122"/>
                <a:cs typeface="Arial Unicode MS" panose="020B0604020202020204" pitchFamily="34" charset="-122"/>
              </a:rPr>
              <a:t>Raw data: Time (months) to conception or censoring in 38 sub-fertile women after laparoscopy and hydrotubation (1982 study)</a:t>
            </a:r>
            <a:endParaRPr lang="en-US" altLang="zh-CN" sz="2000">
              <a:ea typeface="宋体" panose="02010600030101010101" pitchFamily="2" charset="-122"/>
            </a:endParaRPr>
          </a:p>
        </p:txBody>
      </p:sp>
      <p:sp>
        <p:nvSpPr>
          <p:cNvPr id="259080" name="Text Box 8"/>
          <p:cNvSpPr txBox="1">
            <a:spLocks noChangeArrowheads="1"/>
          </p:cNvSpPr>
          <p:nvPr/>
        </p:nvSpPr>
        <p:spPr bwMode="auto">
          <a:xfrm>
            <a:off x="228600" y="914400"/>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grpSp>
        <p:nvGrpSpPr>
          <p:cNvPr id="259081" name="Group 9"/>
          <p:cNvGrpSpPr>
            <a:grpSpLocks/>
          </p:cNvGrpSpPr>
          <p:nvPr/>
        </p:nvGrpSpPr>
        <p:grpSpPr bwMode="auto">
          <a:xfrm>
            <a:off x="381000" y="762000"/>
            <a:ext cx="8001000" cy="5354638"/>
            <a:chOff x="240" y="624"/>
            <a:chExt cx="5040" cy="3373"/>
          </a:xfrm>
        </p:grpSpPr>
        <p:grpSp>
          <p:nvGrpSpPr>
            <p:cNvPr id="259082" name="Group 10"/>
            <p:cNvGrpSpPr>
              <a:grpSpLocks/>
            </p:cNvGrpSpPr>
            <p:nvPr/>
          </p:nvGrpSpPr>
          <p:grpSpPr bwMode="auto">
            <a:xfrm>
              <a:off x="240" y="816"/>
              <a:ext cx="5040" cy="3181"/>
              <a:chOff x="84" y="890"/>
              <a:chExt cx="5500" cy="3181"/>
            </a:xfrm>
          </p:grpSpPr>
          <p:grpSp>
            <p:nvGrpSpPr>
              <p:cNvPr id="259083" name="Group 11"/>
              <p:cNvGrpSpPr>
                <a:grpSpLocks/>
              </p:cNvGrpSpPr>
              <p:nvPr/>
            </p:nvGrpSpPr>
            <p:grpSpPr bwMode="auto">
              <a:xfrm>
                <a:off x="84" y="890"/>
                <a:ext cx="2594" cy="123"/>
                <a:chOff x="0" y="806"/>
                <a:chExt cx="2716" cy="391"/>
              </a:xfrm>
            </p:grpSpPr>
            <p:sp>
              <p:nvSpPr>
                <p:cNvPr id="259084" name="Rectangle 12"/>
                <p:cNvSpPr>
                  <a:spLocks noChangeArrowheads="1"/>
                </p:cNvSpPr>
                <p:nvPr/>
              </p:nvSpPr>
              <p:spPr bwMode="auto">
                <a:xfrm>
                  <a:off x="6" y="812"/>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a:t>
                  </a:r>
                </a:p>
                <a:p>
                  <a:pPr eaLnBrk="0" hangingPunct="0"/>
                  <a:endParaRPr lang="en-US" altLang="zh-CN">
                    <a:latin typeface="Times New Roman" panose="02020603050405020304" pitchFamily="18" charset="0"/>
                    <a:ea typeface="宋体" panose="02010600030101010101" pitchFamily="2" charset="-122"/>
                  </a:endParaRPr>
                </a:p>
              </p:txBody>
            </p:sp>
            <p:sp>
              <p:nvSpPr>
                <p:cNvPr id="259085" name="Rectangle 13"/>
                <p:cNvSpPr>
                  <a:spLocks noChangeArrowheads="1"/>
                </p:cNvSpPr>
                <p:nvPr/>
              </p:nvSpPr>
              <p:spPr bwMode="auto">
                <a:xfrm>
                  <a:off x="0" y="806"/>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086" name="Group 14"/>
              <p:cNvGrpSpPr>
                <a:grpSpLocks/>
              </p:cNvGrpSpPr>
              <p:nvPr/>
            </p:nvGrpSpPr>
            <p:grpSpPr bwMode="auto">
              <a:xfrm>
                <a:off x="2678" y="890"/>
                <a:ext cx="2906" cy="123"/>
                <a:chOff x="2716" y="806"/>
                <a:chExt cx="3043" cy="391"/>
              </a:xfrm>
            </p:grpSpPr>
            <p:sp>
              <p:nvSpPr>
                <p:cNvPr id="259087" name="Rectangle 15"/>
                <p:cNvSpPr>
                  <a:spLocks noChangeArrowheads="1"/>
                </p:cNvSpPr>
                <p:nvPr/>
              </p:nvSpPr>
              <p:spPr bwMode="auto">
                <a:xfrm>
                  <a:off x="2722" y="812"/>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b="1">
                      <a:solidFill>
                        <a:schemeClr val="hlink"/>
                      </a:solidFill>
                      <a:latin typeface="Arial Unicode MS" panose="020B0604020202020204" pitchFamily="34" charset="-122"/>
                      <a:ea typeface="Arial Unicode MS" panose="020B0604020202020204" pitchFamily="34" charset="-122"/>
                      <a:cs typeface="Arial Unicode MS" panose="020B0604020202020204" pitchFamily="34" charset="-122"/>
                    </a:rPr>
                    <a:t>2.1</a:t>
                  </a:r>
                </a:p>
                <a:p>
                  <a:pPr eaLnBrk="0" hangingPunct="0"/>
                  <a:endParaRPr lang="en-US" altLang="zh-CN" sz="1200" b="1">
                    <a:solidFill>
                      <a:schemeClr val="hlink"/>
                    </a:solidFill>
                    <a:latin typeface="Arial Unicode MS" panose="020B0604020202020204" pitchFamily="34" charset="-122"/>
                    <a:ea typeface="Arial Unicode MS" panose="020B0604020202020204" pitchFamily="34" charset="-122"/>
                  </a:endParaRPr>
                </a:p>
              </p:txBody>
            </p:sp>
            <p:sp>
              <p:nvSpPr>
                <p:cNvPr id="259088" name="Rectangle 16"/>
                <p:cNvSpPr>
                  <a:spLocks noChangeArrowheads="1"/>
                </p:cNvSpPr>
                <p:nvPr/>
              </p:nvSpPr>
              <p:spPr bwMode="auto">
                <a:xfrm>
                  <a:off x="2716" y="806"/>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089" name="Group 17"/>
              <p:cNvGrpSpPr>
                <a:grpSpLocks/>
              </p:cNvGrpSpPr>
              <p:nvPr/>
            </p:nvGrpSpPr>
            <p:grpSpPr bwMode="auto">
              <a:xfrm>
                <a:off x="84" y="1017"/>
                <a:ext cx="2594" cy="124"/>
                <a:chOff x="0" y="1209"/>
                <a:chExt cx="2716" cy="391"/>
              </a:xfrm>
            </p:grpSpPr>
            <p:sp>
              <p:nvSpPr>
                <p:cNvPr id="259090" name="Rectangle 18"/>
                <p:cNvSpPr>
                  <a:spLocks noChangeArrowheads="1"/>
                </p:cNvSpPr>
                <p:nvPr/>
              </p:nvSpPr>
              <p:spPr bwMode="auto">
                <a:xfrm>
                  <a:off x="6" y="1215"/>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a:t>
                  </a:r>
                </a:p>
                <a:p>
                  <a:pPr eaLnBrk="0" hangingPunct="0"/>
                  <a:endParaRPr lang="en-US" altLang="zh-CN">
                    <a:latin typeface="Times New Roman" panose="02020603050405020304" pitchFamily="18" charset="0"/>
                    <a:ea typeface="宋体" panose="02010600030101010101" pitchFamily="2" charset="-122"/>
                  </a:endParaRPr>
                </a:p>
              </p:txBody>
            </p:sp>
            <p:sp>
              <p:nvSpPr>
                <p:cNvPr id="259091" name="Rectangle 19"/>
                <p:cNvSpPr>
                  <a:spLocks noChangeArrowheads="1"/>
                </p:cNvSpPr>
                <p:nvPr/>
              </p:nvSpPr>
              <p:spPr bwMode="auto">
                <a:xfrm>
                  <a:off x="0" y="1209"/>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092" name="Group 20"/>
              <p:cNvGrpSpPr>
                <a:grpSpLocks/>
              </p:cNvGrpSpPr>
              <p:nvPr/>
            </p:nvGrpSpPr>
            <p:grpSpPr bwMode="auto">
              <a:xfrm>
                <a:off x="2678" y="1017"/>
                <a:ext cx="2906" cy="124"/>
                <a:chOff x="2716" y="1209"/>
                <a:chExt cx="3043" cy="391"/>
              </a:xfrm>
            </p:grpSpPr>
            <p:sp>
              <p:nvSpPr>
                <p:cNvPr id="259093" name="Rectangle 21"/>
                <p:cNvSpPr>
                  <a:spLocks noChangeArrowheads="1"/>
                </p:cNvSpPr>
                <p:nvPr/>
              </p:nvSpPr>
              <p:spPr bwMode="auto">
                <a:xfrm>
                  <a:off x="2722" y="1215"/>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3.1</a:t>
                  </a:r>
                </a:p>
                <a:p>
                  <a:pPr eaLnBrk="0" hangingPunct="0"/>
                  <a:endParaRPr lang="en-US" altLang="zh-CN" sz="1200">
                    <a:latin typeface="Arial Unicode MS" panose="020B0604020202020204" pitchFamily="34" charset="-122"/>
                    <a:ea typeface="Arial Unicode MS" panose="020B0604020202020204" pitchFamily="34" charset="-122"/>
                  </a:endParaRPr>
                </a:p>
              </p:txBody>
            </p:sp>
            <p:sp>
              <p:nvSpPr>
                <p:cNvPr id="259094" name="Rectangle 22"/>
                <p:cNvSpPr>
                  <a:spLocks noChangeArrowheads="1"/>
                </p:cNvSpPr>
                <p:nvPr/>
              </p:nvSpPr>
              <p:spPr bwMode="auto">
                <a:xfrm>
                  <a:off x="2716" y="1209"/>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095" name="Group 23"/>
              <p:cNvGrpSpPr>
                <a:grpSpLocks/>
              </p:cNvGrpSpPr>
              <p:nvPr/>
            </p:nvGrpSpPr>
            <p:grpSpPr bwMode="auto">
              <a:xfrm>
                <a:off x="84" y="1145"/>
                <a:ext cx="2594" cy="123"/>
                <a:chOff x="0" y="1612"/>
                <a:chExt cx="2716" cy="391"/>
              </a:xfrm>
            </p:grpSpPr>
            <p:sp>
              <p:nvSpPr>
                <p:cNvPr id="259096" name="Rectangle 24"/>
                <p:cNvSpPr>
                  <a:spLocks noChangeArrowheads="1"/>
                </p:cNvSpPr>
                <p:nvPr/>
              </p:nvSpPr>
              <p:spPr bwMode="auto">
                <a:xfrm>
                  <a:off x="6" y="1618"/>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a:t>
                  </a:r>
                </a:p>
                <a:p>
                  <a:pPr eaLnBrk="0" hangingPunct="0"/>
                  <a:endParaRPr lang="en-US" altLang="zh-CN">
                    <a:latin typeface="Times New Roman" panose="02020603050405020304" pitchFamily="18" charset="0"/>
                    <a:ea typeface="宋体" panose="02010600030101010101" pitchFamily="2" charset="-122"/>
                  </a:endParaRPr>
                </a:p>
              </p:txBody>
            </p:sp>
            <p:sp>
              <p:nvSpPr>
                <p:cNvPr id="259097" name="Rectangle 25"/>
                <p:cNvSpPr>
                  <a:spLocks noChangeArrowheads="1"/>
                </p:cNvSpPr>
                <p:nvPr/>
              </p:nvSpPr>
              <p:spPr bwMode="auto">
                <a:xfrm>
                  <a:off x="0" y="1612"/>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098" name="Group 26"/>
              <p:cNvGrpSpPr>
                <a:grpSpLocks/>
              </p:cNvGrpSpPr>
              <p:nvPr/>
            </p:nvGrpSpPr>
            <p:grpSpPr bwMode="auto">
              <a:xfrm>
                <a:off x="2678" y="1145"/>
                <a:ext cx="2906" cy="123"/>
                <a:chOff x="2716" y="1612"/>
                <a:chExt cx="3043" cy="391"/>
              </a:xfrm>
            </p:grpSpPr>
            <p:sp>
              <p:nvSpPr>
                <p:cNvPr id="259099" name="Rectangle 27"/>
                <p:cNvSpPr>
                  <a:spLocks noChangeArrowheads="1"/>
                </p:cNvSpPr>
                <p:nvPr/>
              </p:nvSpPr>
              <p:spPr bwMode="auto">
                <a:xfrm>
                  <a:off x="2722" y="1618"/>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4</a:t>
                  </a:r>
                </a:p>
                <a:p>
                  <a:pPr eaLnBrk="0" hangingPunct="0"/>
                  <a:endParaRPr lang="en-US" altLang="zh-CN">
                    <a:latin typeface="Times New Roman" panose="02020603050405020304" pitchFamily="18" charset="0"/>
                    <a:ea typeface="宋体" panose="02010600030101010101" pitchFamily="2" charset="-122"/>
                  </a:endParaRPr>
                </a:p>
              </p:txBody>
            </p:sp>
            <p:sp>
              <p:nvSpPr>
                <p:cNvPr id="259100" name="Rectangle 28"/>
                <p:cNvSpPr>
                  <a:spLocks noChangeArrowheads="1"/>
                </p:cNvSpPr>
                <p:nvPr/>
              </p:nvSpPr>
              <p:spPr bwMode="auto">
                <a:xfrm>
                  <a:off x="2716" y="1612"/>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101" name="Group 29"/>
              <p:cNvGrpSpPr>
                <a:grpSpLocks/>
              </p:cNvGrpSpPr>
              <p:nvPr/>
            </p:nvGrpSpPr>
            <p:grpSpPr bwMode="auto">
              <a:xfrm>
                <a:off x="84" y="1272"/>
                <a:ext cx="2594" cy="124"/>
                <a:chOff x="0" y="2015"/>
                <a:chExt cx="2716" cy="391"/>
              </a:xfrm>
            </p:grpSpPr>
            <p:sp>
              <p:nvSpPr>
                <p:cNvPr id="259102" name="Rectangle 30"/>
                <p:cNvSpPr>
                  <a:spLocks noChangeArrowheads="1"/>
                </p:cNvSpPr>
                <p:nvPr/>
              </p:nvSpPr>
              <p:spPr bwMode="auto">
                <a:xfrm>
                  <a:off x="6" y="2021"/>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a:t>
                  </a:r>
                </a:p>
                <a:p>
                  <a:pPr eaLnBrk="0" hangingPunct="0"/>
                  <a:endParaRPr lang="en-US" altLang="zh-CN">
                    <a:latin typeface="Times New Roman" panose="02020603050405020304" pitchFamily="18" charset="0"/>
                    <a:ea typeface="宋体" panose="02010600030101010101" pitchFamily="2" charset="-122"/>
                  </a:endParaRPr>
                </a:p>
              </p:txBody>
            </p:sp>
            <p:sp>
              <p:nvSpPr>
                <p:cNvPr id="259103" name="Rectangle 31"/>
                <p:cNvSpPr>
                  <a:spLocks noChangeArrowheads="1"/>
                </p:cNvSpPr>
                <p:nvPr/>
              </p:nvSpPr>
              <p:spPr bwMode="auto">
                <a:xfrm>
                  <a:off x="0" y="2015"/>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104" name="Group 32"/>
              <p:cNvGrpSpPr>
                <a:grpSpLocks/>
              </p:cNvGrpSpPr>
              <p:nvPr/>
            </p:nvGrpSpPr>
            <p:grpSpPr bwMode="auto">
              <a:xfrm>
                <a:off x="2678" y="1272"/>
                <a:ext cx="2906" cy="124"/>
                <a:chOff x="2716" y="2015"/>
                <a:chExt cx="3043" cy="391"/>
              </a:xfrm>
            </p:grpSpPr>
            <p:sp>
              <p:nvSpPr>
                <p:cNvPr id="259105" name="Rectangle 33"/>
                <p:cNvSpPr>
                  <a:spLocks noChangeArrowheads="1"/>
                </p:cNvSpPr>
                <p:nvPr/>
              </p:nvSpPr>
              <p:spPr bwMode="auto">
                <a:xfrm>
                  <a:off x="2722" y="2021"/>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7</a:t>
                  </a:r>
                </a:p>
                <a:p>
                  <a:pPr eaLnBrk="0" hangingPunct="0"/>
                  <a:endParaRPr lang="en-US" altLang="zh-CN">
                    <a:latin typeface="Times New Roman" panose="02020603050405020304" pitchFamily="18" charset="0"/>
                    <a:ea typeface="宋体" panose="02010600030101010101" pitchFamily="2" charset="-122"/>
                  </a:endParaRPr>
                </a:p>
              </p:txBody>
            </p:sp>
            <p:sp>
              <p:nvSpPr>
                <p:cNvPr id="259106" name="Rectangle 34"/>
                <p:cNvSpPr>
                  <a:spLocks noChangeArrowheads="1"/>
                </p:cNvSpPr>
                <p:nvPr/>
              </p:nvSpPr>
              <p:spPr bwMode="auto">
                <a:xfrm>
                  <a:off x="2716" y="2015"/>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107" name="Group 35"/>
              <p:cNvGrpSpPr>
                <a:grpSpLocks/>
              </p:cNvGrpSpPr>
              <p:nvPr/>
            </p:nvGrpSpPr>
            <p:grpSpPr bwMode="auto">
              <a:xfrm>
                <a:off x="84" y="1399"/>
                <a:ext cx="2594" cy="124"/>
                <a:chOff x="0" y="2418"/>
                <a:chExt cx="2716" cy="391"/>
              </a:xfrm>
            </p:grpSpPr>
            <p:sp>
              <p:nvSpPr>
                <p:cNvPr id="259108" name="Rectangle 36"/>
                <p:cNvSpPr>
                  <a:spLocks noChangeArrowheads="1"/>
                </p:cNvSpPr>
                <p:nvPr/>
              </p:nvSpPr>
              <p:spPr bwMode="auto">
                <a:xfrm>
                  <a:off x="6" y="2424"/>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a:t>
                  </a:r>
                </a:p>
                <a:p>
                  <a:pPr eaLnBrk="0" hangingPunct="0"/>
                  <a:endParaRPr lang="en-US" altLang="zh-CN">
                    <a:latin typeface="Times New Roman" panose="02020603050405020304" pitchFamily="18" charset="0"/>
                    <a:ea typeface="宋体" panose="02010600030101010101" pitchFamily="2" charset="-122"/>
                  </a:endParaRPr>
                </a:p>
              </p:txBody>
            </p:sp>
            <p:sp>
              <p:nvSpPr>
                <p:cNvPr id="259109" name="Rectangle 37"/>
                <p:cNvSpPr>
                  <a:spLocks noChangeArrowheads="1"/>
                </p:cNvSpPr>
                <p:nvPr/>
              </p:nvSpPr>
              <p:spPr bwMode="auto">
                <a:xfrm>
                  <a:off x="0" y="2418"/>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110" name="Group 38"/>
              <p:cNvGrpSpPr>
                <a:grpSpLocks/>
              </p:cNvGrpSpPr>
              <p:nvPr/>
            </p:nvGrpSpPr>
            <p:grpSpPr bwMode="auto">
              <a:xfrm>
                <a:off x="2678" y="1399"/>
                <a:ext cx="2906" cy="124"/>
                <a:chOff x="2716" y="2418"/>
                <a:chExt cx="3043" cy="391"/>
              </a:xfrm>
            </p:grpSpPr>
            <p:sp>
              <p:nvSpPr>
                <p:cNvPr id="259111" name="Rectangle 39"/>
                <p:cNvSpPr>
                  <a:spLocks noChangeArrowheads="1"/>
                </p:cNvSpPr>
                <p:nvPr/>
              </p:nvSpPr>
              <p:spPr bwMode="auto">
                <a:xfrm>
                  <a:off x="2722" y="2424"/>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7</a:t>
                  </a:r>
                </a:p>
                <a:p>
                  <a:pPr eaLnBrk="0" hangingPunct="0"/>
                  <a:endParaRPr lang="en-US" altLang="zh-CN">
                    <a:latin typeface="Times New Roman" panose="02020603050405020304" pitchFamily="18" charset="0"/>
                    <a:ea typeface="宋体" panose="02010600030101010101" pitchFamily="2" charset="-122"/>
                  </a:endParaRPr>
                </a:p>
              </p:txBody>
            </p:sp>
            <p:sp>
              <p:nvSpPr>
                <p:cNvPr id="259112" name="Rectangle 40"/>
                <p:cNvSpPr>
                  <a:spLocks noChangeArrowheads="1"/>
                </p:cNvSpPr>
                <p:nvPr/>
              </p:nvSpPr>
              <p:spPr bwMode="auto">
                <a:xfrm>
                  <a:off x="2716" y="2418"/>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113" name="Group 41"/>
              <p:cNvGrpSpPr>
                <a:grpSpLocks/>
              </p:cNvGrpSpPr>
              <p:nvPr/>
            </p:nvGrpSpPr>
            <p:grpSpPr bwMode="auto">
              <a:xfrm>
                <a:off x="84" y="1527"/>
                <a:ext cx="2594" cy="123"/>
                <a:chOff x="0" y="2821"/>
                <a:chExt cx="2716" cy="391"/>
              </a:xfrm>
            </p:grpSpPr>
            <p:sp>
              <p:nvSpPr>
                <p:cNvPr id="259114" name="Rectangle 42"/>
                <p:cNvSpPr>
                  <a:spLocks noChangeArrowheads="1"/>
                </p:cNvSpPr>
                <p:nvPr/>
              </p:nvSpPr>
              <p:spPr bwMode="auto">
                <a:xfrm>
                  <a:off x="6" y="2827"/>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a:t>
                  </a:r>
                </a:p>
                <a:p>
                  <a:pPr eaLnBrk="0" hangingPunct="0"/>
                  <a:endParaRPr lang="en-US" altLang="zh-CN">
                    <a:latin typeface="Times New Roman" panose="02020603050405020304" pitchFamily="18" charset="0"/>
                    <a:ea typeface="宋体" panose="02010600030101010101" pitchFamily="2" charset="-122"/>
                  </a:endParaRPr>
                </a:p>
              </p:txBody>
            </p:sp>
            <p:sp>
              <p:nvSpPr>
                <p:cNvPr id="259115" name="Rectangle 43"/>
                <p:cNvSpPr>
                  <a:spLocks noChangeArrowheads="1"/>
                </p:cNvSpPr>
                <p:nvPr/>
              </p:nvSpPr>
              <p:spPr bwMode="auto">
                <a:xfrm>
                  <a:off x="0" y="2821"/>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116" name="Group 44"/>
              <p:cNvGrpSpPr>
                <a:grpSpLocks/>
              </p:cNvGrpSpPr>
              <p:nvPr/>
            </p:nvGrpSpPr>
            <p:grpSpPr bwMode="auto">
              <a:xfrm>
                <a:off x="2678" y="1527"/>
                <a:ext cx="2906" cy="123"/>
                <a:chOff x="2716" y="2821"/>
                <a:chExt cx="3043" cy="391"/>
              </a:xfrm>
            </p:grpSpPr>
            <p:sp>
              <p:nvSpPr>
                <p:cNvPr id="259117" name="Rectangle 45"/>
                <p:cNvSpPr>
                  <a:spLocks noChangeArrowheads="1"/>
                </p:cNvSpPr>
                <p:nvPr/>
              </p:nvSpPr>
              <p:spPr bwMode="auto">
                <a:xfrm>
                  <a:off x="2722" y="2827"/>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8</a:t>
                  </a:r>
                </a:p>
                <a:p>
                  <a:pPr eaLnBrk="0" hangingPunct="0"/>
                  <a:endParaRPr lang="en-US" altLang="zh-CN">
                    <a:latin typeface="Times New Roman" panose="02020603050405020304" pitchFamily="18" charset="0"/>
                    <a:ea typeface="宋体" panose="02010600030101010101" pitchFamily="2" charset="-122"/>
                  </a:endParaRPr>
                </a:p>
              </p:txBody>
            </p:sp>
            <p:sp>
              <p:nvSpPr>
                <p:cNvPr id="259118" name="Rectangle 46"/>
                <p:cNvSpPr>
                  <a:spLocks noChangeArrowheads="1"/>
                </p:cNvSpPr>
                <p:nvPr/>
              </p:nvSpPr>
              <p:spPr bwMode="auto">
                <a:xfrm>
                  <a:off x="2716" y="2821"/>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119" name="Group 47"/>
              <p:cNvGrpSpPr>
                <a:grpSpLocks/>
              </p:cNvGrpSpPr>
              <p:nvPr/>
            </p:nvGrpSpPr>
            <p:grpSpPr bwMode="auto">
              <a:xfrm>
                <a:off x="84" y="1654"/>
                <a:ext cx="2594" cy="124"/>
                <a:chOff x="0" y="3224"/>
                <a:chExt cx="2716" cy="391"/>
              </a:xfrm>
            </p:grpSpPr>
            <p:sp>
              <p:nvSpPr>
                <p:cNvPr id="259120" name="Rectangle 48"/>
                <p:cNvSpPr>
                  <a:spLocks noChangeArrowheads="1"/>
                </p:cNvSpPr>
                <p:nvPr/>
              </p:nvSpPr>
              <p:spPr bwMode="auto">
                <a:xfrm>
                  <a:off x="6" y="3230"/>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a:t>
                  </a:r>
                  <a:endParaRPr lang="en-US" altLang="zh-CN" sz="1200" b="1">
                    <a:solidFill>
                      <a:schemeClr val="hlink"/>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eaLnBrk="0" hangingPunct="0"/>
                  <a:endParaRPr lang="en-US" altLang="zh-CN">
                    <a:latin typeface="Times New Roman" panose="02020603050405020304" pitchFamily="18" charset="0"/>
                    <a:ea typeface="宋体" panose="02010600030101010101" pitchFamily="2" charset="-122"/>
                  </a:endParaRPr>
                </a:p>
              </p:txBody>
            </p:sp>
            <p:sp>
              <p:nvSpPr>
                <p:cNvPr id="259121" name="Rectangle 49"/>
                <p:cNvSpPr>
                  <a:spLocks noChangeArrowheads="1"/>
                </p:cNvSpPr>
                <p:nvPr/>
              </p:nvSpPr>
              <p:spPr bwMode="auto">
                <a:xfrm>
                  <a:off x="0" y="3224"/>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122" name="Group 50"/>
              <p:cNvGrpSpPr>
                <a:grpSpLocks/>
              </p:cNvGrpSpPr>
              <p:nvPr/>
            </p:nvGrpSpPr>
            <p:grpSpPr bwMode="auto">
              <a:xfrm>
                <a:off x="2678" y="1654"/>
                <a:ext cx="2906" cy="124"/>
                <a:chOff x="2716" y="3224"/>
                <a:chExt cx="3043" cy="391"/>
              </a:xfrm>
            </p:grpSpPr>
            <p:sp>
              <p:nvSpPr>
                <p:cNvPr id="259123" name="Rectangle 51"/>
                <p:cNvSpPr>
                  <a:spLocks noChangeArrowheads="1"/>
                </p:cNvSpPr>
                <p:nvPr/>
              </p:nvSpPr>
              <p:spPr bwMode="auto">
                <a:xfrm>
                  <a:off x="2722" y="3230"/>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8</a:t>
                  </a:r>
                </a:p>
                <a:p>
                  <a:pPr eaLnBrk="0" hangingPunct="0"/>
                  <a:endParaRPr lang="en-US" altLang="zh-CN">
                    <a:latin typeface="Times New Roman" panose="02020603050405020304" pitchFamily="18" charset="0"/>
                    <a:ea typeface="宋体" panose="02010600030101010101" pitchFamily="2" charset="-122"/>
                  </a:endParaRPr>
                </a:p>
              </p:txBody>
            </p:sp>
            <p:sp>
              <p:nvSpPr>
                <p:cNvPr id="259124" name="Rectangle 52"/>
                <p:cNvSpPr>
                  <a:spLocks noChangeArrowheads="1"/>
                </p:cNvSpPr>
                <p:nvPr/>
              </p:nvSpPr>
              <p:spPr bwMode="auto">
                <a:xfrm>
                  <a:off x="2716" y="3224"/>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125" name="Group 53"/>
              <p:cNvGrpSpPr>
                <a:grpSpLocks/>
              </p:cNvGrpSpPr>
              <p:nvPr/>
            </p:nvGrpSpPr>
            <p:grpSpPr bwMode="auto">
              <a:xfrm>
                <a:off x="84" y="1782"/>
                <a:ext cx="2594" cy="123"/>
                <a:chOff x="0" y="3627"/>
                <a:chExt cx="2716" cy="391"/>
              </a:xfrm>
            </p:grpSpPr>
            <p:sp>
              <p:nvSpPr>
                <p:cNvPr id="259126" name="Rectangle 54"/>
                <p:cNvSpPr>
                  <a:spLocks noChangeArrowheads="1"/>
                </p:cNvSpPr>
                <p:nvPr/>
              </p:nvSpPr>
              <p:spPr bwMode="auto">
                <a:xfrm>
                  <a:off x="6" y="3633"/>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a:t>
                  </a:r>
                </a:p>
              </p:txBody>
            </p:sp>
            <p:sp>
              <p:nvSpPr>
                <p:cNvPr id="259127" name="Rectangle 55"/>
                <p:cNvSpPr>
                  <a:spLocks noChangeArrowheads="1"/>
                </p:cNvSpPr>
                <p:nvPr/>
              </p:nvSpPr>
              <p:spPr bwMode="auto">
                <a:xfrm>
                  <a:off x="0" y="3627"/>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128" name="Group 56"/>
              <p:cNvGrpSpPr>
                <a:grpSpLocks/>
              </p:cNvGrpSpPr>
              <p:nvPr/>
            </p:nvGrpSpPr>
            <p:grpSpPr bwMode="auto">
              <a:xfrm>
                <a:off x="2678" y="1782"/>
                <a:ext cx="2906" cy="123"/>
                <a:chOff x="2716" y="3627"/>
                <a:chExt cx="3043" cy="391"/>
              </a:xfrm>
            </p:grpSpPr>
            <p:sp>
              <p:nvSpPr>
                <p:cNvPr id="259129" name="Rectangle 57"/>
                <p:cNvSpPr>
                  <a:spLocks noChangeArrowheads="1"/>
                </p:cNvSpPr>
                <p:nvPr/>
              </p:nvSpPr>
              <p:spPr bwMode="auto">
                <a:xfrm>
                  <a:off x="2722" y="3633"/>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9</a:t>
                  </a:r>
                </a:p>
                <a:p>
                  <a:pPr eaLnBrk="0" hangingPunct="0"/>
                  <a:endParaRPr lang="en-US" altLang="zh-CN">
                    <a:latin typeface="Times New Roman" panose="02020603050405020304" pitchFamily="18" charset="0"/>
                    <a:ea typeface="宋体" panose="02010600030101010101" pitchFamily="2" charset="-122"/>
                  </a:endParaRPr>
                </a:p>
              </p:txBody>
            </p:sp>
            <p:sp>
              <p:nvSpPr>
                <p:cNvPr id="259130" name="Rectangle 58"/>
                <p:cNvSpPr>
                  <a:spLocks noChangeArrowheads="1"/>
                </p:cNvSpPr>
                <p:nvPr/>
              </p:nvSpPr>
              <p:spPr bwMode="auto">
                <a:xfrm>
                  <a:off x="2716" y="3627"/>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131" name="Group 59"/>
              <p:cNvGrpSpPr>
                <a:grpSpLocks/>
              </p:cNvGrpSpPr>
              <p:nvPr/>
            </p:nvGrpSpPr>
            <p:grpSpPr bwMode="auto">
              <a:xfrm>
                <a:off x="84" y="1909"/>
                <a:ext cx="2594" cy="124"/>
                <a:chOff x="0" y="4030"/>
                <a:chExt cx="2716" cy="391"/>
              </a:xfrm>
            </p:grpSpPr>
            <p:sp>
              <p:nvSpPr>
                <p:cNvPr id="259132" name="Rectangle 60"/>
                <p:cNvSpPr>
                  <a:spLocks noChangeArrowheads="1"/>
                </p:cNvSpPr>
                <p:nvPr/>
              </p:nvSpPr>
              <p:spPr bwMode="auto">
                <a:xfrm>
                  <a:off x="6" y="4036"/>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a:t>
                  </a:r>
                </a:p>
              </p:txBody>
            </p:sp>
            <p:sp>
              <p:nvSpPr>
                <p:cNvPr id="259133" name="Rectangle 61"/>
                <p:cNvSpPr>
                  <a:spLocks noChangeArrowheads="1"/>
                </p:cNvSpPr>
                <p:nvPr/>
              </p:nvSpPr>
              <p:spPr bwMode="auto">
                <a:xfrm>
                  <a:off x="0" y="4030"/>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134" name="Group 62"/>
              <p:cNvGrpSpPr>
                <a:grpSpLocks/>
              </p:cNvGrpSpPr>
              <p:nvPr/>
            </p:nvGrpSpPr>
            <p:grpSpPr bwMode="auto">
              <a:xfrm>
                <a:off x="2678" y="1909"/>
                <a:ext cx="2906" cy="124"/>
                <a:chOff x="2716" y="4030"/>
                <a:chExt cx="3043" cy="391"/>
              </a:xfrm>
            </p:grpSpPr>
            <p:sp>
              <p:nvSpPr>
                <p:cNvPr id="259135" name="Rectangle 63"/>
                <p:cNvSpPr>
                  <a:spLocks noChangeArrowheads="1"/>
                </p:cNvSpPr>
                <p:nvPr/>
              </p:nvSpPr>
              <p:spPr bwMode="auto">
                <a:xfrm>
                  <a:off x="2722" y="4036"/>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9</a:t>
                  </a:r>
                </a:p>
                <a:p>
                  <a:pPr eaLnBrk="0" hangingPunct="0"/>
                  <a:endParaRPr lang="en-US" altLang="zh-CN">
                    <a:latin typeface="Times New Roman" panose="02020603050405020304" pitchFamily="18" charset="0"/>
                    <a:ea typeface="宋体" panose="02010600030101010101" pitchFamily="2" charset="-122"/>
                  </a:endParaRPr>
                </a:p>
              </p:txBody>
            </p:sp>
            <p:sp>
              <p:nvSpPr>
                <p:cNvPr id="259136" name="Rectangle 64"/>
                <p:cNvSpPr>
                  <a:spLocks noChangeArrowheads="1"/>
                </p:cNvSpPr>
                <p:nvPr/>
              </p:nvSpPr>
              <p:spPr bwMode="auto">
                <a:xfrm>
                  <a:off x="2716" y="4030"/>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137" name="Group 65"/>
              <p:cNvGrpSpPr>
                <a:grpSpLocks/>
              </p:cNvGrpSpPr>
              <p:nvPr/>
            </p:nvGrpSpPr>
            <p:grpSpPr bwMode="auto">
              <a:xfrm>
                <a:off x="84" y="2036"/>
                <a:ext cx="2594" cy="124"/>
                <a:chOff x="0" y="4433"/>
                <a:chExt cx="2716" cy="391"/>
              </a:xfrm>
            </p:grpSpPr>
            <p:sp>
              <p:nvSpPr>
                <p:cNvPr id="259138" name="Rectangle 66"/>
                <p:cNvSpPr>
                  <a:spLocks noChangeArrowheads="1"/>
                </p:cNvSpPr>
                <p:nvPr/>
              </p:nvSpPr>
              <p:spPr bwMode="auto">
                <a:xfrm>
                  <a:off x="6" y="4439"/>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a:t>
                  </a:r>
                  <a:endParaRPr lang="en-US" altLang="zh-CN" sz="1200" b="1">
                    <a:solidFill>
                      <a:schemeClr val="hlink"/>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eaLnBrk="0" hangingPunct="0"/>
                  <a:endParaRPr lang="en-US" altLang="zh-CN">
                    <a:latin typeface="Times New Roman" panose="02020603050405020304" pitchFamily="18" charset="0"/>
                    <a:ea typeface="宋体" panose="02010600030101010101" pitchFamily="2" charset="-122"/>
                  </a:endParaRPr>
                </a:p>
              </p:txBody>
            </p:sp>
            <p:sp>
              <p:nvSpPr>
                <p:cNvPr id="259139" name="Rectangle 67"/>
                <p:cNvSpPr>
                  <a:spLocks noChangeArrowheads="1"/>
                </p:cNvSpPr>
                <p:nvPr/>
              </p:nvSpPr>
              <p:spPr bwMode="auto">
                <a:xfrm>
                  <a:off x="0" y="4433"/>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140" name="Group 68"/>
              <p:cNvGrpSpPr>
                <a:grpSpLocks/>
              </p:cNvGrpSpPr>
              <p:nvPr/>
            </p:nvGrpSpPr>
            <p:grpSpPr bwMode="auto">
              <a:xfrm>
                <a:off x="2678" y="2036"/>
                <a:ext cx="2906" cy="124"/>
                <a:chOff x="2716" y="4433"/>
                <a:chExt cx="3043" cy="391"/>
              </a:xfrm>
            </p:grpSpPr>
            <p:sp>
              <p:nvSpPr>
                <p:cNvPr id="259141" name="Rectangle 69"/>
                <p:cNvSpPr>
                  <a:spLocks noChangeArrowheads="1"/>
                </p:cNvSpPr>
                <p:nvPr/>
              </p:nvSpPr>
              <p:spPr bwMode="auto">
                <a:xfrm>
                  <a:off x="2722" y="4439"/>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9</a:t>
                  </a:r>
                </a:p>
                <a:p>
                  <a:pPr eaLnBrk="0" hangingPunct="0"/>
                  <a:endParaRPr lang="en-US" altLang="zh-CN">
                    <a:latin typeface="Times New Roman" panose="02020603050405020304" pitchFamily="18" charset="0"/>
                    <a:ea typeface="宋体" panose="02010600030101010101" pitchFamily="2" charset="-122"/>
                  </a:endParaRPr>
                </a:p>
              </p:txBody>
            </p:sp>
            <p:sp>
              <p:nvSpPr>
                <p:cNvPr id="259142" name="Rectangle 70"/>
                <p:cNvSpPr>
                  <a:spLocks noChangeArrowheads="1"/>
                </p:cNvSpPr>
                <p:nvPr/>
              </p:nvSpPr>
              <p:spPr bwMode="auto">
                <a:xfrm>
                  <a:off x="2716" y="4433"/>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143" name="Group 71"/>
              <p:cNvGrpSpPr>
                <a:grpSpLocks/>
              </p:cNvGrpSpPr>
              <p:nvPr/>
            </p:nvGrpSpPr>
            <p:grpSpPr bwMode="auto">
              <a:xfrm>
                <a:off x="84" y="2164"/>
                <a:ext cx="2594" cy="123"/>
                <a:chOff x="0" y="4836"/>
                <a:chExt cx="2716" cy="391"/>
              </a:xfrm>
            </p:grpSpPr>
            <p:sp>
              <p:nvSpPr>
                <p:cNvPr id="259144" name="Rectangle 72"/>
                <p:cNvSpPr>
                  <a:spLocks noChangeArrowheads="1"/>
                </p:cNvSpPr>
                <p:nvPr/>
              </p:nvSpPr>
              <p:spPr bwMode="auto">
                <a:xfrm>
                  <a:off x="6" y="4842"/>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a:t>
                  </a:r>
                </a:p>
                <a:p>
                  <a:pPr eaLnBrk="0" hangingPunct="0"/>
                  <a:endParaRPr lang="en-US" altLang="zh-CN">
                    <a:latin typeface="Times New Roman" panose="02020603050405020304" pitchFamily="18" charset="0"/>
                    <a:ea typeface="宋体" panose="02010600030101010101" pitchFamily="2" charset="-122"/>
                  </a:endParaRPr>
                </a:p>
              </p:txBody>
            </p:sp>
            <p:sp>
              <p:nvSpPr>
                <p:cNvPr id="259145" name="Rectangle 73"/>
                <p:cNvSpPr>
                  <a:spLocks noChangeArrowheads="1"/>
                </p:cNvSpPr>
                <p:nvPr/>
              </p:nvSpPr>
              <p:spPr bwMode="auto">
                <a:xfrm>
                  <a:off x="0" y="4836"/>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146" name="Group 74"/>
              <p:cNvGrpSpPr>
                <a:grpSpLocks/>
              </p:cNvGrpSpPr>
              <p:nvPr/>
            </p:nvGrpSpPr>
            <p:grpSpPr bwMode="auto">
              <a:xfrm>
                <a:off x="2678" y="2164"/>
                <a:ext cx="2906" cy="123"/>
                <a:chOff x="2716" y="4836"/>
                <a:chExt cx="3043" cy="391"/>
              </a:xfrm>
            </p:grpSpPr>
            <p:sp>
              <p:nvSpPr>
                <p:cNvPr id="259147" name="Rectangle 75"/>
                <p:cNvSpPr>
                  <a:spLocks noChangeArrowheads="1"/>
                </p:cNvSpPr>
                <p:nvPr/>
              </p:nvSpPr>
              <p:spPr bwMode="auto">
                <a:xfrm>
                  <a:off x="2722" y="4842"/>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11</a:t>
                  </a:r>
                </a:p>
                <a:p>
                  <a:pPr eaLnBrk="0" hangingPunct="0"/>
                  <a:endParaRPr lang="en-US" altLang="zh-CN">
                    <a:latin typeface="Times New Roman" panose="02020603050405020304" pitchFamily="18" charset="0"/>
                    <a:ea typeface="宋体" panose="02010600030101010101" pitchFamily="2" charset="-122"/>
                  </a:endParaRPr>
                </a:p>
              </p:txBody>
            </p:sp>
            <p:sp>
              <p:nvSpPr>
                <p:cNvPr id="259148" name="Rectangle 76"/>
                <p:cNvSpPr>
                  <a:spLocks noChangeArrowheads="1"/>
                </p:cNvSpPr>
                <p:nvPr/>
              </p:nvSpPr>
              <p:spPr bwMode="auto">
                <a:xfrm>
                  <a:off x="2716" y="4836"/>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149" name="Group 77"/>
              <p:cNvGrpSpPr>
                <a:grpSpLocks/>
              </p:cNvGrpSpPr>
              <p:nvPr/>
            </p:nvGrpSpPr>
            <p:grpSpPr bwMode="auto">
              <a:xfrm>
                <a:off x="84" y="2291"/>
                <a:ext cx="2594" cy="124"/>
                <a:chOff x="0" y="5239"/>
                <a:chExt cx="2716" cy="391"/>
              </a:xfrm>
            </p:grpSpPr>
            <p:sp>
              <p:nvSpPr>
                <p:cNvPr id="259150" name="Rectangle 78"/>
                <p:cNvSpPr>
                  <a:spLocks noChangeArrowheads="1"/>
                </p:cNvSpPr>
                <p:nvPr/>
              </p:nvSpPr>
              <p:spPr bwMode="auto">
                <a:xfrm>
                  <a:off x="6" y="5245"/>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b="1">
                      <a:solidFill>
                        <a:schemeClr val="hlink"/>
                      </a:solidFill>
                      <a:latin typeface="Arial Unicode MS" panose="020B0604020202020204" pitchFamily="34" charset="-122"/>
                      <a:ea typeface="Arial Unicode MS" panose="020B0604020202020204" pitchFamily="34" charset="-122"/>
                      <a:cs typeface="Arial Unicode MS" panose="020B0604020202020204" pitchFamily="34" charset="-122"/>
                    </a:rPr>
                    <a:t>3</a:t>
                  </a:r>
                  <a:endPar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endParaRPr>
                </a:p>
                <a:p>
                  <a:pPr eaLnBrk="0" hangingPunct="0"/>
                  <a:endParaRPr lang="en-US" altLang="zh-CN">
                    <a:latin typeface="Times New Roman" panose="02020603050405020304" pitchFamily="18" charset="0"/>
                    <a:ea typeface="宋体" panose="02010600030101010101" pitchFamily="2" charset="-122"/>
                  </a:endParaRPr>
                </a:p>
              </p:txBody>
            </p:sp>
            <p:sp>
              <p:nvSpPr>
                <p:cNvPr id="259151" name="Rectangle 79"/>
                <p:cNvSpPr>
                  <a:spLocks noChangeArrowheads="1"/>
                </p:cNvSpPr>
                <p:nvPr/>
              </p:nvSpPr>
              <p:spPr bwMode="auto">
                <a:xfrm>
                  <a:off x="0" y="5239"/>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152" name="Group 80"/>
              <p:cNvGrpSpPr>
                <a:grpSpLocks/>
              </p:cNvGrpSpPr>
              <p:nvPr/>
            </p:nvGrpSpPr>
            <p:grpSpPr bwMode="auto">
              <a:xfrm>
                <a:off x="2678" y="2291"/>
                <a:ext cx="2906" cy="124"/>
                <a:chOff x="2716" y="5239"/>
                <a:chExt cx="3043" cy="391"/>
              </a:xfrm>
            </p:grpSpPr>
            <p:sp>
              <p:nvSpPr>
                <p:cNvPr id="259153" name="Rectangle 81"/>
                <p:cNvSpPr>
                  <a:spLocks noChangeArrowheads="1"/>
                </p:cNvSpPr>
                <p:nvPr/>
              </p:nvSpPr>
              <p:spPr bwMode="auto">
                <a:xfrm>
                  <a:off x="2722" y="5245"/>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24</a:t>
                  </a:r>
                </a:p>
                <a:p>
                  <a:pPr eaLnBrk="0" hangingPunct="0"/>
                  <a:endParaRPr lang="en-US" altLang="zh-CN">
                    <a:latin typeface="Times New Roman" panose="02020603050405020304" pitchFamily="18" charset="0"/>
                    <a:ea typeface="宋体" panose="02010600030101010101" pitchFamily="2" charset="-122"/>
                  </a:endParaRPr>
                </a:p>
              </p:txBody>
            </p:sp>
            <p:sp>
              <p:nvSpPr>
                <p:cNvPr id="259154" name="Rectangle 82"/>
                <p:cNvSpPr>
                  <a:spLocks noChangeArrowheads="1"/>
                </p:cNvSpPr>
                <p:nvPr/>
              </p:nvSpPr>
              <p:spPr bwMode="auto">
                <a:xfrm>
                  <a:off x="2716" y="5239"/>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155" name="Group 83"/>
              <p:cNvGrpSpPr>
                <a:grpSpLocks/>
              </p:cNvGrpSpPr>
              <p:nvPr/>
            </p:nvGrpSpPr>
            <p:grpSpPr bwMode="auto">
              <a:xfrm>
                <a:off x="84" y="2419"/>
                <a:ext cx="2594" cy="123"/>
                <a:chOff x="0" y="5642"/>
                <a:chExt cx="2716" cy="391"/>
              </a:xfrm>
            </p:grpSpPr>
            <p:sp>
              <p:nvSpPr>
                <p:cNvPr id="259156" name="Rectangle 84"/>
                <p:cNvSpPr>
                  <a:spLocks noChangeArrowheads="1"/>
                </p:cNvSpPr>
                <p:nvPr/>
              </p:nvSpPr>
              <p:spPr bwMode="auto">
                <a:xfrm>
                  <a:off x="6" y="5648"/>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b="1">
                      <a:solidFill>
                        <a:schemeClr val="hlink"/>
                      </a:solidFill>
                      <a:latin typeface="Arial Unicode MS" panose="020B0604020202020204" pitchFamily="34" charset="-122"/>
                      <a:ea typeface="Arial Unicode MS" panose="020B0604020202020204" pitchFamily="34" charset="-122"/>
                      <a:cs typeface="Arial Unicode MS" panose="020B0604020202020204" pitchFamily="34" charset="-122"/>
                    </a:rPr>
                    <a:t>3</a:t>
                  </a:r>
                  <a:endPar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endParaRPr>
                </a:p>
                <a:p>
                  <a:pPr eaLnBrk="0" hangingPunct="0"/>
                  <a:endParaRPr lang="en-US" altLang="zh-CN">
                    <a:latin typeface="Times New Roman" panose="02020603050405020304" pitchFamily="18" charset="0"/>
                    <a:ea typeface="宋体" panose="02010600030101010101" pitchFamily="2" charset="-122"/>
                  </a:endParaRPr>
                </a:p>
              </p:txBody>
            </p:sp>
            <p:sp>
              <p:nvSpPr>
                <p:cNvPr id="259157" name="Rectangle 85"/>
                <p:cNvSpPr>
                  <a:spLocks noChangeArrowheads="1"/>
                </p:cNvSpPr>
                <p:nvPr/>
              </p:nvSpPr>
              <p:spPr bwMode="auto">
                <a:xfrm>
                  <a:off x="0" y="5642"/>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158" name="Group 86"/>
              <p:cNvGrpSpPr>
                <a:grpSpLocks/>
              </p:cNvGrpSpPr>
              <p:nvPr/>
            </p:nvGrpSpPr>
            <p:grpSpPr bwMode="auto">
              <a:xfrm>
                <a:off x="2678" y="2419"/>
                <a:ext cx="2906" cy="123"/>
                <a:chOff x="2716" y="5642"/>
                <a:chExt cx="3043" cy="391"/>
              </a:xfrm>
            </p:grpSpPr>
            <p:sp>
              <p:nvSpPr>
                <p:cNvPr id="259159" name="Rectangle 87"/>
                <p:cNvSpPr>
                  <a:spLocks noChangeArrowheads="1"/>
                </p:cNvSpPr>
                <p:nvPr/>
              </p:nvSpPr>
              <p:spPr bwMode="auto">
                <a:xfrm>
                  <a:off x="2722" y="5648"/>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24</a:t>
                  </a:r>
                </a:p>
                <a:p>
                  <a:pPr eaLnBrk="0" hangingPunct="0"/>
                  <a:endParaRPr lang="en-US" altLang="zh-CN">
                    <a:latin typeface="Times New Roman" panose="02020603050405020304" pitchFamily="18" charset="0"/>
                    <a:ea typeface="宋体" panose="02010600030101010101" pitchFamily="2" charset="-122"/>
                  </a:endParaRPr>
                </a:p>
              </p:txBody>
            </p:sp>
            <p:sp>
              <p:nvSpPr>
                <p:cNvPr id="259160" name="Rectangle 88"/>
                <p:cNvSpPr>
                  <a:spLocks noChangeArrowheads="1"/>
                </p:cNvSpPr>
                <p:nvPr/>
              </p:nvSpPr>
              <p:spPr bwMode="auto">
                <a:xfrm>
                  <a:off x="2716" y="5642"/>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161" name="Group 89"/>
              <p:cNvGrpSpPr>
                <a:grpSpLocks/>
              </p:cNvGrpSpPr>
              <p:nvPr/>
            </p:nvGrpSpPr>
            <p:grpSpPr bwMode="auto">
              <a:xfrm>
                <a:off x="84" y="2546"/>
                <a:ext cx="2594" cy="124"/>
                <a:chOff x="0" y="6045"/>
                <a:chExt cx="2716" cy="391"/>
              </a:xfrm>
            </p:grpSpPr>
            <p:sp>
              <p:nvSpPr>
                <p:cNvPr id="259162" name="Rectangle 90"/>
                <p:cNvSpPr>
                  <a:spLocks noChangeArrowheads="1"/>
                </p:cNvSpPr>
                <p:nvPr/>
              </p:nvSpPr>
              <p:spPr bwMode="auto">
                <a:xfrm>
                  <a:off x="6" y="6051"/>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b="1">
                      <a:solidFill>
                        <a:schemeClr val="hlink"/>
                      </a:solidFill>
                      <a:latin typeface="Arial Unicode MS" panose="020B0604020202020204" pitchFamily="34" charset="-122"/>
                      <a:ea typeface="Arial Unicode MS" panose="020B0604020202020204" pitchFamily="34" charset="-122"/>
                      <a:cs typeface="Arial Unicode MS" panose="020B0604020202020204" pitchFamily="34" charset="-122"/>
                    </a:rPr>
                    <a:t>3</a:t>
                  </a:r>
                  <a:endPar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endParaRPr>
                </a:p>
                <a:p>
                  <a:pPr eaLnBrk="0" hangingPunct="0"/>
                  <a:endParaRPr lang="en-US" altLang="zh-CN">
                    <a:latin typeface="Times New Roman" panose="02020603050405020304" pitchFamily="18" charset="0"/>
                    <a:ea typeface="宋体" panose="02010600030101010101" pitchFamily="2" charset="-122"/>
                  </a:endParaRPr>
                </a:p>
              </p:txBody>
            </p:sp>
            <p:sp>
              <p:nvSpPr>
                <p:cNvPr id="259163" name="Rectangle 91"/>
                <p:cNvSpPr>
                  <a:spLocks noChangeArrowheads="1"/>
                </p:cNvSpPr>
                <p:nvPr/>
              </p:nvSpPr>
              <p:spPr bwMode="auto">
                <a:xfrm>
                  <a:off x="0" y="6045"/>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164" name="Group 92"/>
              <p:cNvGrpSpPr>
                <a:grpSpLocks/>
              </p:cNvGrpSpPr>
              <p:nvPr/>
            </p:nvGrpSpPr>
            <p:grpSpPr bwMode="auto">
              <a:xfrm>
                <a:off x="2678" y="2546"/>
                <a:ext cx="2906" cy="124"/>
                <a:chOff x="2716" y="6045"/>
                <a:chExt cx="3043" cy="391"/>
              </a:xfrm>
            </p:grpSpPr>
            <p:sp>
              <p:nvSpPr>
                <p:cNvPr id="259165" name="Rectangle 93"/>
                <p:cNvSpPr>
                  <a:spLocks noChangeArrowheads="1"/>
                </p:cNvSpPr>
                <p:nvPr/>
              </p:nvSpPr>
              <p:spPr bwMode="auto">
                <a:xfrm>
                  <a:off x="2722" y="6051"/>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9166" name="Rectangle 94"/>
                <p:cNvSpPr>
                  <a:spLocks noChangeArrowheads="1"/>
                </p:cNvSpPr>
                <p:nvPr/>
              </p:nvSpPr>
              <p:spPr bwMode="auto">
                <a:xfrm>
                  <a:off x="2716" y="6045"/>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167" name="Group 95"/>
              <p:cNvGrpSpPr>
                <a:grpSpLocks/>
              </p:cNvGrpSpPr>
              <p:nvPr/>
            </p:nvGrpSpPr>
            <p:grpSpPr bwMode="auto">
              <a:xfrm>
                <a:off x="84" y="2673"/>
                <a:ext cx="2594" cy="124"/>
                <a:chOff x="0" y="6448"/>
                <a:chExt cx="2716" cy="391"/>
              </a:xfrm>
            </p:grpSpPr>
            <p:sp>
              <p:nvSpPr>
                <p:cNvPr id="259168" name="Rectangle 96"/>
                <p:cNvSpPr>
                  <a:spLocks noChangeArrowheads="1"/>
                </p:cNvSpPr>
                <p:nvPr/>
              </p:nvSpPr>
              <p:spPr bwMode="auto">
                <a:xfrm>
                  <a:off x="6" y="6454"/>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4</a:t>
                  </a:r>
                </a:p>
                <a:p>
                  <a:pPr eaLnBrk="0" hangingPunct="0"/>
                  <a:endParaRPr lang="en-US" altLang="zh-CN">
                    <a:latin typeface="Times New Roman" panose="02020603050405020304" pitchFamily="18" charset="0"/>
                    <a:ea typeface="宋体" panose="02010600030101010101" pitchFamily="2" charset="-122"/>
                  </a:endParaRPr>
                </a:p>
              </p:txBody>
            </p:sp>
            <p:sp>
              <p:nvSpPr>
                <p:cNvPr id="259169" name="Rectangle 97"/>
                <p:cNvSpPr>
                  <a:spLocks noChangeArrowheads="1"/>
                </p:cNvSpPr>
                <p:nvPr/>
              </p:nvSpPr>
              <p:spPr bwMode="auto">
                <a:xfrm>
                  <a:off x="0" y="6448"/>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170" name="Group 98"/>
              <p:cNvGrpSpPr>
                <a:grpSpLocks/>
              </p:cNvGrpSpPr>
              <p:nvPr/>
            </p:nvGrpSpPr>
            <p:grpSpPr bwMode="auto">
              <a:xfrm>
                <a:off x="2678" y="2673"/>
                <a:ext cx="2906" cy="124"/>
                <a:chOff x="2716" y="6448"/>
                <a:chExt cx="3043" cy="391"/>
              </a:xfrm>
            </p:grpSpPr>
            <p:sp>
              <p:nvSpPr>
                <p:cNvPr id="259171" name="Rectangle 99"/>
                <p:cNvSpPr>
                  <a:spLocks noChangeArrowheads="1"/>
                </p:cNvSpPr>
                <p:nvPr/>
              </p:nvSpPr>
              <p:spPr bwMode="auto">
                <a:xfrm>
                  <a:off x="2722" y="6454"/>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9172" name="Rectangle 100"/>
                <p:cNvSpPr>
                  <a:spLocks noChangeArrowheads="1"/>
                </p:cNvSpPr>
                <p:nvPr/>
              </p:nvSpPr>
              <p:spPr bwMode="auto">
                <a:xfrm>
                  <a:off x="2716" y="6448"/>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173" name="Group 101"/>
              <p:cNvGrpSpPr>
                <a:grpSpLocks/>
              </p:cNvGrpSpPr>
              <p:nvPr/>
            </p:nvGrpSpPr>
            <p:grpSpPr bwMode="auto">
              <a:xfrm>
                <a:off x="84" y="2801"/>
                <a:ext cx="2594" cy="123"/>
                <a:chOff x="0" y="6851"/>
                <a:chExt cx="2716" cy="391"/>
              </a:xfrm>
            </p:grpSpPr>
            <p:sp>
              <p:nvSpPr>
                <p:cNvPr id="259174" name="Rectangle 102"/>
                <p:cNvSpPr>
                  <a:spLocks noChangeArrowheads="1"/>
                </p:cNvSpPr>
                <p:nvPr/>
              </p:nvSpPr>
              <p:spPr bwMode="auto">
                <a:xfrm>
                  <a:off x="6" y="6857"/>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4</a:t>
                  </a:r>
                </a:p>
                <a:p>
                  <a:pPr eaLnBrk="0" hangingPunct="0"/>
                  <a:endParaRPr lang="en-US" altLang="zh-CN">
                    <a:latin typeface="Times New Roman" panose="02020603050405020304" pitchFamily="18" charset="0"/>
                    <a:ea typeface="宋体" panose="02010600030101010101" pitchFamily="2" charset="-122"/>
                  </a:endParaRPr>
                </a:p>
              </p:txBody>
            </p:sp>
            <p:sp>
              <p:nvSpPr>
                <p:cNvPr id="259175" name="Rectangle 103"/>
                <p:cNvSpPr>
                  <a:spLocks noChangeArrowheads="1"/>
                </p:cNvSpPr>
                <p:nvPr/>
              </p:nvSpPr>
              <p:spPr bwMode="auto">
                <a:xfrm>
                  <a:off x="0" y="6851"/>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176" name="Group 104"/>
              <p:cNvGrpSpPr>
                <a:grpSpLocks/>
              </p:cNvGrpSpPr>
              <p:nvPr/>
            </p:nvGrpSpPr>
            <p:grpSpPr bwMode="auto">
              <a:xfrm>
                <a:off x="2678" y="2801"/>
                <a:ext cx="2906" cy="123"/>
                <a:chOff x="2716" y="6851"/>
                <a:chExt cx="3043" cy="391"/>
              </a:xfrm>
            </p:grpSpPr>
            <p:sp>
              <p:nvSpPr>
                <p:cNvPr id="259177" name="Rectangle 105"/>
                <p:cNvSpPr>
                  <a:spLocks noChangeArrowheads="1"/>
                </p:cNvSpPr>
                <p:nvPr/>
              </p:nvSpPr>
              <p:spPr bwMode="auto">
                <a:xfrm>
                  <a:off x="2722" y="6857"/>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9178" name="Rectangle 106"/>
                <p:cNvSpPr>
                  <a:spLocks noChangeArrowheads="1"/>
                </p:cNvSpPr>
                <p:nvPr/>
              </p:nvSpPr>
              <p:spPr bwMode="auto">
                <a:xfrm>
                  <a:off x="2716" y="6851"/>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179" name="Group 107"/>
              <p:cNvGrpSpPr>
                <a:grpSpLocks/>
              </p:cNvGrpSpPr>
              <p:nvPr/>
            </p:nvGrpSpPr>
            <p:grpSpPr bwMode="auto">
              <a:xfrm>
                <a:off x="84" y="2928"/>
                <a:ext cx="2594" cy="124"/>
                <a:chOff x="0" y="7254"/>
                <a:chExt cx="2716" cy="391"/>
              </a:xfrm>
            </p:grpSpPr>
            <p:sp>
              <p:nvSpPr>
                <p:cNvPr id="259180" name="Rectangle 108"/>
                <p:cNvSpPr>
                  <a:spLocks noChangeArrowheads="1"/>
                </p:cNvSpPr>
                <p:nvPr/>
              </p:nvSpPr>
              <p:spPr bwMode="auto">
                <a:xfrm>
                  <a:off x="6" y="7260"/>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4</a:t>
                  </a:r>
                </a:p>
                <a:p>
                  <a:pPr eaLnBrk="0" hangingPunct="0"/>
                  <a:endParaRPr lang="en-US" altLang="zh-CN">
                    <a:latin typeface="Times New Roman" panose="02020603050405020304" pitchFamily="18" charset="0"/>
                    <a:ea typeface="宋体" panose="02010600030101010101" pitchFamily="2" charset="-122"/>
                  </a:endParaRPr>
                </a:p>
              </p:txBody>
            </p:sp>
            <p:sp>
              <p:nvSpPr>
                <p:cNvPr id="259181" name="Rectangle 109"/>
                <p:cNvSpPr>
                  <a:spLocks noChangeArrowheads="1"/>
                </p:cNvSpPr>
                <p:nvPr/>
              </p:nvSpPr>
              <p:spPr bwMode="auto">
                <a:xfrm>
                  <a:off x="0" y="7254"/>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182" name="Group 110"/>
              <p:cNvGrpSpPr>
                <a:grpSpLocks/>
              </p:cNvGrpSpPr>
              <p:nvPr/>
            </p:nvGrpSpPr>
            <p:grpSpPr bwMode="auto">
              <a:xfrm>
                <a:off x="2678" y="2928"/>
                <a:ext cx="2906" cy="124"/>
                <a:chOff x="2716" y="7254"/>
                <a:chExt cx="3043" cy="391"/>
              </a:xfrm>
            </p:grpSpPr>
            <p:sp>
              <p:nvSpPr>
                <p:cNvPr id="259183" name="Rectangle 111"/>
                <p:cNvSpPr>
                  <a:spLocks noChangeArrowheads="1"/>
                </p:cNvSpPr>
                <p:nvPr/>
              </p:nvSpPr>
              <p:spPr bwMode="auto">
                <a:xfrm>
                  <a:off x="2722" y="7260"/>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9184" name="Rectangle 112"/>
                <p:cNvSpPr>
                  <a:spLocks noChangeArrowheads="1"/>
                </p:cNvSpPr>
                <p:nvPr/>
              </p:nvSpPr>
              <p:spPr bwMode="auto">
                <a:xfrm>
                  <a:off x="2716" y="7254"/>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185" name="Group 113"/>
              <p:cNvGrpSpPr>
                <a:grpSpLocks/>
              </p:cNvGrpSpPr>
              <p:nvPr/>
            </p:nvGrpSpPr>
            <p:grpSpPr bwMode="auto">
              <a:xfrm>
                <a:off x="84" y="3056"/>
                <a:ext cx="2594" cy="123"/>
                <a:chOff x="0" y="7657"/>
                <a:chExt cx="2716" cy="391"/>
              </a:xfrm>
            </p:grpSpPr>
            <p:sp>
              <p:nvSpPr>
                <p:cNvPr id="259186" name="Rectangle 114"/>
                <p:cNvSpPr>
                  <a:spLocks noChangeArrowheads="1"/>
                </p:cNvSpPr>
                <p:nvPr/>
              </p:nvSpPr>
              <p:spPr bwMode="auto">
                <a:xfrm>
                  <a:off x="6" y="7663"/>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6</a:t>
                  </a:r>
                </a:p>
                <a:p>
                  <a:pPr eaLnBrk="0" hangingPunct="0"/>
                  <a:endParaRPr lang="en-US" altLang="zh-CN">
                    <a:latin typeface="Times New Roman" panose="02020603050405020304" pitchFamily="18" charset="0"/>
                    <a:ea typeface="宋体" panose="02010600030101010101" pitchFamily="2" charset="-122"/>
                  </a:endParaRPr>
                </a:p>
              </p:txBody>
            </p:sp>
            <p:sp>
              <p:nvSpPr>
                <p:cNvPr id="259187" name="Rectangle 115"/>
                <p:cNvSpPr>
                  <a:spLocks noChangeArrowheads="1"/>
                </p:cNvSpPr>
                <p:nvPr/>
              </p:nvSpPr>
              <p:spPr bwMode="auto">
                <a:xfrm>
                  <a:off x="0" y="7657"/>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188" name="Group 116"/>
              <p:cNvGrpSpPr>
                <a:grpSpLocks/>
              </p:cNvGrpSpPr>
              <p:nvPr/>
            </p:nvGrpSpPr>
            <p:grpSpPr bwMode="auto">
              <a:xfrm>
                <a:off x="2678" y="3056"/>
                <a:ext cx="2906" cy="123"/>
                <a:chOff x="2716" y="7657"/>
                <a:chExt cx="3043" cy="391"/>
              </a:xfrm>
            </p:grpSpPr>
            <p:sp>
              <p:nvSpPr>
                <p:cNvPr id="259189" name="Rectangle 117"/>
                <p:cNvSpPr>
                  <a:spLocks noChangeArrowheads="1"/>
                </p:cNvSpPr>
                <p:nvPr/>
              </p:nvSpPr>
              <p:spPr bwMode="auto">
                <a:xfrm>
                  <a:off x="2722" y="7663"/>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9190" name="Rectangle 118"/>
                <p:cNvSpPr>
                  <a:spLocks noChangeArrowheads="1"/>
                </p:cNvSpPr>
                <p:nvPr/>
              </p:nvSpPr>
              <p:spPr bwMode="auto">
                <a:xfrm>
                  <a:off x="2716" y="7657"/>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191" name="Group 119"/>
              <p:cNvGrpSpPr>
                <a:grpSpLocks/>
              </p:cNvGrpSpPr>
              <p:nvPr/>
            </p:nvGrpSpPr>
            <p:grpSpPr bwMode="auto">
              <a:xfrm>
                <a:off x="84" y="3183"/>
                <a:ext cx="2594" cy="124"/>
                <a:chOff x="0" y="8060"/>
                <a:chExt cx="2716" cy="391"/>
              </a:xfrm>
            </p:grpSpPr>
            <p:sp>
              <p:nvSpPr>
                <p:cNvPr id="259192" name="Rectangle 120"/>
                <p:cNvSpPr>
                  <a:spLocks noChangeArrowheads="1"/>
                </p:cNvSpPr>
                <p:nvPr/>
              </p:nvSpPr>
              <p:spPr bwMode="auto">
                <a:xfrm>
                  <a:off x="6" y="8066"/>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6</a:t>
                  </a:r>
                </a:p>
                <a:p>
                  <a:pPr eaLnBrk="0" hangingPunct="0"/>
                  <a:endParaRPr lang="en-US" altLang="zh-CN">
                    <a:latin typeface="Times New Roman" panose="02020603050405020304" pitchFamily="18" charset="0"/>
                    <a:ea typeface="宋体" panose="02010600030101010101" pitchFamily="2" charset="-122"/>
                  </a:endParaRPr>
                </a:p>
              </p:txBody>
            </p:sp>
            <p:sp>
              <p:nvSpPr>
                <p:cNvPr id="259193" name="Rectangle 121"/>
                <p:cNvSpPr>
                  <a:spLocks noChangeArrowheads="1"/>
                </p:cNvSpPr>
                <p:nvPr/>
              </p:nvSpPr>
              <p:spPr bwMode="auto">
                <a:xfrm>
                  <a:off x="0" y="8060"/>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194" name="Group 122"/>
              <p:cNvGrpSpPr>
                <a:grpSpLocks/>
              </p:cNvGrpSpPr>
              <p:nvPr/>
            </p:nvGrpSpPr>
            <p:grpSpPr bwMode="auto">
              <a:xfrm>
                <a:off x="2678" y="3183"/>
                <a:ext cx="2906" cy="124"/>
                <a:chOff x="2716" y="8060"/>
                <a:chExt cx="3043" cy="391"/>
              </a:xfrm>
            </p:grpSpPr>
            <p:sp>
              <p:nvSpPr>
                <p:cNvPr id="259195" name="Rectangle 123"/>
                <p:cNvSpPr>
                  <a:spLocks noChangeArrowheads="1"/>
                </p:cNvSpPr>
                <p:nvPr/>
              </p:nvSpPr>
              <p:spPr bwMode="auto">
                <a:xfrm>
                  <a:off x="2722" y="8066"/>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9196" name="Rectangle 124"/>
                <p:cNvSpPr>
                  <a:spLocks noChangeArrowheads="1"/>
                </p:cNvSpPr>
                <p:nvPr/>
              </p:nvSpPr>
              <p:spPr bwMode="auto">
                <a:xfrm>
                  <a:off x="2716" y="8060"/>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197" name="Group 125"/>
              <p:cNvGrpSpPr>
                <a:grpSpLocks/>
              </p:cNvGrpSpPr>
              <p:nvPr/>
            </p:nvGrpSpPr>
            <p:grpSpPr bwMode="auto">
              <a:xfrm>
                <a:off x="84" y="3310"/>
                <a:ext cx="2594" cy="124"/>
                <a:chOff x="0" y="8463"/>
                <a:chExt cx="2716" cy="391"/>
              </a:xfrm>
            </p:grpSpPr>
            <p:sp>
              <p:nvSpPr>
                <p:cNvPr id="259198" name="Rectangle 126"/>
                <p:cNvSpPr>
                  <a:spLocks noChangeArrowheads="1"/>
                </p:cNvSpPr>
                <p:nvPr/>
              </p:nvSpPr>
              <p:spPr bwMode="auto">
                <a:xfrm>
                  <a:off x="6" y="8469"/>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9</a:t>
                  </a:r>
                </a:p>
                <a:p>
                  <a:pPr eaLnBrk="0" hangingPunct="0"/>
                  <a:endParaRPr lang="en-US" altLang="zh-CN">
                    <a:latin typeface="Times New Roman" panose="02020603050405020304" pitchFamily="18" charset="0"/>
                    <a:ea typeface="宋体" panose="02010600030101010101" pitchFamily="2" charset="-122"/>
                  </a:endParaRPr>
                </a:p>
              </p:txBody>
            </p:sp>
            <p:sp>
              <p:nvSpPr>
                <p:cNvPr id="259199" name="Rectangle 127"/>
                <p:cNvSpPr>
                  <a:spLocks noChangeArrowheads="1"/>
                </p:cNvSpPr>
                <p:nvPr/>
              </p:nvSpPr>
              <p:spPr bwMode="auto">
                <a:xfrm>
                  <a:off x="0" y="8463"/>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200" name="Group 128"/>
              <p:cNvGrpSpPr>
                <a:grpSpLocks/>
              </p:cNvGrpSpPr>
              <p:nvPr/>
            </p:nvGrpSpPr>
            <p:grpSpPr bwMode="auto">
              <a:xfrm>
                <a:off x="2678" y="3310"/>
                <a:ext cx="2906" cy="124"/>
                <a:chOff x="2716" y="8463"/>
                <a:chExt cx="3043" cy="391"/>
              </a:xfrm>
            </p:grpSpPr>
            <p:sp>
              <p:nvSpPr>
                <p:cNvPr id="259201" name="Rectangle 129"/>
                <p:cNvSpPr>
                  <a:spLocks noChangeArrowheads="1"/>
                </p:cNvSpPr>
                <p:nvPr/>
              </p:nvSpPr>
              <p:spPr bwMode="auto">
                <a:xfrm>
                  <a:off x="2722" y="8469"/>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9202" name="Rectangle 130"/>
                <p:cNvSpPr>
                  <a:spLocks noChangeArrowheads="1"/>
                </p:cNvSpPr>
                <p:nvPr/>
              </p:nvSpPr>
              <p:spPr bwMode="auto">
                <a:xfrm>
                  <a:off x="2716" y="8463"/>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203" name="Group 131"/>
              <p:cNvGrpSpPr>
                <a:grpSpLocks/>
              </p:cNvGrpSpPr>
              <p:nvPr/>
            </p:nvGrpSpPr>
            <p:grpSpPr bwMode="auto">
              <a:xfrm>
                <a:off x="84" y="3438"/>
                <a:ext cx="2594" cy="123"/>
                <a:chOff x="0" y="8866"/>
                <a:chExt cx="2716" cy="391"/>
              </a:xfrm>
            </p:grpSpPr>
            <p:sp>
              <p:nvSpPr>
                <p:cNvPr id="259204" name="Rectangle 132"/>
                <p:cNvSpPr>
                  <a:spLocks noChangeArrowheads="1"/>
                </p:cNvSpPr>
                <p:nvPr/>
              </p:nvSpPr>
              <p:spPr bwMode="auto">
                <a:xfrm>
                  <a:off x="6" y="8872"/>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9</a:t>
                  </a:r>
                </a:p>
                <a:p>
                  <a:pPr eaLnBrk="0" hangingPunct="0"/>
                  <a:endParaRPr lang="en-US" altLang="zh-CN">
                    <a:latin typeface="Times New Roman" panose="02020603050405020304" pitchFamily="18" charset="0"/>
                    <a:ea typeface="宋体" panose="02010600030101010101" pitchFamily="2" charset="-122"/>
                  </a:endParaRPr>
                </a:p>
              </p:txBody>
            </p:sp>
            <p:sp>
              <p:nvSpPr>
                <p:cNvPr id="259205" name="Rectangle 133"/>
                <p:cNvSpPr>
                  <a:spLocks noChangeArrowheads="1"/>
                </p:cNvSpPr>
                <p:nvPr/>
              </p:nvSpPr>
              <p:spPr bwMode="auto">
                <a:xfrm>
                  <a:off x="0" y="8866"/>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206" name="Group 134"/>
              <p:cNvGrpSpPr>
                <a:grpSpLocks/>
              </p:cNvGrpSpPr>
              <p:nvPr/>
            </p:nvGrpSpPr>
            <p:grpSpPr bwMode="auto">
              <a:xfrm>
                <a:off x="2678" y="3438"/>
                <a:ext cx="2906" cy="123"/>
                <a:chOff x="2716" y="8866"/>
                <a:chExt cx="3043" cy="391"/>
              </a:xfrm>
            </p:grpSpPr>
            <p:sp>
              <p:nvSpPr>
                <p:cNvPr id="259207" name="Rectangle 135"/>
                <p:cNvSpPr>
                  <a:spLocks noChangeArrowheads="1"/>
                </p:cNvSpPr>
                <p:nvPr/>
              </p:nvSpPr>
              <p:spPr bwMode="auto">
                <a:xfrm>
                  <a:off x="2722" y="8872"/>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9208" name="Rectangle 136"/>
                <p:cNvSpPr>
                  <a:spLocks noChangeArrowheads="1"/>
                </p:cNvSpPr>
                <p:nvPr/>
              </p:nvSpPr>
              <p:spPr bwMode="auto">
                <a:xfrm>
                  <a:off x="2716" y="8866"/>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209" name="Group 137"/>
              <p:cNvGrpSpPr>
                <a:grpSpLocks/>
              </p:cNvGrpSpPr>
              <p:nvPr/>
            </p:nvGrpSpPr>
            <p:grpSpPr bwMode="auto">
              <a:xfrm>
                <a:off x="84" y="3565"/>
                <a:ext cx="2594" cy="124"/>
                <a:chOff x="0" y="9269"/>
                <a:chExt cx="2716" cy="391"/>
              </a:xfrm>
            </p:grpSpPr>
            <p:sp>
              <p:nvSpPr>
                <p:cNvPr id="259210" name="Rectangle 138"/>
                <p:cNvSpPr>
                  <a:spLocks noChangeArrowheads="1"/>
                </p:cNvSpPr>
                <p:nvPr/>
              </p:nvSpPr>
              <p:spPr bwMode="auto">
                <a:xfrm>
                  <a:off x="6" y="9275"/>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9</a:t>
                  </a:r>
                </a:p>
                <a:p>
                  <a:pPr eaLnBrk="0" hangingPunct="0"/>
                  <a:endParaRPr lang="en-US" altLang="zh-CN">
                    <a:latin typeface="Times New Roman" panose="02020603050405020304" pitchFamily="18" charset="0"/>
                    <a:ea typeface="宋体" panose="02010600030101010101" pitchFamily="2" charset="-122"/>
                  </a:endParaRPr>
                </a:p>
              </p:txBody>
            </p:sp>
            <p:sp>
              <p:nvSpPr>
                <p:cNvPr id="259211" name="Rectangle 139"/>
                <p:cNvSpPr>
                  <a:spLocks noChangeArrowheads="1"/>
                </p:cNvSpPr>
                <p:nvPr/>
              </p:nvSpPr>
              <p:spPr bwMode="auto">
                <a:xfrm>
                  <a:off x="0" y="9269"/>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212" name="Group 140"/>
              <p:cNvGrpSpPr>
                <a:grpSpLocks/>
              </p:cNvGrpSpPr>
              <p:nvPr/>
            </p:nvGrpSpPr>
            <p:grpSpPr bwMode="auto">
              <a:xfrm>
                <a:off x="2678" y="3565"/>
                <a:ext cx="2906" cy="124"/>
                <a:chOff x="2716" y="9269"/>
                <a:chExt cx="3043" cy="391"/>
              </a:xfrm>
            </p:grpSpPr>
            <p:sp>
              <p:nvSpPr>
                <p:cNvPr id="259213" name="Rectangle 141"/>
                <p:cNvSpPr>
                  <a:spLocks noChangeArrowheads="1"/>
                </p:cNvSpPr>
                <p:nvPr/>
              </p:nvSpPr>
              <p:spPr bwMode="auto">
                <a:xfrm>
                  <a:off x="2722" y="9275"/>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9214" name="Rectangle 142"/>
                <p:cNvSpPr>
                  <a:spLocks noChangeArrowheads="1"/>
                </p:cNvSpPr>
                <p:nvPr/>
              </p:nvSpPr>
              <p:spPr bwMode="auto">
                <a:xfrm>
                  <a:off x="2716" y="9269"/>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215" name="Group 143"/>
              <p:cNvGrpSpPr>
                <a:grpSpLocks/>
              </p:cNvGrpSpPr>
              <p:nvPr/>
            </p:nvGrpSpPr>
            <p:grpSpPr bwMode="auto">
              <a:xfrm>
                <a:off x="84" y="3693"/>
                <a:ext cx="2594" cy="123"/>
                <a:chOff x="0" y="9672"/>
                <a:chExt cx="2716" cy="391"/>
              </a:xfrm>
            </p:grpSpPr>
            <p:sp>
              <p:nvSpPr>
                <p:cNvPr id="259216" name="Rectangle 144"/>
                <p:cNvSpPr>
                  <a:spLocks noChangeArrowheads="1"/>
                </p:cNvSpPr>
                <p:nvPr/>
              </p:nvSpPr>
              <p:spPr bwMode="auto">
                <a:xfrm>
                  <a:off x="6" y="9678"/>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10</a:t>
                  </a:r>
                </a:p>
                <a:p>
                  <a:pPr eaLnBrk="0" hangingPunct="0"/>
                  <a:endParaRPr lang="en-US" altLang="zh-CN">
                    <a:latin typeface="Times New Roman" panose="02020603050405020304" pitchFamily="18" charset="0"/>
                    <a:ea typeface="宋体" panose="02010600030101010101" pitchFamily="2" charset="-122"/>
                  </a:endParaRPr>
                </a:p>
              </p:txBody>
            </p:sp>
            <p:sp>
              <p:nvSpPr>
                <p:cNvPr id="259217" name="Rectangle 145"/>
                <p:cNvSpPr>
                  <a:spLocks noChangeArrowheads="1"/>
                </p:cNvSpPr>
                <p:nvPr/>
              </p:nvSpPr>
              <p:spPr bwMode="auto">
                <a:xfrm>
                  <a:off x="0" y="9672"/>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218" name="Group 146"/>
              <p:cNvGrpSpPr>
                <a:grpSpLocks/>
              </p:cNvGrpSpPr>
              <p:nvPr/>
            </p:nvGrpSpPr>
            <p:grpSpPr bwMode="auto">
              <a:xfrm>
                <a:off x="2678" y="3693"/>
                <a:ext cx="2906" cy="123"/>
                <a:chOff x="2716" y="9672"/>
                <a:chExt cx="3043" cy="391"/>
              </a:xfrm>
            </p:grpSpPr>
            <p:sp>
              <p:nvSpPr>
                <p:cNvPr id="259219" name="Rectangle 147"/>
                <p:cNvSpPr>
                  <a:spLocks noChangeArrowheads="1"/>
                </p:cNvSpPr>
                <p:nvPr/>
              </p:nvSpPr>
              <p:spPr bwMode="auto">
                <a:xfrm>
                  <a:off x="2722" y="9678"/>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9220" name="Rectangle 148"/>
                <p:cNvSpPr>
                  <a:spLocks noChangeArrowheads="1"/>
                </p:cNvSpPr>
                <p:nvPr/>
              </p:nvSpPr>
              <p:spPr bwMode="auto">
                <a:xfrm>
                  <a:off x="2716" y="9672"/>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221" name="Group 149"/>
              <p:cNvGrpSpPr>
                <a:grpSpLocks/>
              </p:cNvGrpSpPr>
              <p:nvPr/>
            </p:nvGrpSpPr>
            <p:grpSpPr bwMode="auto">
              <a:xfrm>
                <a:off x="84" y="3820"/>
                <a:ext cx="2594" cy="124"/>
                <a:chOff x="0" y="10075"/>
                <a:chExt cx="2716" cy="391"/>
              </a:xfrm>
            </p:grpSpPr>
            <p:sp>
              <p:nvSpPr>
                <p:cNvPr id="259222" name="Rectangle 150"/>
                <p:cNvSpPr>
                  <a:spLocks noChangeArrowheads="1"/>
                </p:cNvSpPr>
                <p:nvPr/>
              </p:nvSpPr>
              <p:spPr bwMode="auto">
                <a:xfrm>
                  <a:off x="6" y="10081"/>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13</a:t>
                  </a:r>
                </a:p>
                <a:p>
                  <a:pPr eaLnBrk="0" hangingPunct="0"/>
                  <a:endParaRPr lang="en-US" altLang="zh-CN">
                    <a:latin typeface="Times New Roman" panose="02020603050405020304" pitchFamily="18" charset="0"/>
                    <a:ea typeface="宋体" panose="02010600030101010101" pitchFamily="2" charset="-122"/>
                  </a:endParaRPr>
                </a:p>
              </p:txBody>
            </p:sp>
            <p:sp>
              <p:nvSpPr>
                <p:cNvPr id="259223" name="Rectangle 151"/>
                <p:cNvSpPr>
                  <a:spLocks noChangeArrowheads="1"/>
                </p:cNvSpPr>
                <p:nvPr/>
              </p:nvSpPr>
              <p:spPr bwMode="auto">
                <a:xfrm>
                  <a:off x="0" y="10075"/>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224" name="Group 152"/>
              <p:cNvGrpSpPr>
                <a:grpSpLocks/>
              </p:cNvGrpSpPr>
              <p:nvPr/>
            </p:nvGrpSpPr>
            <p:grpSpPr bwMode="auto">
              <a:xfrm>
                <a:off x="2678" y="3820"/>
                <a:ext cx="2906" cy="124"/>
                <a:chOff x="2716" y="10075"/>
                <a:chExt cx="3043" cy="391"/>
              </a:xfrm>
            </p:grpSpPr>
            <p:sp>
              <p:nvSpPr>
                <p:cNvPr id="259225" name="Rectangle 153"/>
                <p:cNvSpPr>
                  <a:spLocks noChangeArrowheads="1"/>
                </p:cNvSpPr>
                <p:nvPr/>
              </p:nvSpPr>
              <p:spPr bwMode="auto">
                <a:xfrm>
                  <a:off x="2722" y="10081"/>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9226" name="Rectangle 154"/>
                <p:cNvSpPr>
                  <a:spLocks noChangeArrowheads="1"/>
                </p:cNvSpPr>
                <p:nvPr/>
              </p:nvSpPr>
              <p:spPr bwMode="auto">
                <a:xfrm>
                  <a:off x="2716" y="10075"/>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227" name="Group 155"/>
              <p:cNvGrpSpPr>
                <a:grpSpLocks/>
              </p:cNvGrpSpPr>
              <p:nvPr/>
            </p:nvGrpSpPr>
            <p:grpSpPr bwMode="auto">
              <a:xfrm>
                <a:off x="84" y="3947"/>
                <a:ext cx="2594" cy="124"/>
                <a:chOff x="0" y="10478"/>
                <a:chExt cx="2716" cy="391"/>
              </a:xfrm>
            </p:grpSpPr>
            <p:sp>
              <p:nvSpPr>
                <p:cNvPr id="259228" name="Rectangle 156"/>
                <p:cNvSpPr>
                  <a:spLocks noChangeArrowheads="1"/>
                </p:cNvSpPr>
                <p:nvPr/>
              </p:nvSpPr>
              <p:spPr bwMode="auto">
                <a:xfrm>
                  <a:off x="6" y="10484"/>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16</a:t>
                  </a:r>
                </a:p>
                <a:p>
                  <a:pPr eaLnBrk="0" hangingPunct="0"/>
                  <a:endParaRPr lang="en-US" altLang="zh-CN">
                    <a:latin typeface="Times New Roman" panose="02020603050405020304" pitchFamily="18" charset="0"/>
                    <a:ea typeface="宋体" panose="02010600030101010101" pitchFamily="2" charset="-122"/>
                  </a:endParaRPr>
                </a:p>
              </p:txBody>
            </p:sp>
            <p:sp>
              <p:nvSpPr>
                <p:cNvPr id="259229" name="Rectangle 157"/>
                <p:cNvSpPr>
                  <a:spLocks noChangeArrowheads="1"/>
                </p:cNvSpPr>
                <p:nvPr/>
              </p:nvSpPr>
              <p:spPr bwMode="auto">
                <a:xfrm>
                  <a:off x="0" y="10478"/>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9230" name="Group 158"/>
              <p:cNvGrpSpPr>
                <a:grpSpLocks/>
              </p:cNvGrpSpPr>
              <p:nvPr/>
            </p:nvGrpSpPr>
            <p:grpSpPr bwMode="auto">
              <a:xfrm>
                <a:off x="2678" y="3947"/>
                <a:ext cx="2906" cy="124"/>
                <a:chOff x="2716" y="10478"/>
                <a:chExt cx="3043" cy="391"/>
              </a:xfrm>
            </p:grpSpPr>
            <p:sp>
              <p:nvSpPr>
                <p:cNvPr id="259231" name="Rectangle 159"/>
                <p:cNvSpPr>
                  <a:spLocks noChangeArrowheads="1"/>
                </p:cNvSpPr>
                <p:nvPr/>
              </p:nvSpPr>
              <p:spPr bwMode="auto">
                <a:xfrm>
                  <a:off x="2722" y="10484"/>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59232" name="Rectangle 160"/>
                <p:cNvSpPr>
                  <a:spLocks noChangeArrowheads="1"/>
                </p:cNvSpPr>
                <p:nvPr/>
              </p:nvSpPr>
              <p:spPr bwMode="auto">
                <a:xfrm>
                  <a:off x="2716" y="10478"/>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259233" name="Text Box 161"/>
            <p:cNvSpPr txBox="1">
              <a:spLocks noChangeArrowheads="1"/>
            </p:cNvSpPr>
            <p:nvPr/>
          </p:nvSpPr>
          <p:spPr bwMode="auto">
            <a:xfrm>
              <a:off x="336" y="624"/>
              <a:ext cx="20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u="sng">
                  <a:ea typeface="宋体" panose="02010600030101010101" pitchFamily="2" charset="-122"/>
                </a:rPr>
                <a:t>Conceived (event)</a:t>
              </a:r>
            </a:p>
          </p:txBody>
        </p:sp>
        <p:sp>
          <p:nvSpPr>
            <p:cNvPr id="259234" name="Text Box 162"/>
            <p:cNvSpPr txBox="1">
              <a:spLocks noChangeArrowheads="1"/>
            </p:cNvSpPr>
            <p:nvPr/>
          </p:nvSpPr>
          <p:spPr bwMode="auto">
            <a:xfrm>
              <a:off x="2976" y="624"/>
              <a:ext cx="20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u="sng">
                  <a:ea typeface="宋体" panose="02010600030101010101" pitchFamily="2" charset="-122"/>
                </a:rPr>
                <a:t>Did not conceive (censored)</a:t>
              </a:r>
            </a:p>
          </p:txBody>
        </p:sp>
      </p:grpSp>
      <p:sp>
        <p:nvSpPr>
          <p:cNvPr id="259235" name="Rectangle 163"/>
          <p:cNvSpPr>
            <a:spLocks noChangeArrowheads="1"/>
          </p:cNvSpPr>
          <p:nvPr/>
        </p:nvSpPr>
        <p:spPr bwMode="auto">
          <a:xfrm>
            <a:off x="304800" y="3352800"/>
            <a:ext cx="762000" cy="533400"/>
          </a:xfrm>
          <a:prstGeom prst="rect">
            <a:avLst/>
          </a:prstGeom>
          <a:noFill/>
          <a:ln w="34925">
            <a:solidFill>
              <a:srgbClr val="3399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9236" name="Rectangle 164"/>
          <p:cNvSpPr>
            <a:spLocks noChangeArrowheads="1"/>
          </p:cNvSpPr>
          <p:nvPr/>
        </p:nvSpPr>
        <p:spPr bwMode="auto">
          <a:xfrm>
            <a:off x="4191000" y="1066800"/>
            <a:ext cx="304800" cy="228600"/>
          </a:xfrm>
          <a:prstGeom prst="rect">
            <a:avLst/>
          </a:prstGeom>
          <a:noFill/>
          <a:ln w="34925">
            <a:solidFill>
              <a:srgbClr val="3399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9237" name="Group 165"/>
          <p:cNvGrpSpPr>
            <a:grpSpLocks/>
          </p:cNvGrpSpPr>
          <p:nvPr/>
        </p:nvGrpSpPr>
        <p:grpSpPr bwMode="auto">
          <a:xfrm>
            <a:off x="1524000" y="1371600"/>
            <a:ext cx="5410200" cy="4800600"/>
            <a:chOff x="912" y="1008"/>
            <a:chExt cx="3408" cy="2784"/>
          </a:xfrm>
        </p:grpSpPr>
        <p:sp>
          <p:nvSpPr>
            <p:cNvPr id="259238" name="AutoShape 166"/>
            <p:cNvSpPr>
              <a:spLocks/>
            </p:cNvSpPr>
            <p:nvPr/>
          </p:nvSpPr>
          <p:spPr bwMode="auto">
            <a:xfrm>
              <a:off x="2832" y="1008"/>
              <a:ext cx="576" cy="1344"/>
            </a:xfrm>
            <a:prstGeom prst="rightBrace">
              <a:avLst>
                <a:gd name="adj1" fmla="val 19444"/>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9239" name="AutoShape 167"/>
            <p:cNvSpPr>
              <a:spLocks/>
            </p:cNvSpPr>
            <p:nvPr/>
          </p:nvSpPr>
          <p:spPr bwMode="auto">
            <a:xfrm>
              <a:off x="912" y="2112"/>
              <a:ext cx="528" cy="1680"/>
            </a:xfrm>
            <a:prstGeom prst="rightBrace">
              <a:avLst>
                <a:gd name="adj1" fmla="val 26515"/>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9240" name="Text Box 168"/>
            <p:cNvSpPr txBox="1">
              <a:spLocks noChangeArrowheads="1"/>
            </p:cNvSpPr>
            <p:nvPr/>
          </p:nvSpPr>
          <p:spPr bwMode="auto">
            <a:xfrm>
              <a:off x="2784" y="2688"/>
              <a:ext cx="1536" cy="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anose="02010600030101010101" pitchFamily="2" charset="-122"/>
                </a:rPr>
                <a:t>Risk set at 3 months includes  26 women</a:t>
              </a:r>
            </a:p>
          </p:txBody>
        </p:sp>
      </p:grpSp>
    </p:spTree>
    <p:extLst>
      <p:ext uri="{BB962C8B-B14F-4D97-AF65-F5344CB8AC3E}">
        <p14:creationId xmlns:p14="http://schemas.microsoft.com/office/powerpoint/2010/main" val="26294725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59237"/>
                                        </p:tgtEl>
                                        <p:attrNameLst>
                                          <p:attrName>style.visibility</p:attrName>
                                        </p:attrNameLst>
                                      </p:cBhvr>
                                      <p:to>
                                        <p:strVal val="visible"/>
                                      </p:to>
                                    </p:set>
                                    <p:anim calcmode="lin" valueType="num">
                                      <p:cBhvr>
                                        <p:cTn id="7" dur="500" fill="hold"/>
                                        <p:tgtEl>
                                          <p:spTgt spid="259237"/>
                                        </p:tgtEl>
                                        <p:attrNameLst>
                                          <p:attrName>ppt_w</p:attrName>
                                        </p:attrNameLst>
                                      </p:cBhvr>
                                      <p:tavLst>
                                        <p:tav tm="0">
                                          <p:val>
                                            <p:fltVal val="0"/>
                                          </p:val>
                                        </p:tav>
                                        <p:tav tm="100000">
                                          <p:val>
                                            <p:strVal val="#ppt_w"/>
                                          </p:val>
                                        </p:tav>
                                      </p:tavLst>
                                    </p:anim>
                                    <p:anim calcmode="lin" valueType="num">
                                      <p:cBhvr>
                                        <p:cTn id="8" dur="500" fill="hold"/>
                                        <p:tgtEl>
                                          <p:spTgt spid="259237"/>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25923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Randomized Clinical Trial (RCT)</a:t>
            </a:r>
            <a:endParaRPr lang="zh-CN" altLang="en-US" dirty="0"/>
          </a:p>
        </p:txBody>
      </p:sp>
      <p:sp>
        <p:nvSpPr>
          <p:cNvPr id="3" name="Text Box 4"/>
          <p:cNvSpPr txBox="1">
            <a:spLocks noChangeArrowheads="1"/>
          </p:cNvSpPr>
          <p:nvPr/>
        </p:nvSpPr>
        <p:spPr bwMode="auto">
          <a:xfrm>
            <a:off x="533292" y="3143963"/>
            <a:ext cx="1645920" cy="78483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bIns="0">
            <a:spAutoFit/>
          </a:bodyPr>
          <a:lstStyle/>
          <a:p>
            <a:pPr>
              <a:spcBef>
                <a:spcPct val="50000"/>
              </a:spcBef>
            </a:pPr>
            <a:r>
              <a:rPr lang="en-US" altLang="zh-CN" dirty="0">
                <a:solidFill>
                  <a:srgbClr val="000000"/>
                </a:solidFill>
                <a:latin typeface="Times New Roman" panose="02020603050405020304" pitchFamily="18" charset="0"/>
                <a:ea typeface="宋体" panose="02010600030101010101" pitchFamily="2" charset="-122"/>
              </a:rPr>
              <a:t>Target population</a:t>
            </a:r>
          </a:p>
        </p:txBody>
      </p:sp>
      <p:grpSp>
        <p:nvGrpSpPr>
          <p:cNvPr id="4" name="Group 5"/>
          <p:cNvGrpSpPr>
            <a:grpSpLocks/>
          </p:cNvGrpSpPr>
          <p:nvPr/>
        </p:nvGrpSpPr>
        <p:grpSpPr bwMode="auto">
          <a:xfrm>
            <a:off x="5257692" y="1828848"/>
            <a:ext cx="1524000" cy="1295400"/>
            <a:chOff x="768" y="1872"/>
            <a:chExt cx="1200" cy="1152"/>
          </a:xfrm>
        </p:grpSpPr>
        <p:sp>
          <p:nvSpPr>
            <p:cNvPr id="5" name="Line 6"/>
            <p:cNvSpPr>
              <a:spLocks noChangeShapeType="1"/>
            </p:cNvSpPr>
            <p:nvPr/>
          </p:nvSpPr>
          <p:spPr bwMode="auto">
            <a:xfrm>
              <a:off x="768" y="2496"/>
              <a:ext cx="864"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sp>
          <p:nvSpPr>
            <p:cNvPr id="6" name="Line 7"/>
            <p:cNvSpPr>
              <a:spLocks noChangeShapeType="1"/>
            </p:cNvSpPr>
            <p:nvPr/>
          </p:nvSpPr>
          <p:spPr bwMode="auto">
            <a:xfrm flipV="1">
              <a:off x="1632" y="1872"/>
              <a:ext cx="0" cy="1152"/>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sp>
          <p:nvSpPr>
            <p:cNvPr id="7" name="Line 8"/>
            <p:cNvSpPr>
              <a:spLocks noChangeShapeType="1"/>
            </p:cNvSpPr>
            <p:nvPr/>
          </p:nvSpPr>
          <p:spPr bwMode="auto">
            <a:xfrm>
              <a:off x="1632" y="1872"/>
              <a:ext cx="336" cy="0"/>
            </a:xfrm>
            <a:prstGeom prst="line">
              <a:avLst/>
            </a:prstGeom>
            <a:noFill/>
            <a:ln w="9525">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sp>
          <p:nvSpPr>
            <p:cNvPr id="8" name="Line 9"/>
            <p:cNvSpPr>
              <a:spLocks noChangeShapeType="1"/>
            </p:cNvSpPr>
            <p:nvPr/>
          </p:nvSpPr>
          <p:spPr bwMode="auto">
            <a:xfrm>
              <a:off x="1632" y="3024"/>
              <a:ext cx="336" cy="0"/>
            </a:xfrm>
            <a:prstGeom prst="line">
              <a:avLst/>
            </a:prstGeom>
            <a:noFill/>
            <a:ln w="9525">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grpSp>
      <p:grpSp>
        <p:nvGrpSpPr>
          <p:cNvPr id="9" name="Group 10"/>
          <p:cNvGrpSpPr>
            <a:grpSpLocks/>
          </p:cNvGrpSpPr>
          <p:nvPr/>
        </p:nvGrpSpPr>
        <p:grpSpPr bwMode="auto">
          <a:xfrm>
            <a:off x="3352692" y="1600248"/>
            <a:ext cx="1905000" cy="3505200"/>
            <a:chOff x="2064" y="1392"/>
            <a:chExt cx="1200" cy="2208"/>
          </a:xfrm>
        </p:grpSpPr>
        <p:sp>
          <p:nvSpPr>
            <p:cNvPr id="10" name="Rectangle 11"/>
            <p:cNvSpPr>
              <a:spLocks noChangeArrowheads="1"/>
            </p:cNvSpPr>
            <p:nvPr/>
          </p:nvSpPr>
          <p:spPr bwMode="auto">
            <a:xfrm>
              <a:off x="2064" y="1392"/>
              <a:ext cx="1152" cy="2208"/>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lstStyle/>
            <a:p>
              <a:endParaRPr lang="zh-CN" altLang="en-US"/>
            </a:p>
          </p:txBody>
        </p:sp>
        <p:sp>
          <p:nvSpPr>
            <p:cNvPr id="11" name="Text Box 12"/>
            <p:cNvSpPr txBox="1">
              <a:spLocks noChangeArrowheads="1"/>
            </p:cNvSpPr>
            <p:nvPr/>
          </p:nvSpPr>
          <p:spPr bwMode="auto">
            <a:xfrm>
              <a:off x="2112" y="1824"/>
              <a:ext cx="1056" cy="26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bIns="0">
              <a:spAutoFit/>
            </a:bodyPr>
            <a:lstStyle/>
            <a:p>
              <a:pPr>
                <a:spcBef>
                  <a:spcPct val="50000"/>
                </a:spcBef>
              </a:pPr>
              <a:r>
                <a:rPr lang="en-US" altLang="zh-CN" dirty="0">
                  <a:solidFill>
                    <a:srgbClr val="000000"/>
                  </a:solidFill>
                  <a:latin typeface="Times New Roman" panose="02020603050405020304" pitchFamily="18" charset="0"/>
                  <a:ea typeface="宋体" panose="02010600030101010101" pitchFamily="2" charset="-122"/>
                </a:rPr>
                <a:t>Treatment</a:t>
              </a:r>
            </a:p>
          </p:txBody>
        </p:sp>
        <p:sp>
          <p:nvSpPr>
            <p:cNvPr id="12" name="Text Box 13"/>
            <p:cNvSpPr txBox="1">
              <a:spLocks noChangeArrowheads="1"/>
            </p:cNvSpPr>
            <p:nvPr/>
          </p:nvSpPr>
          <p:spPr bwMode="auto">
            <a:xfrm>
              <a:off x="2160" y="3024"/>
              <a:ext cx="960" cy="25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spcBef>
                  <a:spcPct val="50000"/>
                </a:spcBef>
              </a:pPr>
              <a:r>
                <a:rPr lang="en-US" altLang="zh-CN" dirty="0">
                  <a:solidFill>
                    <a:srgbClr val="000000"/>
                  </a:solidFill>
                  <a:latin typeface="Times New Roman" panose="02020603050405020304" pitchFamily="18" charset="0"/>
                  <a:ea typeface="宋体" panose="02010600030101010101" pitchFamily="2" charset="-122"/>
                </a:rPr>
                <a:t>Control</a:t>
              </a:r>
            </a:p>
          </p:txBody>
        </p:sp>
        <p:sp>
          <p:nvSpPr>
            <p:cNvPr id="13" name="Text Box 14"/>
            <p:cNvSpPr txBox="1">
              <a:spLocks noChangeArrowheads="1"/>
            </p:cNvSpPr>
            <p:nvPr/>
          </p:nvSpPr>
          <p:spPr bwMode="auto">
            <a:xfrm>
              <a:off x="2112" y="2208"/>
              <a:ext cx="1152" cy="25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spcBef>
                  <a:spcPct val="50000"/>
                </a:spcBef>
              </a:pPr>
              <a:endParaRPr lang="zh-CN" altLang="zh-CN">
                <a:solidFill>
                  <a:schemeClr val="hlink"/>
                </a:solidFill>
                <a:latin typeface="Times New Roman" panose="02020603050405020304" pitchFamily="18" charset="0"/>
              </a:endParaRPr>
            </a:p>
          </p:txBody>
        </p:sp>
      </p:grpSp>
      <p:sp>
        <p:nvSpPr>
          <p:cNvPr id="14" name="Line 15"/>
          <p:cNvSpPr>
            <a:spLocks noChangeShapeType="1"/>
          </p:cNvSpPr>
          <p:nvPr/>
        </p:nvSpPr>
        <p:spPr bwMode="auto">
          <a:xfrm>
            <a:off x="1981092" y="3581448"/>
            <a:ext cx="838200"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sp>
        <p:nvSpPr>
          <p:cNvPr id="15" name="Line 16"/>
          <p:cNvSpPr>
            <a:spLocks noChangeShapeType="1"/>
          </p:cNvSpPr>
          <p:nvPr/>
        </p:nvSpPr>
        <p:spPr bwMode="auto">
          <a:xfrm flipV="1">
            <a:off x="2819292" y="2590848"/>
            <a:ext cx="0" cy="182880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sp>
        <p:nvSpPr>
          <p:cNvPr id="16" name="Line 17"/>
          <p:cNvSpPr>
            <a:spLocks noChangeShapeType="1"/>
          </p:cNvSpPr>
          <p:nvPr/>
        </p:nvSpPr>
        <p:spPr bwMode="auto">
          <a:xfrm>
            <a:off x="2819292" y="2590848"/>
            <a:ext cx="533400" cy="0"/>
          </a:xfrm>
          <a:prstGeom prst="line">
            <a:avLst/>
          </a:prstGeom>
          <a:noFill/>
          <a:ln w="9525">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sp>
        <p:nvSpPr>
          <p:cNvPr id="17" name="Line 18"/>
          <p:cNvSpPr>
            <a:spLocks noChangeShapeType="1"/>
          </p:cNvSpPr>
          <p:nvPr/>
        </p:nvSpPr>
        <p:spPr bwMode="auto">
          <a:xfrm>
            <a:off x="2819292" y="4419648"/>
            <a:ext cx="533400" cy="0"/>
          </a:xfrm>
          <a:prstGeom prst="line">
            <a:avLst/>
          </a:prstGeom>
          <a:noFill/>
          <a:ln w="9525">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grpSp>
        <p:nvGrpSpPr>
          <p:cNvPr id="18" name="Group 19"/>
          <p:cNvGrpSpPr>
            <a:grpSpLocks/>
          </p:cNvGrpSpPr>
          <p:nvPr/>
        </p:nvGrpSpPr>
        <p:grpSpPr bwMode="auto">
          <a:xfrm>
            <a:off x="5181492" y="3657648"/>
            <a:ext cx="1600200" cy="1295400"/>
            <a:chOff x="768" y="1872"/>
            <a:chExt cx="1200" cy="1152"/>
          </a:xfrm>
        </p:grpSpPr>
        <p:sp>
          <p:nvSpPr>
            <p:cNvPr id="19" name="Line 20"/>
            <p:cNvSpPr>
              <a:spLocks noChangeShapeType="1"/>
            </p:cNvSpPr>
            <p:nvPr/>
          </p:nvSpPr>
          <p:spPr bwMode="auto">
            <a:xfrm>
              <a:off x="768" y="2496"/>
              <a:ext cx="864"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sp>
          <p:nvSpPr>
            <p:cNvPr id="20" name="Line 21"/>
            <p:cNvSpPr>
              <a:spLocks noChangeShapeType="1"/>
            </p:cNvSpPr>
            <p:nvPr/>
          </p:nvSpPr>
          <p:spPr bwMode="auto">
            <a:xfrm flipV="1">
              <a:off x="1632" y="1872"/>
              <a:ext cx="0" cy="1152"/>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sp>
          <p:nvSpPr>
            <p:cNvPr id="21" name="Line 22"/>
            <p:cNvSpPr>
              <a:spLocks noChangeShapeType="1"/>
            </p:cNvSpPr>
            <p:nvPr/>
          </p:nvSpPr>
          <p:spPr bwMode="auto">
            <a:xfrm>
              <a:off x="1632" y="1872"/>
              <a:ext cx="336" cy="0"/>
            </a:xfrm>
            <a:prstGeom prst="line">
              <a:avLst/>
            </a:prstGeom>
            <a:noFill/>
            <a:ln w="9525">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sp>
          <p:nvSpPr>
            <p:cNvPr id="22" name="Line 23"/>
            <p:cNvSpPr>
              <a:spLocks noChangeShapeType="1"/>
            </p:cNvSpPr>
            <p:nvPr/>
          </p:nvSpPr>
          <p:spPr bwMode="auto">
            <a:xfrm>
              <a:off x="1632" y="3024"/>
              <a:ext cx="336" cy="0"/>
            </a:xfrm>
            <a:prstGeom prst="line">
              <a:avLst/>
            </a:prstGeom>
            <a:noFill/>
            <a:ln w="9525">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grpSp>
      <p:sp>
        <p:nvSpPr>
          <p:cNvPr id="23" name="Text Box 24"/>
          <p:cNvSpPr txBox="1">
            <a:spLocks noChangeArrowheads="1"/>
          </p:cNvSpPr>
          <p:nvPr/>
        </p:nvSpPr>
        <p:spPr bwMode="auto">
          <a:xfrm>
            <a:off x="6857892" y="1600248"/>
            <a:ext cx="1752600" cy="411163"/>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spcBef>
                <a:spcPct val="50000"/>
              </a:spcBef>
            </a:pPr>
            <a:r>
              <a:rPr lang="en-US" altLang="zh-CN">
                <a:solidFill>
                  <a:srgbClr val="000000"/>
                </a:solidFill>
                <a:latin typeface="Times New Roman" panose="02020603050405020304" pitchFamily="18" charset="0"/>
                <a:ea typeface="宋体" panose="02010600030101010101" pitchFamily="2" charset="-122"/>
              </a:rPr>
              <a:t>Cured</a:t>
            </a:r>
          </a:p>
        </p:txBody>
      </p:sp>
      <p:sp>
        <p:nvSpPr>
          <p:cNvPr id="24" name="Text Box 25"/>
          <p:cNvSpPr txBox="1">
            <a:spLocks noChangeArrowheads="1"/>
          </p:cNvSpPr>
          <p:nvPr/>
        </p:nvSpPr>
        <p:spPr bwMode="auto">
          <a:xfrm>
            <a:off x="6857892" y="2895648"/>
            <a:ext cx="1752600" cy="411163"/>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spcBef>
                <a:spcPct val="50000"/>
              </a:spcBef>
            </a:pPr>
            <a:r>
              <a:rPr lang="en-US" altLang="zh-CN">
                <a:solidFill>
                  <a:srgbClr val="000000"/>
                </a:solidFill>
                <a:latin typeface="Times New Roman" panose="02020603050405020304" pitchFamily="18" charset="0"/>
                <a:ea typeface="宋体" panose="02010600030101010101" pitchFamily="2" charset="-122"/>
              </a:rPr>
              <a:t>Not cured</a:t>
            </a:r>
          </a:p>
        </p:txBody>
      </p:sp>
      <p:sp>
        <p:nvSpPr>
          <p:cNvPr id="25" name="Text Box 26"/>
          <p:cNvSpPr txBox="1">
            <a:spLocks noChangeArrowheads="1"/>
          </p:cNvSpPr>
          <p:nvPr/>
        </p:nvSpPr>
        <p:spPr bwMode="auto">
          <a:xfrm>
            <a:off x="6857892" y="3505248"/>
            <a:ext cx="1752600" cy="411163"/>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spcBef>
                <a:spcPct val="50000"/>
              </a:spcBef>
            </a:pPr>
            <a:r>
              <a:rPr lang="en-US" altLang="zh-CN">
                <a:solidFill>
                  <a:srgbClr val="000000"/>
                </a:solidFill>
                <a:latin typeface="Times New Roman" panose="02020603050405020304" pitchFamily="18" charset="0"/>
                <a:ea typeface="宋体" panose="02010600030101010101" pitchFamily="2" charset="-122"/>
              </a:rPr>
              <a:t>Cured</a:t>
            </a:r>
          </a:p>
        </p:txBody>
      </p:sp>
      <p:sp>
        <p:nvSpPr>
          <p:cNvPr id="26" name="Text Box 27"/>
          <p:cNvSpPr txBox="1">
            <a:spLocks noChangeArrowheads="1"/>
          </p:cNvSpPr>
          <p:nvPr/>
        </p:nvSpPr>
        <p:spPr bwMode="auto">
          <a:xfrm>
            <a:off x="6934092" y="4724448"/>
            <a:ext cx="1752600" cy="411163"/>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spcBef>
                <a:spcPct val="50000"/>
              </a:spcBef>
            </a:pPr>
            <a:r>
              <a:rPr lang="en-US" altLang="zh-CN">
                <a:solidFill>
                  <a:srgbClr val="000000"/>
                </a:solidFill>
                <a:latin typeface="Times New Roman" panose="02020603050405020304" pitchFamily="18" charset="0"/>
                <a:ea typeface="宋体" panose="02010600030101010101" pitchFamily="2" charset="-122"/>
              </a:rPr>
              <a:t>Not cured</a:t>
            </a:r>
          </a:p>
        </p:txBody>
      </p:sp>
      <p:sp>
        <p:nvSpPr>
          <p:cNvPr id="27" name="Line 28"/>
          <p:cNvSpPr>
            <a:spLocks noChangeShapeType="1"/>
          </p:cNvSpPr>
          <p:nvPr/>
        </p:nvSpPr>
        <p:spPr bwMode="auto">
          <a:xfrm>
            <a:off x="533292" y="5638848"/>
            <a:ext cx="7696200" cy="0"/>
          </a:xfrm>
          <a:prstGeom prst="line">
            <a:avLst/>
          </a:prstGeom>
          <a:noFill/>
          <a:ln w="25400">
            <a:solidFill>
              <a:srgbClr val="000000"/>
            </a:solidFill>
            <a:prstDash val="lgDash"/>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sp>
        <p:nvSpPr>
          <p:cNvPr id="28" name="Text Box 29"/>
          <p:cNvSpPr txBox="1">
            <a:spLocks noChangeArrowheads="1"/>
          </p:cNvSpPr>
          <p:nvPr/>
        </p:nvSpPr>
        <p:spPr bwMode="auto">
          <a:xfrm>
            <a:off x="3809892" y="5257848"/>
            <a:ext cx="1905000" cy="415498"/>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spcBef>
                <a:spcPct val="50000"/>
              </a:spcBef>
            </a:pPr>
            <a:r>
              <a:rPr lang="en-US" altLang="zh-CN" b="1" dirty="0">
                <a:latin typeface="Times New Roman" panose="02020603050405020304" pitchFamily="18" charset="0"/>
                <a:ea typeface="宋体" panose="02010600030101010101" pitchFamily="2" charset="-122"/>
              </a:rPr>
              <a:t>TIME</a:t>
            </a:r>
          </a:p>
        </p:txBody>
      </p:sp>
      <p:sp>
        <p:nvSpPr>
          <p:cNvPr id="29" name="Text Box 30"/>
          <p:cNvSpPr txBox="1">
            <a:spLocks noChangeArrowheads="1"/>
          </p:cNvSpPr>
          <p:nvPr/>
        </p:nvSpPr>
        <p:spPr bwMode="auto">
          <a:xfrm>
            <a:off x="1546752" y="2712631"/>
            <a:ext cx="1524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ea typeface="宋体" panose="02010600030101010101" pitchFamily="2" charset="-122"/>
              </a:rPr>
              <a:t>Random assignment</a:t>
            </a:r>
          </a:p>
        </p:txBody>
      </p:sp>
      <p:sp>
        <p:nvSpPr>
          <p:cNvPr id="30" name="Text Box 31"/>
          <p:cNvSpPr txBox="1">
            <a:spLocks noChangeArrowheads="1"/>
          </p:cNvSpPr>
          <p:nvPr/>
        </p:nvSpPr>
        <p:spPr bwMode="auto">
          <a:xfrm>
            <a:off x="3657492" y="3200448"/>
            <a:ext cx="13716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Patient population</a:t>
            </a:r>
          </a:p>
        </p:txBody>
      </p:sp>
    </p:spTree>
    <p:extLst>
      <p:ext uri="{BB962C8B-B14F-4D97-AF65-F5344CB8AC3E}">
        <p14:creationId xmlns:p14="http://schemas.microsoft.com/office/powerpoint/2010/main" val="3172043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endParaRPr lang="en-US" altLang="zh-CN" dirty="0"/>
          </a:p>
        </p:txBody>
      </p:sp>
      <p:sp>
        <p:nvSpPr>
          <p:cNvPr id="260098" name="Rectangle 2"/>
          <p:cNvSpPr>
            <a:spLocks noGrp="1" noChangeArrowheads="1"/>
          </p:cNvSpPr>
          <p:nvPr>
            <p:ph type="title"/>
          </p:nvPr>
        </p:nvSpPr>
        <p:spPr/>
        <p:txBody>
          <a:bodyPr/>
          <a:lstStyle/>
          <a:p>
            <a:r>
              <a:rPr lang="en-US" altLang="zh-CN">
                <a:ea typeface="宋体" panose="02010600030101010101" pitchFamily="2" charset="-122"/>
              </a:rPr>
              <a:t>Corresponding Kaplan-Meier Curve</a:t>
            </a:r>
          </a:p>
        </p:txBody>
      </p:sp>
      <p:pic>
        <p:nvPicPr>
          <p:cNvPr id="260153" name="Picture 57" descr="suv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143060"/>
            <a:ext cx="6765925" cy="4903787"/>
          </a:xfrm>
          <a:prstGeom prst="rect">
            <a:avLst/>
          </a:prstGeom>
          <a:noFill/>
          <a:extLst>
            <a:ext uri="{909E8E84-426E-40DD-AFC4-6F175D3DCCD1}">
              <a14:hiddenFill xmlns:a14="http://schemas.microsoft.com/office/drawing/2010/main">
                <a:solidFill>
                  <a:srgbClr val="FFFFFF"/>
                </a:solidFill>
              </a14:hiddenFill>
            </a:ext>
          </a:extLst>
        </p:spPr>
      </p:pic>
      <p:sp>
        <p:nvSpPr>
          <p:cNvPr id="260154" name="Rectangle 58"/>
          <p:cNvSpPr>
            <a:spLocks noChangeArrowheads="1"/>
          </p:cNvSpPr>
          <p:nvPr/>
        </p:nvSpPr>
        <p:spPr bwMode="auto">
          <a:xfrm>
            <a:off x="2667000" y="1703447"/>
            <a:ext cx="4953000" cy="274320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2582866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5"/>
          <p:cNvSpPr>
            <a:spLocks noGrp="1"/>
          </p:cNvSpPr>
          <p:nvPr>
            <p:ph type="sldNum" sz="quarter" idx="12"/>
          </p:nvPr>
        </p:nvSpPr>
        <p:spPr/>
        <p:txBody>
          <a:bodyPr/>
          <a:lstStyle/>
          <a:p>
            <a:endParaRPr lang="en-US" altLang="zh-CN" dirty="0"/>
          </a:p>
        </p:txBody>
      </p:sp>
      <p:sp>
        <p:nvSpPr>
          <p:cNvPr id="261122" name="Rectangle 2"/>
          <p:cNvSpPr>
            <a:spLocks noGrp="1" noChangeArrowheads="1"/>
          </p:cNvSpPr>
          <p:nvPr>
            <p:ph type="title"/>
          </p:nvPr>
        </p:nvSpPr>
        <p:spPr/>
        <p:txBody>
          <a:bodyPr/>
          <a:lstStyle/>
          <a:p>
            <a:r>
              <a:rPr lang="en-US" altLang="zh-CN">
                <a:ea typeface="宋体" panose="02010600030101010101" pitchFamily="2" charset="-122"/>
              </a:rPr>
              <a:t>Corresponding Kaplan-Meier Curve</a:t>
            </a:r>
          </a:p>
        </p:txBody>
      </p:sp>
      <p:pic>
        <p:nvPicPr>
          <p:cNvPr id="261177" name="Picture 57" descr="suv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192279"/>
            <a:ext cx="6765925" cy="4903787"/>
          </a:xfrm>
          <a:prstGeom prst="rect">
            <a:avLst/>
          </a:prstGeom>
          <a:noFill/>
          <a:extLst>
            <a:ext uri="{909E8E84-426E-40DD-AFC4-6F175D3DCCD1}">
              <a14:hiddenFill xmlns:a14="http://schemas.microsoft.com/office/drawing/2010/main">
                <a:solidFill>
                  <a:srgbClr val="FFFFFF"/>
                </a:solidFill>
              </a14:hiddenFill>
            </a:ext>
          </a:extLst>
        </p:spPr>
      </p:pic>
      <p:sp>
        <p:nvSpPr>
          <p:cNvPr id="261178" name="Rectangle 58"/>
          <p:cNvSpPr>
            <a:spLocks noChangeArrowheads="1"/>
          </p:cNvSpPr>
          <p:nvPr/>
        </p:nvSpPr>
        <p:spPr bwMode="auto">
          <a:xfrm>
            <a:off x="2895600" y="1905066"/>
            <a:ext cx="4572000" cy="259080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1179" name="Group 59"/>
          <p:cNvGrpSpPr>
            <a:grpSpLocks/>
          </p:cNvGrpSpPr>
          <p:nvPr/>
        </p:nvGrpSpPr>
        <p:grpSpPr bwMode="auto">
          <a:xfrm>
            <a:off x="2819400" y="2819466"/>
            <a:ext cx="4495800" cy="390525"/>
            <a:chOff x="1536" y="1872"/>
            <a:chExt cx="2832" cy="246"/>
          </a:xfrm>
        </p:grpSpPr>
        <p:grpSp>
          <p:nvGrpSpPr>
            <p:cNvPr id="261180" name="Group 60"/>
            <p:cNvGrpSpPr>
              <a:grpSpLocks/>
            </p:cNvGrpSpPr>
            <p:nvPr/>
          </p:nvGrpSpPr>
          <p:grpSpPr bwMode="auto">
            <a:xfrm>
              <a:off x="1968" y="1920"/>
              <a:ext cx="2400" cy="198"/>
              <a:chOff x="2016" y="2208"/>
              <a:chExt cx="2400" cy="198"/>
            </a:xfrm>
          </p:grpSpPr>
          <p:sp>
            <p:nvSpPr>
              <p:cNvPr id="261181" name="Rectangle 61"/>
              <p:cNvSpPr>
                <a:spLocks noChangeArrowheads="1"/>
              </p:cNvSpPr>
              <p:nvPr/>
            </p:nvSpPr>
            <p:spPr bwMode="auto">
              <a:xfrm>
                <a:off x="2016" y="2208"/>
                <a:ext cx="2400" cy="198"/>
              </a:xfrm>
              <a:prstGeom prst="rect">
                <a:avLst/>
              </a:prstGeom>
              <a:solidFill>
                <a:srgbClr val="FF99CC"/>
              </a:solidFill>
              <a:ln w="9525">
                <a:solidFill>
                  <a:srgbClr val="33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ea typeface="宋体" panose="02010600030101010101" pitchFamily="2" charset="-122"/>
                  </a:rPr>
                  <a:t>S(t=3) = ( 84.2%)*(84.4%)*(88.5%)=62.8%</a:t>
                </a:r>
              </a:p>
            </p:txBody>
          </p:sp>
          <p:grpSp>
            <p:nvGrpSpPr>
              <p:cNvPr id="261182" name="Group 62"/>
              <p:cNvGrpSpPr>
                <a:grpSpLocks/>
              </p:cNvGrpSpPr>
              <p:nvPr/>
            </p:nvGrpSpPr>
            <p:grpSpPr bwMode="auto">
              <a:xfrm>
                <a:off x="2064" y="2208"/>
                <a:ext cx="192" cy="48"/>
                <a:chOff x="2592" y="2208"/>
                <a:chExt cx="192" cy="48"/>
              </a:xfrm>
            </p:grpSpPr>
            <p:sp>
              <p:nvSpPr>
                <p:cNvPr id="261183" name="Line 63"/>
                <p:cNvSpPr>
                  <a:spLocks noChangeShapeType="1"/>
                </p:cNvSpPr>
                <p:nvPr/>
              </p:nvSpPr>
              <p:spPr bwMode="auto">
                <a:xfrm flipV="1">
                  <a:off x="2592" y="2208"/>
                  <a:ext cx="96" cy="48"/>
                </a:xfrm>
                <a:prstGeom prst="line">
                  <a:avLst/>
                </a:prstGeom>
                <a:noFill/>
                <a:ln w="9525">
                  <a:solidFill>
                    <a:srgbClr val="33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1184" name="Line 64"/>
                <p:cNvSpPr>
                  <a:spLocks noChangeShapeType="1"/>
                </p:cNvSpPr>
                <p:nvPr/>
              </p:nvSpPr>
              <p:spPr bwMode="auto">
                <a:xfrm>
                  <a:off x="2688" y="2208"/>
                  <a:ext cx="96" cy="48"/>
                </a:xfrm>
                <a:prstGeom prst="line">
                  <a:avLst/>
                </a:prstGeom>
                <a:noFill/>
                <a:ln w="9525">
                  <a:solidFill>
                    <a:srgbClr val="33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261185" name="Line 65"/>
            <p:cNvSpPr>
              <a:spLocks noChangeShapeType="1"/>
            </p:cNvSpPr>
            <p:nvPr/>
          </p:nvSpPr>
          <p:spPr bwMode="auto">
            <a:xfrm flipH="1" flipV="1">
              <a:off x="1536" y="1872"/>
              <a:ext cx="432" cy="19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61186" name="Text Box 66"/>
          <p:cNvSpPr txBox="1">
            <a:spLocks noChangeArrowheads="1"/>
          </p:cNvSpPr>
          <p:nvPr/>
        </p:nvSpPr>
        <p:spPr bwMode="auto">
          <a:xfrm>
            <a:off x="3352800" y="914466"/>
            <a:ext cx="3733734" cy="137795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400" dirty="0">
                <a:ea typeface="宋体" panose="02010600030101010101" pitchFamily="2" charset="-122"/>
              </a:rPr>
              <a:t>3 women conceive in the 3</a:t>
            </a:r>
            <a:r>
              <a:rPr lang="en-US" altLang="zh-CN" sz="1400" baseline="30000" dirty="0">
                <a:ea typeface="宋体" panose="02010600030101010101" pitchFamily="2" charset="-122"/>
              </a:rPr>
              <a:t>rd</a:t>
            </a:r>
            <a:r>
              <a:rPr lang="en-US" altLang="zh-CN" sz="1400" dirty="0">
                <a:ea typeface="宋体" panose="02010600030101010101" pitchFamily="2" charset="-122"/>
              </a:rPr>
              <a:t> month.</a:t>
            </a:r>
          </a:p>
          <a:p>
            <a:pPr>
              <a:spcBef>
                <a:spcPct val="50000"/>
              </a:spcBef>
            </a:pPr>
            <a:r>
              <a:rPr lang="en-US" altLang="zh-CN" sz="1400" dirty="0">
                <a:ea typeface="宋体" panose="02010600030101010101" pitchFamily="2" charset="-122"/>
              </a:rPr>
              <a:t>The risk set at event time 3 included 26 women.</a:t>
            </a:r>
          </a:p>
          <a:p>
            <a:pPr>
              <a:spcBef>
                <a:spcPct val="50000"/>
              </a:spcBef>
            </a:pPr>
            <a:r>
              <a:rPr lang="en-US" altLang="zh-CN" sz="1400" dirty="0">
                <a:ea typeface="宋体" panose="02010600030101010101" pitchFamily="2" charset="-122"/>
              </a:rPr>
              <a:t>23/26=88.5% “survived” event time 3 pregnancy-free.</a:t>
            </a:r>
          </a:p>
        </p:txBody>
      </p:sp>
    </p:spTree>
    <p:extLst>
      <p:ext uri="{BB962C8B-B14F-4D97-AF65-F5344CB8AC3E}">
        <p14:creationId xmlns:p14="http://schemas.microsoft.com/office/powerpoint/2010/main" val="1040887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61179"/>
                                        </p:tgtEl>
                                        <p:attrNameLst>
                                          <p:attrName>style.visibility</p:attrName>
                                        </p:attrNameLst>
                                      </p:cBhvr>
                                      <p:to>
                                        <p:strVal val="visible"/>
                                      </p:to>
                                    </p:set>
                                    <p:anim calcmode="lin" valueType="num">
                                      <p:cBhvr additive="base">
                                        <p:cTn id="7" dur="500" fill="hold"/>
                                        <p:tgtEl>
                                          <p:spTgt spid="261179"/>
                                        </p:tgtEl>
                                        <p:attrNameLst>
                                          <p:attrName>ppt_x</p:attrName>
                                        </p:attrNameLst>
                                      </p:cBhvr>
                                      <p:tavLst>
                                        <p:tav tm="0">
                                          <p:val>
                                            <p:strVal val="1+#ppt_w/2"/>
                                          </p:val>
                                        </p:tav>
                                        <p:tav tm="100000">
                                          <p:val>
                                            <p:strVal val="#ppt_x"/>
                                          </p:val>
                                        </p:tav>
                                      </p:tavLst>
                                    </p:anim>
                                    <p:anim calcmode="lin" valueType="num">
                                      <p:cBhvr additive="base">
                                        <p:cTn id="8" dur="500" fill="hold"/>
                                        <p:tgtEl>
                                          <p:spTgt spid="2611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8" name="Text Box 4"/>
          <p:cNvSpPr txBox="1">
            <a:spLocks noChangeArrowheads="1"/>
          </p:cNvSpPr>
          <p:nvPr/>
        </p:nvSpPr>
        <p:spPr bwMode="auto">
          <a:xfrm>
            <a:off x="381000" y="640080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200" i="1">
                <a:latin typeface="Tahoma" panose="020B0604030504040204" pitchFamily="34" charset="0"/>
                <a:ea typeface="宋体" panose="02010600030101010101" pitchFamily="2" charset="-122"/>
              </a:rPr>
              <a:t>Data from: </a:t>
            </a:r>
            <a:r>
              <a:rPr lang="en-US" altLang="zh-CN" sz="1200">
                <a:latin typeface="Verdana" panose="020B0604030504040204" pitchFamily="34" charset="0"/>
                <a:ea typeface="宋体" panose="02010600030101010101" pitchFamily="2" charset="-122"/>
              </a:rPr>
              <a:t>Luthra P, Bland JM, Stanton SL. Incidence of pregnancy after laparoscopy and hydrotubation. BMJ 1982; 284: 1013-1014</a:t>
            </a:r>
          </a:p>
          <a:p>
            <a:pPr>
              <a:spcBef>
                <a:spcPct val="50000"/>
              </a:spcBef>
            </a:pPr>
            <a:br>
              <a:rPr lang="en-US" altLang="zh-CN" sz="1200">
                <a:latin typeface="Verdana" panose="020B0604030504040204" pitchFamily="34" charset="0"/>
                <a:ea typeface="宋体" panose="02010600030101010101" pitchFamily="2" charset="-122"/>
              </a:rPr>
            </a:br>
            <a:endParaRPr lang="en-US" altLang="zh-CN" sz="1200">
              <a:latin typeface="Verdana" panose="020B0604030504040204" pitchFamily="34" charset="0"/>
              <a:ea typeface="宋体" panose="02010600030101010101" pitchFamily="2" charset="-122"/>
            </a:endParaRPr>
          </a:p>
        </p:txBody>
      </p:sp>
      <p:sp>
        <p:nvSpPr>
          <p:cNvPr id="262150" name="Rectangle 6"/>
          <p:cNvSpPr>
            <a:spLocks noChangeArrowheads="1"/>
          </p:cNvSpPr>
          <p:nvPr/>
        </p:nvSpPr>
        <p:spPr bwMode="auto">
          <a:xfrm>
            <a:off x="41275" y="6235700"/>
            <a:ext cx="185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zh-CN"/>
          </a:p>
        </p:txBody>
      </p:sp>
      <p:sp>
        <p:nvSpPr>
          <p:cNvPr id="262151" name="Text Box 7"/>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latin typeface="Arial Unicode MS" panose="020B0604020202020204" pitchFamily="34" charset="-122"/>
                <a:ea typeface="Arial Unicode MS" panose="020B0604020202020204" pitchFamily="34" charset="-122"/>
                <a:cs typeface="Arial Unicode MS" panose="020B0604020202020204" pitchFamily="34" charset="-122"/>
              </a:rPr>
              <a:t>Raw data: Time (months) to conception or censoring in 38 sub-fertile women after laparoscopy and hydrotubation (1982 study)</a:t>
            </a:r>
            <a:endParaRPr lang="en-US" altLang="zh-CN" sz="2000">
              <a:ea typeface="宋体" panose="02010600030101010101" pitchFamily="2" charset="-122"/>
            </a:endParaRPr>
          </a:p>
        </p:txBody>
      </p:sp>
      <p:sp>
        <p:nvSpPr>
          <p:cNvPr id="262152" name="Text Box 8"/>
          <p:cNvSpPr txBox="1">
            <a:spLocks noChangeArrowheads="1"/>
          </p:cNvSpPr>
          <p:nvPr/>
        </p:nvSpPr>
        <p:spPr bwMode="auto">
          <a:xfrm>
            <a:off x="228600" y="914400"/>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grpSp>
        <p:nvGrpSpPr>
          <p:cNvPr id="262153" name="Group 9"/>
          <p:cNvGrpSpPr>
            <a:grpSpLocks/>
          </p:cNvGrpSpPr>
          <p:nvPr/>
        </p:nvGrpSpPr>
        <p:grpSpPr bwMode="auto">
          <a:xfrm>
            <a:off x="381000" y="762000"/>
            <a:ext cx="8001000" cy="5354638"/>
            <a:chOff x="240" y="624"/>
            <a:chExt cx="5040" cy="3373"/>
          </a:xfrm>
        </p:grpSpPr>
        <p:grpSp>
          <p:nvGrpSpPr>
            <p:cNvPr id="262154" name="Group 10"/>
            <p:cNvGrpSpPr>
              <a:grpSpLocks/>
            </p:cNvGrpSpPr>
            <p:nvPr/>
          </p:nvGrpSpPr>
          <p:grpSpPr bwMode="auto">
            <a:xfrm>
              <a:off x="240" y="816"/>
              <a:ext cx="5040" cy="3181"/>
              <a:chOff x="84" y="890"/>
              <a:chExt cx="5500" cy="3181"/>
            </a:xfrm>
          </p:grpSpPr>
          <p:grpSp>
            <p:nvGrpSpPr>
              <p:cNvPr id="262155" name="Group 11"/>
              <p:cNvGrpSpPr>
                <a:grpSpLocks/>
              </p:cNvGrpSpPr>
              <p:nvPr/>
            </p:nvGrpSpPr>
            <p:grpSpPr bwMode="auto">
              <a:xfrm>
                <a:off x="84" y="890"/>
                <a:ext cx="2594" cy="123"/>
                <a:chOff x="0" y="806"/>
                <a:chExt cx="2716" cy="391"/>
              </a:xfrm>
            </p:grpSpPr>
            <p:sp>
              <p:nvSpPr>
                <p:cNvPr id="262156" name="Rectangle 12"/>
                <p:cNvSpPr>
                  <a:spLocks noChangeArrowheads="1"/>
                </p:cNvSpPr>
                <p:nvPr/>
              </p:nvSpPr>
              <p:spPr bwMode="auto">
                <a:xfrm>
                  <a:off x="6" y="812"/>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a:t>
                  </a:r>
                </a:p>
                <a:p>
                  <a:pPr eaLnBrk="0" hangingPunct="0"/>
                  <a:endParaRPr lang="en-US" altLang="zh-CN">
                    <a:latin typeface="Times New Roman" panose="02020603050405020304" pitchFamily="18" charset="0"/>
                    <a:ea typeface="宋体" panose="02010600030101010101" pitchFamily="2" charset="-122"/>
                  </a:endParaRPr>
                </a:p>
              </p:txBody>
            </p:sp>
            <p:sp>
              <p:nvSpPr>
                <p:cNvPr id="262157" name="Rectangle 13"/>
                <p:cNvSpPr>
                  <a:spLocks noChangeArrowheads="1"/>
                </p:cNvSpPr>
                <p:nvPr/>
              </p:nvSpPr>
              <p:spPr bwMode="auto">
                <a:xfrm>
                  <a:off x="0" y="806"/>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2158" name="Group 14"/>
              <p:cNvGrpSpPr>
                <a:grpSpLocks/>
              </p:cNvGrpSpPr>
              <p:nvPr/>
            </p:nvGrpSpPr>
            <p:grpSpPr bwMode="auto">
              <a:xfrm>
                <a:off x="2678" y="890"/>
                <a:ext cx="2906" cy="123"/>
                <a:chOff x="2716" y="806"/>
                <a:chExt cx="3043" cy="391"/>
              </a:xfrm>
            </p:grpSpPr>
            <p:sp>
              <p:nvSpPr>
                <p:cNvPr id="262159" name="Rectangle 15"/>
                <p:cNvSpPr>
                  <a:spLocks noChangeArrowheads="1"/>
                </p:cNvSpPr>
                <p:nvPr/>
              </p:nvSpPr>
              <p:spPr bwMode="auto">
                <a:xfrm>
                  <a:off x="2722" y="812"/>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a:t>
                  </a:r>
                  <a:endParaRPr lang="en-US" altLang="zh-CN" sz="1200" b="1">
                    <a:solidFill>
                      <a:schemeClr val="hlink"/>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eaLnBrk="0" hangingPunct="0"/>
                  <a:endParaRPr lang="en-US" altLang="zh-CN" sz="1200" b="1">
                    <a:solidFill>
                      <a:schemeClr val="hlink"/>
                    </a:solidFill>
                    <a:latin typeface="Arial Unicode MS" panose="020B0604020202020204" pitchFamily="34" charset="-122"/>
                    <a:ea typeface="Arial Unicode MS" panose="020B0604020202020204" pitchFamily="34" charset="-122"/>
                  </a:endParaRPr>
                </a:p>
              </p:txBody>
            </p:sp>
            <p:sp>
              <p:nvSpPr>
                <p:cNvPr id="262160" name="Rectangle 16"/>
                <p:cNvSpPr>
                  <a:spLocks noChangeArrowheads="1"/>
                </p:cNvSpPr>
                <p:nvPr/>
              </p:nvSpPr>
              <p:spPr bwMode="auto">
                <a:xfrm>
                  <a:off x="2716" y="806"/>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2161" name="Group 17"/>
              <p:cNvGrpSpPr>
                <a:grpSpLocks/>
              </p:cNvGrpSpPr>
              <p:nvPr/>
            </p:nvGrpSpPr>
            <p:grpSpPr bwMode="auto">
              <a:xfrm>
                <a:off x="84" y="1017"/>
                <a:ext cx="2594" cy="124"/>
                <a:chOff x="0" y="1209"/>
                <a:chExt cx="2716" cy="391"/>
              </a:xfrm>
            </p:grpSpPr>
            <p:sp>
              <p:nvSpPr>
                <p:cNvPr id="262162" name="Rectangle 18"/>
                <p:cNvSpPr>
                  <a:spLocks noChangeArrowheads="1"/>
                </p:cNvSpPr>
                <p:nvPr/>
              </p:nvSpPr>
              <p:spPr bwMode="auto">
                <a:xfrm>
                  <a:off x="6" y="1215"/>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a:t>
                  </a:r>
                </a:p>
                <a:p>
                  <a:pPr eaLnBrk="0" hangingPunct="0"/>
                  <a:endParaRPr lang="en-US" altLang="zh-CN">
                    <a:latin typeface="Times New Roman" panose="02020603050405020304" pitchFamily="18" charset="0"/>
                    <a:ea typeface="宋体" panose="02010600030101010101" pitchFamily="2" charset="-122"/>
                  </a:endParaRPr>
                </a:p>
              </p:txBody>
            </p:sp>
            <p:sp>
              <p:nvSpPr>
                <p:cNvPr id="262163" name="Rectangle 19"/>
                <p:cNvSpPr>
                  <a:spLocks noChangeArrowheads="1"/>
                </p:cNvSpPr>
                <p:nvPr/>
              </p:nvSpPr>
              <p:spPr bwMode="auto">
                <a:xfrm>
                  <a:off x="0" y="1209"/>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2164" name="Group 20"/>
              <p:cNvGrpSpPr>
                <a:grpSpLocks/>
              </p:cNvGrpSpPr>
              <p:nvPr/>
            </p:nvGrpSpPr>
            <p:grpSpPr bwMode="auto">
              <a:xfrm>
                <a:off x="2678" y="1017"/>
                <a:ext cx="2906" cy="124"/>
                <a:chOff x="2716" y="1209"/>
                <a:chExt cx="3043" cy="391"/>
              </a:xfrm>
            </p:grpSpPr>
            <p:sp>
              <p:nvSpPr>
                <p:cNvPr id="262165" name="Rectangle 21"/>
                <p:cNvSpPr>
                  <a:spLocks noChangeArrowheads="1"/>
                </p:cNvSpPr>
                <p:nvPr/>
              </p:nvSpPr>
              <p:spPr bwMode="auto">
                <a:xfrm>
                  <a:off x="2722" y="1215"/>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b="1">
                      <a:solidFill>
                        <a:schemeClr val="hlink"/>
                      </a:solidFill>
                      <a:latin typeface="Arial Unicode MS" panose="020B0604020202020204" pitchFamily="34" charset="-122"/>
                      <a:ea typeface="Arial Unicode MS" panose="020B0604020202020204" pitchFamily="34" charset="-122"/>
                      <a:cs typeface="Arial Unicode MS" panose="020B0604020202020204" pitchFamily="34" charset="-122"/>
                    </a:rPr>
                    <a:t>3.1</a:t>
                  </a:r>
                </a:p>
                <a:p>
                  <a:pPr eaLnBrk="0" hangingPunct="0"/>
                  <a:endParaRPr lang="en-US" altLang="zh-CN" sz="1200">
                    <a:solidFill>
                      <a:schemeClr val="hlink"/>
                    </a:solidFill>
                    <a:latin typeface="Arial Unicode MS" panose="020B0604020202020204" pitchFamily="34" charset="-122"/>
                    <a:ea typeface="Arial Unicode MS" panose="020B0604020202020204" pitchFamily="34" charset="-122"/>
                  </a:endParaRPr>
                </a:p>
              </p:txBody>
            </p:sp>
            <p:sp>
              <p:nvSpPr>
                <p:cNvPr id="262166" name="Rectangle 22"/>
                <p:cNvSpPr>
                  <a:spLocks noChangeArrowheads="1"/>
                </p:cNvSpPr>
                <p:nvPr/>
              </p:nvSpPr>
              <p:spPr bwMode="auto">
                <a:xfrm>
                  <a:off x="2716" y="1209"/>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2167" name="Group 23"/>
              <p:cNvGrpSpPr>
                <a:grpSpLocks/>
              </p:cNvGrpSpPr>
              <p:nvPr/>
            </p:nvGrpSpPr>
            <p:grpSpPr bwMode="auto">
              <a:xfrm>
                <a:off x="84" y="1145"/>
                <a:ext cx="2594" cy="123"/>
                <a:chOff x="0" y="1612"/>
                <a:chExt cx="2716" cy="391"/>
              </a:xfrm>
            </p:grpSpPr>
            <p:sp>
              <p:nvSpPr>
                <p:cNvPr id="262168" name="Rectangle 24"/>
                <p:cNvSpPr>
                  <a:spLocks noChangeArrowheads="1"/>
                </p:cNvSpPr>
                <p:nvPr/>
              </p:nvSpPr>
              <p:spPr bwMode="auto">
                <a:xfrm>
                  <a:off x="6" y="1618"/>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a:t>
                  </a:r>
                </a:p>
                <a:p>
                  <a:pPr eaLnBrk="0" hangingPunct="0"/>
                  <a:endParaRPr lang="en-US" altLang="zh-CN">
                    <a:latin typeface="Times New Roman" panose="02020603050405020304" pitchFamily="18" charset="0"/>
                    <a:ea typeface="宋体" panose="02010600030101010101" pitchFamily="2" charset="-122"/>
                  </a:endParaRPr>
                </a:p>
              </p:txBody>
            </p:sp>
            <p:sp>
              <p:nvSpPr>
                <p:cNvPr id="262169" name="Rectangle 25"/>
                <p:cNvSpPr>
                  <a:spLocks noChangeArrowheads="1"/>
                </p:cNvSpPr>
                <p:nvPr/>
              </p:nvSpPr>
              <p:spPr bwMode="auto">
                <a:xfrm>
                  <a:off x="0" y="1612"/>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2170" name="Group 26"/>
              <p:cNvGrpSpPr>
                <a:grpSpLocks/>
              </p:cNvGrpSpPr>
              <p:nvPr/>
            </p:nvGrpSpPr>
            <p:grpSpPr bwMode="auto">
              <a:xfrm>
                <a:off x="2678" y="1145"/>
                <a:ext cx="2906" cy="123"/>
                <a:chOff x="2716" y="1612"/>
                <a:chExt cx="3043" cy="391"/>
              </a:xfrm>
            </p:grpSpPr>
            <p:sp>
              <p:nvSpPr>
                <p:cNvPr id="262171" name="Rectangle 27"/>
                <p:cNvSpPr>
                  <a:spLocks noChangeArrowheads="1"/>
                </p:cNvSpPr>
                <p:nvPr/>
              </p:nvSpPr>
              <p:spPr bwMode="auto">
                <a:xfrm>
                  <a:off x="2722" y="1618"/>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4</a:t>
                  </a:r>
                </a:p>
                <a:p>
                  <a:pPr eaLnBrk="0" hangingPunct="0"/>
                  <a:endParaRPr lang="en-US" altLang="zh-CN">
                    <a:latin typeface="Times New Roman" panose="02020603050405020304" pitchFamily="18" charset="0"/>
                    <a:ea typeface="宋体" panose="02010600030101010101" pitchFamily="2" charset="-122"/>
                  </a:endParaRPr>
                </a:p>
              </p:txBody>
            </p:sp>
            <p:sp>
              <p:nvSpPr>
                <p:cNvPr id="262172" name="Rectangle 28"/>
                <p:cNvSpPr>
                  <a:spLocks noChangeArrowheads="1"/>
                </p:cNvSpPr>
                <p:nvPr/>
              </p:nvSpPr>
              <p:spPr bwMode="auto">
                <a:xfrm>
                  <a:off x="2716" y="1612"/>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2173" name="Group 29"/>
              <p:cNvGrpSpPr>
                <a:grpSpLocks/>
              </p:cNvGrpSpPr>
              <p:nvPr/>
            </p:nvGrpSpPr>
            <p:grpSpPr bwMode="auto">
              <a:xfrm>
                <a:off x="84" y="1272"/>
                <a:ext cx="2594" cy="124"/>
                <a:chOff x="0" y="2015"/>
                <a:chExt cx="2716" cy="391"/>
              </a:xfrm>
            </p:grpSpPr>
            <p:sp>
              <p:nvSpPr>
                <p:cNvPr id="262174" name="Rectangle 30"/>
                <p:cNvSpPr>
                  <a:spLocks noChangeArrowheads="1"/>
                </p:cNvSpPr>
                <p:nvPr/>
              </p:nvSpPr>
              <p:spPr bwMode="auto">
                <a:xfrm>
                  <a:off x="6" y="2021"/>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a:t>
                  </a:r>
                </a:p>
                <a:p>
                  <a:pPr eaLnBrk="0" hangingPunct="0"/>
                  <a:endParaRPr lang="en-US" altLang="zh-CN">
                    <a:latin typeface="Times New Roman" panose="02020603050405020304" pitchFamily="18" charset="0"/>
                    <a:ea typeface="宋体" panose="02010600030101010101" pitchFamily="2" charset="-122"/>
                  </a:endParaRPr>
                </a:p>
              </p:txBody>
            </p:sp>
            <p:sp>
              <p:nvSpPr>
                <p:cNvPr id="262175" name="Rectangle 31"/>
                <p:cNvSpPr>
                  <a:spLocks noChangeArrowheads="1"/>
                </p:cNvSpPr>
                <p:nvPr/>
              </p:nvSpPr>
              <p:spPr bwMode="auto">
                <a:xfrm>
                  <a:off x="0" y="2015"/>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2176" name="Group 32"/>
              <p:cNvGrpSpPr>
                <a:grpSpLocks/>
              </p:cNvGrpSpPr>
              <p:nvPr/>
            </p:nvGrpSpPr>
            <p:grpSpPr bwMode="auto">
              <a:xfrm>
                <a:off x="2678" y="1272"/>
                <a:ext cx="2906" cy="124"/>
                <a:chOff x="2716" y="2015"/>
                <a:chExt cx="3043" cy="391"/>
              </a:xfrm>
            </p:grpSpPr>
            <p:sp>
              <p:nvSpPr>
                <p:cNvPr id="262177" name="Rectangle 33"/>
                <p:cNvSpPr>
                  <a:spLocks noChangeArrowheads="1"/>
                </p:cNvSpPr>
                <p:nvPr/>
              </p:nvSpPr>
              <p:spPr bwMode="auto">
                <a:xfrm>
                  <a:off x="2722" y="2021"/>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7</a:t>
                  </a:r>
                </a:p>
                <a:p>
                  <a:pPr eaLnBrk="0" hangingPunct="0"/>
                  <a:endParaRPr lang="en-US" altLang="zh-CN">
                    <a:latin typeface="Times New Roman" panose="02020603050405020304" pitchFamily="18" charset="0"/>
                    <a:ea typeface="宋体" panose="02010600030101010101" pitchFamily="2" charset="-122"/>
                  </a:endParaRPr>
                </a:p>
              </p:txBody>
            </p:sp>
            <p:sp>
              <p:nvSpPr>
                <p:cNvPr id="262178" name="Rectangle 34"/>
                <p:cNvSpPr>
                  <a:spLocks noChangeArrowheads="1"/>
                </p:cNvSpPr>
                <p:nvPr/>
              </p:nvSpPr>
              <p:spPr bwMode="auto">
                <a:xfrm>
                  <a:off x="2716" y="2015"/>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2179" name="Group 35"/>
              <p:cNvGrpSpPr>
                <a:grpSpLocks/>
              </p:cNvGrpSpPr>
              <p:nvPr/>
            </p:nvGrpSpPr>
            <p:grpSpPr bwMode="auto">
              <a:xfrm>
                <a:off x="84" y="1399"/>
                <a:ext cx="2594" cy="124"/>
                <a:chOff x="0" y="2418"/>
                <a:chExt cx="2716" cy="391"/>
              </a:xfrm>
            </p:grpSpPr>
            <p:sp>
              <p:nvSpPr>
                <p:cNvPr id="262180" name="Rectangle 36"/>
                <p:cNvSpPr>
                  <a:spLocks noChangeArrowheads="1"/>
                </p:cNvSpPr>
                <p:nvPr/>
              </p:nvSpPr>
              <p:spPr bwMode="auto">
                <a:xfrm>
                  <a:off x="6" y="2424"/>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a:t>
                  </a:r>
                </a:p>
                <a:p>
                  <a:pPr eaLnBrk="0" hangingPunct="0"/>
                  <a:endParaRPr lang="en-US" altLang="zh-CN">
                    <a:latin typeface="Times New Roman" panose="02020603050405020304" pitchFamily="18" charset="0"/>
                    <a:ea typeface="宋体" panose="02010600030101010101" pitchFamily="2" charset="-122"/>
                  </a:endParaRPr>
                </a:p>
              </p:txBody>
            </p:sp>
            <p:sp>
              <p:nvSpPr>
                <p:cNvPr id="262181" name="Rectangle 37"/>
                <p:cNvSpPr>
                  <a:spLocks noChangeArrowheads="1"/>
                </p:cNvSpPr>
                <p:nvPr/>
              </p:nvSpPr>
              <p:spPr bwMode="auto">
                <a:xfrm>
                  <a:off x="0" y="2418"/>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2182" name="Group 38"/>
              <p:cNvGrpSpPr>
                <a:grpSpLocks/>
              </p:cNvGrpSpPr>
              <p:nvPr/>
            </p:nvGrpSpPr>
            <p:grpSpPr bwMode="auto">
              <a:xfrm>
                <a:off x="2678" y="1399"/>
                <a:ext cx="2906" cy="124"/>
                <a:chOff x="2716" y="2418"/>
                <a:chExt cx="3043" cy="391"/>
              </a:xfrm>
            </p:grpSpPr>
            <p:sp>
              <p:nvSpPr>
                <p:cNvPr id="262183" name="Rectangle 39"/>
                <p:cNvSpPr>
                  <a:spLocks noChangeArrowheads="1"/>
                </p:cNvSpPr>
                <p:nvPr/>
              </p:nvSpPr>
              <p:spPr bwMode="auto">
                <a:xfrm>
                  <a:off x="2722" y="2424"/>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7</a:t>
                  </a:r>
                </a:p>
                <a:p>
                  <a:pPr eaLnBrk="0" hangingPunct="0"/>
                  <a:endParaRPr lang="en-US" altLang="zh-CN">
                    <a:latin typeface="Times New Roman" panose="02020603050405020304" pitchFamily="18" charset="0"/>
                    <a:ea typeface="宋体" panose="02010600030101010101" pitchFamily="2" charset="-122"/>
                  </a:endParaRPr>
                </a:p>
              </p:txBody>
            </p:sp>
            <p:sp>
              <p:nvSpPr>
                <p:cNvPr id="262184" name="Rectangle 40"/>
                <p:cNvSpPr>
                  <a:spLocks noChangeArrowheads="1"/>
                </p:cNvSpPr>
                <p:nvPr/>
              </p:nvSpPr>
              <p:spPr bwMode="auto">
                <a:xfrm>
                  <a:off x="2716" y="2418"/>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2185" name="Group 41"/>
              <p:cNvGrpSpPr>
                <a:grpSpLocks/>
              </p:cNvGrpSpPr>
              <p:nvPr/>
            </p:nvGrpSpPr>
            <p:grpSpPr bwMode="auto">
              <a:xfrm>
                <a:off x="84" y="1527"/>
                <a:ext cx="2594" cy="123"/>
                <a:chOff x="0" y="2821"/>
                <a:chExt cx="2716" cy="391"/>
              </a:xfrm>
            </p:grpSpPr>
            <p:sp>
              <p:nvSpPr>
                <p:cNvPr id="262186" name="Rectangle 42"/>
                <p:cNvSpPr>
                  <a:spLocks noChangeArrowheads="1"/>
                </p:cNvSpPr>
                <p:nvPr/>
              </p:nvSpPr>
              <p:spPr bwMode="auto">
                <a:xfrm>
                  <a:off x="6" y="2827"/>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a:t>
                  </a:r>
                </a:p>
                <a:p>
                  <a:pPr eaLnBrk="0" hangingPunct="0"/>
                  <a:endParaRPr lang="en-US" altLang="zh-CN">
                    <a:latin typeface="Times New Roman" panose="02020603050405020304" pitchFamily="18" charset="0"/>
                    <a:ea typeface="宋体" panose="02010600030101010101" pitchFamily="2" charset="-122"/>
                  </a:endParaRPr>
                </a:p>
              </p:txBody>
            </p:sp>
            <p:sp>
              <p:nvSpPr>
                <p:cNvPr id="262187" name="Rectangle 43"/>
                <p:cNvSpPr>
                  <a:spLocks noChangeArrowheads="1"/>
                </p:cNvSpPr>
                <p:nvPr/>
              </p:nvSpPr>
              <p:spPr bwMode="auto">
                <a:xfrm>
                  <a:off x="0" y="2821"/>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2188" name="Group 44"/>
              <p:cNvGrpSpPr>
                <a:grpSpLocks/>
              </p:cNvGrpSpPr>
              <p:nvPr/>
            </p:nvGrpSpPr>
            <p:grpSpPr bwMode="auto">
              <a:xfrm>
                <a:off x="2678" y="1527"/>
                <a:ext cx="2906" cy="123"/>
                <a:chOff x="2716" y="2821"/>
                <a:chExt cx="3043" cy="391"/>
              </a:xfrm>
            </p:grpSpPr>
            <p:sp>
              <p:nvSpPr>
                <p:cNvPr id="262189" name="Rectangle 45"/>
                <p:cNvSpPr>
                  <a:spLocks noChangeArrowheads="1"/>
                </p:cNvSpPr>
                <p:nvPr/>
              </p:nvSpPr>
              <p:spPr bwMode="auto">
                <a:xfrm>
                  <a:off x="2722" y="2827"/>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8</a:t>
                  </a:r>
                </a:p>
                <a:p>
                  <a:pPr eaLnBrk="0" hangingPunct="0"/>
                  <a:endParaRPr lang="en-US" altLang="zh-CN">
                    <a:latin typeface="Times New Roman" panose="02020603050405020304" pitchFamily="18" charset="0"/>
                    <a:ea typeface="宋体" panose="02010600030101010101" pitchFamily="2" charset="-122"/>
                  </a:endParaRPr>
                </a:p>
              </p:txBody>
            </p:sp>
            <p:sp>
              <p:nvSpPr>
                <p:cNvPr id="262190" name="Rectangle 46"/>
                <p:cNvSpPr>
                  <a:spLocks noChangeArrowheads="1"/>
                </p:cNvSpPr>
                <p:nvPr/>
              </p:nvSpPr>
              <p:spPr bwMode="auto">
                <a:xfrm>
                  <a:off x="2716" y="2821"/>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2191" name="Group 47"/>
              <p:cNvGrpSpPr>
                <a:grpSpLocks/>
              </p:cNvGrpSpPr>
              <p:nvPr/>
            </p:nvGrpSpPr>
            <p:grpSpPr bwMode="auto">
              <a:xfrm>
                <a:off x="84" y="1654"/>
                <a:ext cx="2594" cy="124"/>
                <a:chOff x="0" y="3224"/>
                <a:chExt cx="2716" cy="391"/>
              </a:xfrm>
            </p:grpSpPr>
            <p:sp>
              <p:nvSpPr>
                <p:cNvPr id="262192" name="Rectangle 48"/>
                <p:cNvSpPr>
                  <a:spLocks noChangeArrowheads="1"/>
                </p:cNvSpPr>
                <p:nvPr/>
              </p:nvSpPr>
              <p:spPr bwMode="auto">
                <a:xfrm>
                  <a:off x="6" y="3230"/>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a:t>
                  </a:r>
                  <a:endParaRPr lang="en-US" altLang="zh-CN" sz="1200" b="1">
                    <a:solidFill>
                      <a:schemeClr val="hlink"/>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eaLnBrk="0" hangingPunct="0"/>
                  <a:endParaRPr lang="en-US" altLang="zh-CN">
                    <a:latin typeface="Times New Roman" panose="02020603050405020304" pitchFamily="18" charset="0"/>
                    <a:ea typeface="宋体" panose="02010600030101010101" pitchFamily="2" charset="-122"/>
                  </a:endParaRPr>
                </a:p>
              </p:txBody>
            </p:sp>
            <p:sp>
              <p:nvSpPr>
                <p:cNvPr id="262193" name="Rectangle 49"/>
                <p:cNvSpPr>
                  <a:spLocks noChangeArrowheads="1"/>
                </p:cNvSpPr>
                <p:nvPr/>
              </p:nvSpPr>
              <p:spPr bwMode="auto">
                <a:xfrm>
                  <a:off x="0" y="3224"/>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2194" name="Group 50"/>
              <p:cNvGrpSpPr>
                <a:grpSpLocks/>
              </p:cNvGrpSpPr>
              <p:nvPr/>
            </p:nvGrpSpPr>
            <p:grpSpPr bwMode="auto">
              <a:xfrm>
                <a:off x="2678" y="1654"/>
                <a:ext cx="2906" cy="124"/>
                <a:chOff x="2716" y="3224"/>
                <a:chExt cx="3043" cy="391"/>
              </a:xfrm>
            </p:grpSpPr>
            <p:sp>
              <p:nvSpPr>
                <p:cNvPr id="262195" name="Rectangle 51"/>
                <p:cNvSpPr>
                  <a:spLocks noChangeArrowheads="1"/>
                </p:cNvSpPr>
                <p:nvPr/>
              </p:nvSpPr>
              <p:spPr bwMode="auto">
                <a:xfrm>
                  <a:off x="2722" y="3230"/>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8</a:t>
                  </a:r>
                </a:p>
                <a:p>
                  <a:pPr eaLnBrk="0" hangingPunct="0"/>
                  <a:endParaRPr lang="en-US" altLang="zh-CN">
                    <a:latin typeface="Times New Roman" panose="02020603050405020304" pitchFamily="18" charset="0"/>
                    <a:ea typeface="宋体" panose="02010600030101010101" pitchFamily="2" charset="-122"/>
                  </a:endParaRPr>
                </a:p>
              </p:txBody>
            </p:sp>
            <p:sp>
              <p:nvSpPr>
                <p:cNvPr id="262196" name="Rectangle 52"/>
                <p:cNvSpPr>
                  <a:spLocks noChangeArrowheads="1"/>
                </p:cNvSpPr>
                <p:nvPr/>
              </p:nvSpPr>
              <p:spPr bwMode="auto">
                <a:xfrm>
                  <a:off x="2716" y="3224"/>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2197" name="Group 53"/>
              <p:cNvGrpSpPr>
                <a:grpSpLocks/>
              </p:cNvGrpSpPr>
              <p:nvPr/>
            </p:nvGrpSpPr>
            <p:grpSpPr bwMode="auto">
              <a:xfrm>
                <a:off x="84" y="1782"/>
                <a:ext cx="2594" cy="123"/>
                <a:chOff x="0" y="3627"/>
                <a:chExt cx="2716" cy="391"/>
              </a:xfrm>
            </p:grpSpPr>
            <p:sp>
              <p:nvSpPr>
                <p:cNvPr id="262198" name="Rectangle 54"/>
                <p:cNvSpPr>
                  <a:spLocks noChangeArrowheads="1"/>
                </p:cNvSpPr>
                <p:nvPr/>
              </p:nvSpPr>
              <p:spPr bwMode="auto">
                <a:xfrm>
                  <a:off x="6" y="3633"/>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a:t>
                  </a:r>
                </a:p>
              </p:txBody>
            </p:sp>
            <p:sp>
              <p:nvSpPr>
                <p:cNvPr id="262199" name="Rectangle 55"/>
                <p:cNvSpPr>
                  <a:spLocks noChangeArrowheads="1"/>
                </p:cNvSpPr>
                <p:nvPr/>
              </p:nvSpPr>
              <p:spPr bwMode="auto">
                <a:xfrm>
                  <a:off x="0" y="3627"/>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2200" name="Group 56"/>
              <p:cNvGrpSpPr>
                <a:grpSpLocks/>
              </p:cNvGrpSpPr>
              <p:nvPr/>
            </p:nvGrpSpPr>
            <p:grpSpPr bwMode="auto">
              <a:xfrm>
                <a:off x="2678" y="1782"/>
                <a:ext cx="2906" cy="123"/>
                <a:chOff x="2716" y="3627"/>
                <a:chExt cx="3043" cy="391"/>
              </a:xfrm>
            </p:grpSpPr>
            <p:sp>
              <p:nvSpPr>
                <p:cNvPr id="262201" name="Rectangle 57"/>
                <p:cNvSpPr>
                  <a:spLocks noChangeArrowheads="1"/>
                </p:cNvSpPr>
                <p:nvPr/>
              </p:nvSpPr>
              <p:spPr bwMode="auto">
                <a:xfrm>
                  <a:off x="2722" y="3633"/>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9</a:t>
                  </a:r>
                </a:p>
                <a:p>
                  <a:pPr eaLnBrk="0" hangingPunct="0"/>
                  <a:endParaRPr lang="en-US" altLang="zh-CN">
                    <a:latin typeface="Times New Roman" panose="02020603050405020304" pitchFamily="18" charset="0"/>
                    <a:ea typeface="宋体" panose="02010600030101010101" pitchFamily="2" charset="-122"/>
                  </a:endParaRPr>
                </a:p>
              </p:txBody>
            </p:sp>
            <p:sp>
              <p:nvSpPr>
                <p:cNvPr id="262202" name="Rectangle 58"/>
                <p:cNvSpPr>
                  <a:spLocks noChangeArrowheads="1"/>
                </p:cNvSpPr>
                <p:nvPr/>
              </p:nvSpPr>
              <p:spPr bwMode="auto">
                <a:xfrm>
                  <a:off x="2716" y="3627"/>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2203" name="Group 59"/>
              <p:cNvGrpSpPr>
                <a:grpSpLocks/>
              </p:cNvGrpSpPr>
              <p:nvPr/>
            </p:nvGrpSpPr>
            <p:grpSpPr bwMode="auto">
              <a:xfrm>
                <a:off x="84" y="1909"/>
                <a:ext cx="2594" cy="124"/>
                <a:chOff x="0" y="4030"/>
                <a:chExt cx="2716" cy="391"/>
              </a:xfrm>
            </p:grpSpPr>
            <p:sp>
              <p:nvSpPr>
                <p:cNvPr id="262204" name="Rectangle 60"/>
                <p:cNvSpPr>
                  <a:spLocks noChangeArrowheads="1"/>
                </p:cNvSpPr>
                <p:nvPr/>
              </p:nvSpPr>
              <p:spPr bwMode="auto">
                <a:xfrm>
                  <a:off x="6" y="4036"/>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a:t>
                  </a:r>
                </a:p>
              </p:txBody>
            </p:sp>
            <p:sp>
              <p:nvSpPr>
                <p:cNvPr id="262205" name="Rectangle 61"/>
                <p:cNvSpPr>
                  <a:spLocks noChangeArrowheads="1"/>
                </p:cNvSpPr>
                <p:nvPr/>
              </p:nvSpPr>
              <p:spPr bwMode="auto">
                <a:xfrm>
                  <a:off x="0" y="4030"/>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2206" name="Group 62"/>
              <p:cNvGrpSpPr>
                <a:grpSpLocks/>
              </p:cNvGrpSpPr>
              <p:nvPr/>
            </p:nvGrpSpPr>
            <p:grpSpPr bwMode="auto">
              <a:xfrm>
                <a:off x="2678" y="1909"/>
                <a:ext cx="2906" cy="124"/>
                <a:chOff x="2716" y="4030"/>
                <a:chExt cx="3043" cy="391"/>
              </a:xfrm>
            </p:grpSpPr>
            <p:sp>
              <p:nvSpPr>
                <p:cNvPr id="262207" name="Rectangle 63"/>
                <p:cNvSpPr>
                  <a:spLocks noChangeArrowheads="1"/>
                </p:cNvSpPr>
                <p:nvPr/>
              </p:nvSpPr>
              <p:spPr bwMode="auto">
                <a:xfrm>
                  <a:off x="2722" y="4036"/>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9</a:t>
                  </a:r>
                </a:p>
                <a:p>
                  <a:pPr eaLnBrk="0" hangingPunct="0"/>
                  <a:endParaRPr lang="en-US" altLang="zh-CN">
                    <a:latin typeface="Times New Roman" panose="02020603050405020304" pitchFamily="18" charset="0"/>
                    <a:ea typeface="宋体" panose="02010600030101010101" pitchFamily="2" charset="-122"/>
                  </a:endParaRPr>
                </a:p>
              </p:txBody>
            </p:sp>
            <p:sp>
              <p:nvSpPr>
                <p:cNvPr id="262208" name="Rectangle 64"/>
                <p:cNvSpPr>
                  <a:spLocks noChangeArrowheads="1"/>
                </p:cNvSpPr>
                <p:nvPr/>
              </p:nvSpPr>
              <p:spPr bwMode="auto">
                <a:xfrm>
                  <a:off x="2716" y="4030"/>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2209" name="Group 65"/>
              <p:cNvGrpSpPr>
                <a:grpSpLocks/>
              </p:cNvGrpSpPr>
              <p:nvPr/>
            </p:nvGrpSpPr>
            <p:grpSpPr bwMode="auto">
              <a:xfrm>
                <a:off x="84" y="2036"/>
                <a:ext cx="2594" cy="124"/>
                <a:chOff x="0" y="4433"/>
                <a:chExt cx="2716" cy="391"/>
              </a:xfrm>
            </p:grpSpPr>
            <p:sp>
              <p:nvSpPr>
                <p:cNvPr id="262210" name="Rectangle 66"/>
                <p:cNvSpPr>
                  <a:spLocks noChangeArrowheads="1"/>
                </p:cNvSpPr>
                <p:nvPr/>
              </p:nvSpPr>
              <p:spPr bwMode="auto">
                <a:xfrm>
                  <a:off x="6" y="4439"/>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a:t>
                  </a:r>
                  <a:endParaRPr lang="en-US" altLang="zh-CN" sz="1200" b="1">
                    <a:solidFill>
                      <a:schemeClr val="hlink"/>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eaLnBrk="0" hangingPunct="0"/>
                  <a:endParaRPr lang="en-US" altLang="zh-CN">
                    <a:latin typeface="Times New Roman" panose="02020603050405020304" pitchFamily="18" charset="0"/>
                    <a:ea typeface="宋体" panose="02010600030101010101" pitchFamily="2" charset="-122"/>
                  </a:endParaRPr>
                </a:p>
              </p:txBody>
            </p:sp>
            <p:sp>
              <p:nvSpPr>
                <p:cNvPr id="262211" name="Rectangle 67"/>
                <p:cNvSpPr>
                  <a:spLocks noChangeArrowheads="1"/>
                </p:cNvSpPr>
                <p:nvPr/>
              </p:nvSpPr>
              <p:spPr bwMode="auto">
                <a:xfrm>
                  <a:off x="0" y="4433"/>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2212" name="Group 68"/>
              <p:cNvGrpSpPr>
                <a:grpSpLocks/>
              </p:cNvGrpSpPr>
              <p:nvPr/>
            </p:nvGrpSpPr>
            <p:grpSpPr bwMode="auto">
              <a:xfrm>
                <a:off x="2678" y="2036"/>
                <a:ext cx="2906" cy="124"/>
                <a:chOff x="2716" y="4433"/>
                <a:chExt cx="3043" cy="391"/>
              </a:xfrm>
            </p:grpSpPr>
            <p:sp>
              <p:nvSpPr>
                <p:cNvPr id="262213" name="Rectangle 69"/>
                <p:cNvSpPr>
                  <a:spLocks noChangeArrowheads="1"/>
                </p:cNvSpPr>
                <p:nvPr/>
              </p:nvSpPr>
              <p:spPr bwMode="auto">
                <a:xfrm>
                  <a:off x="2722" y="4439"/>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9</a:t>
                  </a:r>
                </a:p>
                <a:p>
                  <a:pPr eaLnBrk="0" hangingPunct="0"/>
                  <a:endParaRPr lang="en-US" altLang="zh-CN">
                    <a:latin typeface="Times New Roman" panose="02020603050405020304" pitchFamily="18" charset="0"/>
                    <a:ea typeface="宋体" panose="02010600030101010101" pitchFamily="2" charset="-122"/>
                  </a:endParaRPr>
                </a:p>
              </p:txBody>
            </p:sp>
            <p:sp>
              <p:nvSpPr>
                <p:cNvPr id="262214" name="Rectangle 70"/>
                <p:cNvSpPr>
                  <a:spLocks noChangeArrowheads="1"/>
                </p:cNvSpPr>
                <p:nvPr/>
              </p:nvSpPr>
              <p:spPr bwMode="auto">
                <a:xfrm>
                  <a:off x="2716" y="4433"/>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2215" name="Group 71"/>
              <p:cNvGrpSpPr>
                <a:grpSpLocks/>
              </p:cNvGrpSpPr>
              <p:nvPr/>
            </p:nvGrpSpPr>
            <p:grpSpPr bwMode="auto">
              <a:xfrm>
                <a:off x="84" y="2164"/>
                <a:ext cx="2594" cy="123"/>
                <a:chOff x="0" y="4836"/>
                <a:chExt cx="2716" cy="391"/>
              </a:xfrm>
            </p:grpSpPr>
            <p:sp>
              <p:nvSpPr>
                <p:cNvPr id="262216" name="Rectangle 72"/>
                <p:cNvSpPr>
                  <a:spLocks noChangeArrowheads="1"/>
                </p:cNvSpPr>
                <p:nvPr/>
              </p:nvSpPr>
              <p:spPr bwMode="auto">
                <a:xfrm>
                  <a:off x="6" y="4842"/>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a:t>
                  </a:r>
                </a:p>
                <a:p>
                  <a:pPr eaLnBrk="0" hangingPunct="0"/>
                  <a:endParaRPr lang="en-US" altLang="zh-CN">
                    <a:latin typeface="Times New Roman" panose="02020603050405020304" pitchFamily="18" charset="0"/>
                    <a:ea typeface="宋体" panose="02010600030101010101" pitchFamily="2" charset="-122"/>
                  </a:endParaRPr>
                </a:p>
              </p:txBody>
            </p:sp>
            <p:sp>
              <p:nvSpPr>
                <p:cNvPr id="262217" name="Rectangle 73"/>
                <p:cNvSpPr>
                  <a:spLocks noChangeArrowheads="1"/>
                </p:cNvSpPr>
                <p:nvPr/>
              </p:nvSpPr>
              <p:spPr bwMode="auto">
                <a:xfrm>
                  <a:off x="0" y="4836"/>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2218" name="Group 74"/>
              <p:cNvGrpSpPr>
                <a:grpSpLocks/>
              </p:cNvGrpSpPr>
              <p:nvPr/>
            </p:nvGrpSpPr>
            <p:grpSpPr bwMode="auto">
              <a:xfrm>
                <a:off x="2678" y="2164"/>
                <a:ext cx="2906" cy="123"/>
                <a:chOff x="2716" y="4836"/>
                <a:chExt cx="3043" cy="391"/>
              </a:xfrm>
            </p:grpSpPr>
            <p:sp>
              <p:nvSpPr>
                <p:cNvPr id="262219" name="Rectangle 75"/>
                <p:cNvSpPr>
                  <a:spLocks noChangeArrowheads="1"/>
                </p:cNvSpPr>
                <p:nvPr/>
              </p:nvSpPr>
              <p:spPr bwMode="auto">
                <a:xfrm>
                  <a:off x="2722" y="4842"/>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11</a:t>
                  </a:r>
                </a:p>
                <a:p>
                  <a:pPr eaLnBrk="0" hangingPunct="0"/>
                  <a:endParaRPr lang="en-US" altLang="zh-CN">
                    <a:latin typeface="Times New Roman" panose="02020603050405020304" pitchFamily="18" charset="0"/>
                    <a:ea typeface="宋体" panose="02010600030101010101" pitchFamily="2" charset="-122"/>
                  </a:endParaRPr>
                </a:p>
              </p:txBody>
            </p:sp>
            <p:sp>
              <p:nvSpPr>
                <p:cNvPr id="262220" name="Rectangle 76"/>
                <p:cNvSpPr>
                  <a:spLocks noChangeArrowheads="1"/>
                </p:cNvSpPr>
                <p:nvPr/>
              </p:nvSpPr>
              <p:spPr bwMode="auto">
                <a:xfrm>
                  <a:off x="2716" y="4836"/>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2221" name="Group 77"/>
              <p:cNvGrpSpPr>
                <a:grpSpLocks/>
              </p:cNvGrpSpPr>
              <p:nvPr/>
            </p:nvGrpSpPr>
            <p:grpSpPr bwMode="auto">
              <a:xfrm>
                <a:off x="84" y="2291"/>
                <a:ext cx="2594" cy="124"/>
                <a:chOff x="0" y="5239"/>
                <a:chExt cx="2716" cy="391"/>
              </a:xfrm>
            </p:grpSpPr>
            <p:sp>
              <p:nvSpPr>
                <p:cNvPr id="262222" name="Rectangle 78"/>
                <p:cNvSpPr>
                  <a:spLocks noChangeArrowheads="1"/>
                </p:cNvSpPr>
                <p:nvPr/>
              </p:nvSpPr>
              <p:spPr bwMode="auto">
                <a:xfrm>
                  <a:off x="6" y="5245"/>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3</a:t>
                  </a:r>
                </a:p>
              </p:txBody>
            </p:sp>
            <p:sp>
              <p:nvSpPr>
                <p:cNvPr id="262223" name="Rectangle 79"/>
                <p:cNvSpPr>
                  <a:spLocks noChangeArrowheads="1"/>
                </p:cNvSpPr>
                <p:nvPr/>
              </p:nvSpPr>
              <p:spPr bwMode="auto">
                <a:xfrm>
                  <a:off x="0" y="5239"/>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2224" name="Group 80"/>
              <p:cNvGrpSpPr>
                <a:grpSpLocks/>
              </p:cNvGrpSpPr>
              <p:nvPr/>
            </p:nvGrpSpPr>
            <p:grpSpPr bwMode="auto">
              <a:xfrm>
                <a:off x="2678" y="2291"/>
                <a:ext cx="2906" cy="124"/>
                <a:chOff x="2716" y="5239"/>
                <a:chExt cx="3043" cy="391"/>
              </a:xfrm>
            </p:grpSpPr>
            <p:sp>
              <p:nvSpPr>
                <p:cNvPr id="262225" name="Rectangle 81"/>
                <p:cNvSpPr>
                  <a:spLocks noChangeArrowheads="1"/>
                </p:cNvSpPr>
                <p:nvPr/>
              </p:nvSpPr>
              <p:spPr bwMode="auto">
                <a:xfrm>
                  <a:off x="2722" y="5245"/>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24</a:t>
                  </a:r>
                </a:p>
                <a:p>
                  <a:pPr eaLnBrk="0" hangingPunct="0"/>
                  <a:endParaRPr lang="en-US" altLang="zh-CN">
                    <a:latin typeface="Times New Roman" panose="02020603050405020304" pitchFamily="18" charset="0"/>
                    <a:ea typeface="宋体" panose="02010600030101010101" pitchFamily="2" charset="-122"/>
                  </a:endParaRPr>
                </a:p>
              </p:txBody>
            </p:sp>
            <p:sp>
              <p:nvSpPr>
                <p:cNvPr id="262226" name="Rectangle 82"/>
                <p:cNvSpPr>
                  <a:spLocks noChangeArrowheads="1"/>
                </p:cNvSpPr>
                <p:nvPr/>
              </p:nvSpPr>
              <p:spPr bwMode="auto">
                <a:xfrm>
                  <a:off x="2716" y="5239"/>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2227" name="Group 83"/>
              <p:cNvGrpSpPr>
                <a:grpSpLocks/>
              </p:cNvGrpSpPr>
              <p:nvPr/>
            </p:nvGrpSpPr>
            <p:grpSpPr bwMode="auto">
              <a:xfrm>
                <a:off x="84" y="2419"/>
                <a:ext cx="2594" cy="123"/>
                <a:chOff x="0" y="5642"/>
                <a:chExt cx="2716" cy="391"/>
              </a:xfrm>
            </p:grpSpPr>
            <p:sp>
              <p:nvSpPr>
                <p:cNvPr id="262228" name="Rectangle 84"/>
                <p:cNvSpPr>
                  <a:spLocks noChangeArrowheads="1"/>
                </p:cNvSpPr>
                <p:nvPr/>
              </p:nvSpPr>
              <p:spPr bwMode="auto">
                <a:xfrm>
                  <a:off x="6" y="5648"/>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3</a:t>
                  </a:r>
                </a:p>
                <a:p>
                  <a:pPr eaLnBrk="0" hangingPunct="0"/>
                  <a:endPar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endParaRPr>
                </a:p>
                <a:p>
                  <a:pPr eaLnBrk="0" hangingPunct="0"/>
                  <a:endParaRPr lang="en-US" altLang="zh-CN">
                    <a:latin typeface="Times New Roman" panose="02020603050405020304" pitchFamily="18" charset="0"/>
                    <a:ea typeface="宋体" panose="02010600030101010101" pitchFamily="2" charset="-122"/>
                  </a:endParaRPr>
                </a:p>
              </p:txBody>
            </p:sp>
            <p:sp>
              <p:nvSpPr>
                <p:cNvPr id="262229" name="Rectangle 85"/>
                <p:cNvSpPr>
                  <a:spLocks noChangeArrowheads="1"/>
                </p:cNvSpPr>
                <p:nvPr/>
              </p:nvSpPr>
              <p:spPr bwMode="auto">
                <a:xfrm>
                  <a:off x="0" y="5642"/>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2230" name="Group 86"/>
              <p:cNvGrpSpPr>
                <a:grpSpLocks/>
              </p:cNvGrpSpPr>
              <p:nvPr/>
            </p:nvGrpSpPr>
            <p:grpSpPr bwMode="auto">
              <a:xfrm>
                <a:off x="2678" y="2419"/>
                <a:ext cx="2906" cy="123"/>
                <a:chOff x="2716" y="5642"/>
                <a:chExt cx="3043" cy="391"/>
              </a:xfrm>
            </p:grpSpPr>
            <p:sp>
              <p:nvSpPr>
                <p:cNvPr id="262231" name="Rectangle 87"/>
                <p:cNvSpPr>
                  <a:spLocks noChangeArrowheads="1"/>
                </p:cNvSpPr>
                <p:nvPr/>
              </p:nvSpPr>
              <p:spPr bwMode="auto">
                <a:xfrm>
                  <a:off x="2722" y="5648"/>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24</a:t>
                  </a:r>
                </a:p>
                <a:p>
                  <a:pPr eaLnBrk="0" hangingPunct="0"/>
                  <a:endParaRPr lang="en-US" altLang="zh-CN">
                    <a:latin typeface="Times New Roman" panose="02020603050405020304" pitchFamily="18" charset="0"/>
                    <a:ea typeface="宋体" panose="02010600030101010101" pitchFamily="2" charset="-122"/>
                  </a:endParaRPr>
                </a:p>
              </p:txBody>
            </p:sp>
            <p:sp>
              <p:nvSpPr>
                <p:cNvPr id="262232" name="Rectangle 88"/>
                <p:cNvSpPr>
                  <a:spLocks noChangeArrowheads="1"/>
                </p:cNvSpPr>
                <p:nvPr/>
              </p:nvSpPr>
              <p:spPr bwMode="auto">
                <a:xfrm>
                  <a:off x="2716" y="5642"/>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2233" name="Group 89"/>
              <p:cNvGrpSpPr>
                <a:grpSpLocks/>
              </p:cNvGrpSpPr>
              <p:nvPr/>
            </p:nvGrpSpPr>
            <p:grpSpPr bwMode="auto">
              <a:xfrm>
                <a:off x="84" y="2546"/>
                <a:ext cx="2594" cy="124"/>
                <a:chOff x="0" y="6045"/>
                <a:chExt cx="2716" cy="391"/>
              </a:xfrm>
            </p:grpSpPr>
            <p:sp>
              <p:nvSpPr>
                <p:cNvPr id="262234" name="Rectangle 90"/>
                <p:cNvSpPr>
                  <a:spLocks noChangeArrowheads="1"/>
                </p:cNvSpPr>
                <p:nvPr/>
              </p:nvSpPr>
              <p:spPr bwMode="auto">
                <a:xfrm>
                  <a:off x="6" y="6051"/>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3</a:t>
                  </a:r>
                </a:p>
                <a:p>
                  <a:pPr eaLnBrk="0" hangingPunct="0"/>
                  <a:endPar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endParaRPr>
                </a:p>
                <a:p>
                  <a:pPr eaLnBrk="0" hangingPunct="0"/>
                  <a:endParaRPr lang="en-US" altLang="zh-CN">
                    <a:latin typeface="Times New Roman" panose="02020603050405020304" pitchFamily="18" charset="0"/>
                    <a:ea typeface="宋体" panose="02010600030101010101" pitchFamily="2" charset="-122"/>
                  </a:endParaRPr>
                </a:p>
              </p:txBody>
            </p:sp>
            <p:sp>
              <p:nvSpPr>
                <p:cNvPr id="262235" name="Rectangle 91"/>
                <p:cNvSpPr>
                  <a:spLocks noChangeArrowheads="1"/>
                </p:cNvSpPr>
                <p:nvPr/>
              </p:nvSpPr>
              <p:spPr bwMode="auto">
                <a:xfrm>
                  <a:off x="0" y="6045"/>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2236" name="Group 92"/>
              <p:cNvGrpSpPr>
                <a:grpSpLocks/>
              </p:cNvGrpSpPr>
              <p:nvPr/>
            </p:nvGrpSpPr>
            <p:grpSpPr bwMode="auto">
              <a:xfrm>
                <a:off x="2678" y="2546"/>
                <a:ext cx="2906" cy="124"/>
                <a:chOff x="2716" y="6045"/>
                <a:chExt cx="3043" cy="391"/>
              </a:xfrm>
            </p:grpSpPr>
            <p:sp>
              <p:nvSpPr>
                <p:cNvPr id="262237" name="Rectangle 93"/>
                <p:cNvSpPr>
                  <a:spLocks noChangeArrowheads="1"/>
                </p:cNvSpPr>
                <p:nvPr/>
              </p:nvSpPr>
              <p:spPr bwMode="auto">
                <a:xfrm>
                  <a:off x="2722" y="6051"/>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62238" name="Rectangle 94"/>
                <p:cNvSpPr>
                  <a:spLocks noChangeArrowheads="1"/>
                </p:cNvSpPr>
                <p:nvPr/>
              </p:nvSpPr>
              <p:spPr bwMode="auto">
                <a:xfrm>
                  <a:off x="2716" y="6045"/>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2239" name="Group 95"/>
              <p:cNvGrpSpPr>
                <a:grpSpLocks/>
              </p:cNvGrpSpPr>
              <p:nvPr/>
            </p:nvGrpSpPr>
            <p:grpSpPr bwMode="auto">
              <a:xfrm>
                <a:off x="84" y="2673"/>
                <a:ext cx="2594" cy="124"/>
                <a:chOff x="0" y="6448"/>
                <a:chExt cx="2716" cy="391"/>
              </a:xfrm>
            </p:grpSpPr>
            <p:sp>
              <p:nvSpPr>
                <p:cNvPr id="262240" name="Rectangle 96"/>
                <p:cNvSpPr>
                  <a:spLocks noChangeArrowheads="1"/>
                </p:cNvSpPr>
                <p:nvPr/>
              </p:nvSpPr>
              <p:spPr bwMode="auto">
                <a:xfrm>
                  <a:off x="6" y="6454"/>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b="1">
                      <a:solidFill>
                        <a:schemeClr val="hlink"/>
                      </a:solidFill>
                      <a:latin typeface="Arial Unicode MS" panose="020B0604020202020204" pitchFamily="34" charset="-122"/>
                      <a:ea typeface="Arial Unicode MS" panose="020B0604020202020204" pitchFamily="34" charset="-122"/>
                      <a:cs typeface="Arial Unicode MS" panose="020B0604020202020204" pitchFamily="34" charset="-122"/>
                    </a:rPr>
                    <a:t>4</a:t>
                  </a:r>
                  <a:endPar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endParaRPr>
                </a:p>
                <a:p>
                  <a:pPr eaLnBrk="0" hangingPunct="0"/>
                  <a:endParaRPr lang="en-US" altLang="zh-CN">
                    <a:latin typeface="Times New Roman" panose="02020603050405020304" pitchFamily="18" charset="0"/>
                    <a:ea typeface="宋体" panose="02010600030101010101" pitchFamily="2" charset="-122"/>
                  </a:endParaRPr>
                </a:p>
              </p:txBody>
            </p:sp>
            <p:sp>
              <p:nvSpPr>
                <p:cNvPr id="262241" name="Rectangle 97"/>
                <p:cNvSpPr>
                  <a:spLocks noChangeArrowheads="1"/>
                </p:cNvSpPr>
                <p:nvPr/>
              </p:nvSpPr>
              <p:spPr bwMode="auto">
                <a:xfrm>
                  <a:off x="0" y="6448"/>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2242" name="Group 98"/>
              <p:cNvGrpSpPr>
                <a:grpSpLocks/>
              </p:cNvGrpSpPr>
              <p:nvPr/>
            </p:nvGrpSpPr>
            <p:grpSpPr bwMode="auto">
              <a:xfrm>
                <a:off x="2678" y="2673"/>
                <a:ext cx="2906" cy="124"/>
                <a:chOff x="2716" y="6448"/>
                <a:chExt cx="3043" cy="391"/>
              </a:xfrm>
            </p:grpSpPr>
            <p:sp>
              <p:nvSpPr>
                <p:cNvPr id="262243" name="Rectangle 99"/>
                <p:cNvSpPr>
                  <a:spLocks noChangeArrowheads="1"/>
                </p:cNvSpPr>
                <p:nvPr/>
              </p:nvSpPr>
              <p:spPr bwMode="auto">
                <a:xfrm>
                  <a:off x="2722" y="6454"/>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62244" name="Rectangle 100"/>
                <p:cNvSpPr>
                  <a:spLocks noChangeArrowheads="1"/>
                </p:cNvSpPr>
                <p:nvPr/>
              </p:nvSpPr>
              <p:spPr bwMode="auto">
                <a:xfrm>
                  <a:off x="2716" y="6448"/>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2245" name="Group 101"/>
              <p:cNvGrpSpPr>
                <a:grpSpLocks/>
              </p:cNvGrpSpPr>
              <p:nvPr/>
            </p:nvGrpSpPr>
            <p:grpSpPr bwMode="auto">
              <a:xfrm>
                <a:off x="84" y="2801"/>
                <a:ext cx="2594" cy="123"/>
                <a:chOff x="0" y="6851"/>
                <a:chExt cx="2716" cy="391"/>
              </a:xfrm>
            </p:grpSpPr>
            <p:sp>
              <p:nvSpPr>
                <p:cNvPr id="262246" name="Rectangle 102"/>
                <p:cNvSpPr>
                  <a:spLocks noChangeArrowheads="1"/>
                </p:cNvSpPr>
                <p:nvPr/>
              </p:nvSpPr>
              <p:spPr bwMode="auto">
                <a:xfrm>
                  <a:off x="6" y="6857"/>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b="1">
                      <a:solidFill>
                        <a:schemeClr val="hlink"/>
                      </a:solidFill>
                      <a:latin typeface="Arial Unicode MS" panose="020B0604020202020204" pitchFamily="34" charset="-122"/>
                      <a:ea typeface="Arial Unicode MS" panose="020B0604020202020204" pitchFamily="34" charset="-122"/>
                      <a:cs typeface="Arial Unicode MS" panose="020B0604020202020204" pitchFamily="34" charset="-122"/>
                    </a:rPr>
                    <a:t>4</a:t>
                  </a:r>
                  <a:endPar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endParaRPr>
                </a:p>
                <a:p>
                  <a:pPr eaLnBrk="0" hangingPunct="0"/>
                  <a:endParaRPr lang="en-US" altLang="zh-CN">
                    <a:latin typeface="Times New Roman" panose="02020603050405020304" pitchFamily="18" charset="0"/>
                    <a:ea typeface="宋体" panose="02010600030101010101" pitchFamily="2" charset="-122"/>
                  </a:endParaRPr>
                </a:p>
              </p:txBody>
            </p:sp>
            <p:sp>
              <p:nvSpPr>
                <p:cNvPr id="262247" name="Rectangle 103"/>
                <p:cNvSpPr>
                  <a:spLocks noChangeArrowheads="1"/>
                </p:cNvSpPr>
                <p:nvPr/>
              </p:nvSpPr>
              <p:spPr bwMode="auto">
                <a:xfrm>
                  <a:off x="0" y="6851"/>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2248" name="Group 104"/>
              <p:cNvGrpSpPr>
                <a:grpSpLocks/>
              </p:cNvGrpSpPr>
              <p:nvPr/>
            </p:nvGrpSpPr>
            <p:grpSpPr bwMode="auto">
              <a:xfrm>
                <a:off x="2678" y="2801"/>
                <a:ext cx="2906" cy="123"/>
                <a:chOff x="2716" y="6851"/>
                <a:chExt cx="3043" cy="391"/>
              </a:xfrm>
            </p:grpSpPr>
            <p:sp>
              <p:nvSpPr>
                <p:cNvPr id="262249" name="Rectangle 105"/>
                <p:cNvSpPr>
                  <a:spLocks noChangeArrowheads="1"/>
                </p:cNvSpPr>
                <p:nvPr/>
              </p:nvSpPr>
              <p:spPr bwMode="auto">
                <a:xfrm>
                  <a:off x="2722" y="6857"/>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62250" name="Rectangle 106"/>
                <p:cNvSpPr>
                  <a:spLocks noChangeArrowheads="1"/>
                </p:cNvSpPr>
                <p:nvPr/>
              </p:nvSpPr>
              <p:spPr bwMode="auto">
                <a:xfrm>
                  <a:off x="2716" y="6851"/>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2251" name="Group 107"/>
              <p:cNvGrpSpPr>
                <a:grpSpLocks/>
              </p:cNvGrpSpPr>
              <p:nvPr/>
            </p:nvGrpSpPr>
            <p:grpSpPr bwMode="auto">
              <a:xfrm>
                <a:off x="84" y="2928"/>
                <a:ext cx="2594" cy="124"/>
                <a:chOff x="0" y="7254"/>
                <a:chExt cx="2716" cy="391"/>
              </a:xfrm>
            </p:grpSpPr>
            <p:sp>
              <p:nvSpPr>
                <p:cNvPr id="262252" name="Rectangle 108"/>
                <p:cNvSpPr>
                  <a:spLocks noChangeArrowheads="1"/>
                </p:cNvSpPr>
                <p:nvPr/>
              </p:nvSpPr>
              <p:spPr bwMode="auto">
                <a:xfrm>
                  <a:off x="6" y="7260"/>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b="1">
                      <a:solidFill>
                        <a:schemeClr val="hlink"/>
                      </a:solidFill>
                      <a:latin typeface="Arial Unicode MS" panose="020B0604020202020204" pitchFamily="34" charset="-122"/>
                      <a:ea typeface="Arial Unicode MS" panose="020B0604020202020204" pitchFamily="34" charset="-122"/>
                      <a:cs typeface="Arial Unicode MS" panose="020B0604020202020204" pitchFamily="34" charset="-122"/>
                    </a:rPr>
                    <a:t>4</a:t>
                  </a:r>
                  <a:endPar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endParaRPr>
                </a:p>
                <a:p>
                  <a:pPr eaLnBrk="0" hangingPunct="0"/>
                  <a:endParaRPr lang="en-US" altLang="zh-CN">
                    <a:latin typeface="Times New Roman" panose="02020603050405020304" pitchFamily="18" charset="0"/>
                    <a:ea typeface="宋体" panose="02010600030101010101" pitchFamily="2" charset="-122"/>
                  </a:endParaRPr>
                </a:p>
              </p:txBody>
            </p:sp>
            <p:sp>
              <p:nvSpPr>
                <p:cNvPr id="262253" name="Rectangle 109"/>
                <p:cNvSpPr>
                  <a:spLocks noChangeArrowheads="1"/>
                </p:cNvSpPr>
                <p:nvPr/>
              </p:nvSpPr>
              <p:spPr bwMode="auto">
                <a:xfrm>
                  <a:off x="0" y="7254"/>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2254" name="Group 110"/>
              <p:cNvGrpSpPr>
                <a:grpSpLocks/>
              </p:cNvGrpSpPr>
              <p:nvPr/>
            </p:nvGrpSpPr>
            <p:grpSpPr bwMode="auto">
              <a:xfrm>
                <a:off x="2678" y="2928"/>
                <a:ext cx="2906" cy="124"/>
                <a:chOff x="2716" y="7254"/>
                <a:chExt cx="3043" cy="391"/>
              </a:xfrm>
            </p:grpSpPr>
            <p:sp>
              <p:nvSpPr>
                <p:cNvPr id="262255" name="Rectangle 111"/>
                <p:cNvSpPr>
                  <a:spLocks noChangeArrowheads="1"/>
                </p:cNvSpPr>
                <p:nvPr/>
              </p:nvSpPr>
              <p:spPr bwMode="auto">
                <a:xfrm>
                  <a:off x="2722" y="7260"/>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62256" name="Rectangle 112"/>
                <p:cNvSpPr>
                  <a:spLocks noChangeArrowheads="1"/>
                </p:cNvSpPr>
                <p:nvPr/>
              </p:nvSpPr>
              <p:spPr bwMode="auto">
                <a:xfrm>
                  <a:off x="2716" y="7254"/>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2257" name="Group 113"/>
              <p:cNvGrpSpPr>
                <a:grpSpLocks/>
              </p:cNvGrpSpPr>
              <p:nvPr/>
            </p:nvGrpSpPr>
            <p:grpSpPr bwMode="auto">
              <a:xfrm>
                <a:off x="84" y="3056"/>
                <a:ext cx="2594" cy="123"/>
                <a:chOff x="0" y="7657"/>
                <a:chExt cx="2716" cy="391"/>
              </a:xfrm>
            </p:grpSpPr>
            <p:sp>
              <p:nvSpPr>
                <p:cNvPr id="262258" name="Rectangle 114"/>
                <p:cNvSpPr>
                  <a:spLocks noChangeArrowheads="1"/>
                </p:cNvSpPr>
                <p:nvPr/>
              </p:nvSpPr>
              <p:spPr bwMode="auto">
                <a:xfrm>
                  <a:off x="6" y="7663"/>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6</a:t>
                  </a:r>
                </a:p>
                <a:p>
                  <a:pPr eaLnBrk="0" hangingPunct="0"/>
                  <a:endParaRPr lang="en-US" altLang="zh-CN">
                    <a:latin typeface="Times New Roman" panose="02020603050405020304" pitchFamily="18" charset="0"/>
                    <a:ea typeface="宋体" panose="02010600030101010101" pitchFamily="2" charset="-122"/>
                  </a:endParaRPr>
                </a:p>
              </p:txBody>
            </p:sp>
            <p:sp>
              <p:nvSpPr>
                <p:cNvPr id="262259" name="Rectangle 115"/>
                <p:cNvSpPr>
                  <a:spLocks noChangeArrowheads="1"/>
                </p:cNvSpPr>
                <p:nvPr/>
              </p:nvSpPr>
              <p:spPr bwMode="auto">
                <a:xfrm>
                  <a:off x="0" y="7657"/>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2260" name="Group 116"/>
              <p:cNvGrpSpPr>
                <a:grpSpLocks/>
              </p:cNvGrpSpPr>
              <p:nvPr/>
            </p:nvGrpSpPr>
            <p:grpSpPr bwMode="auto">
              <a:xfrm>
                <a:off x="2678" y="3056"/>
                <a:ext cx="2906" cy="123"/>
                <a:chOff x="2716" y="7657"/>
                <a:chExt cx="3043" cy="391"/>
              </a:xfrm>
            </p:grpSpPr>
            <p:sp>
              <p:nvSpPr>
                <p:cNvPr id="262261" name="Rectangle 117"/>
                <p:cNvSpPr>
                  <a:spLocks noChangeArrowheads="1"/>
                </p:cNvSpPr>
                <p:nvPr/>
              </p:nvSpPr>
              <p:spPr bwMode="auto">
                <a:xfrm>
                  <a:off x="2722" y="7663"/>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62262" name="Rectangle 118"/>
                <p:cNvSpPr>
                  <a:spLocks noChangeArrowheads="1"/>
                </p:cNvSpPr>
                <p:nvPr/>
              </p:nvSpPr>
              <p:spPr bwMode="auto">
                <a:xfrm>
                  <a:off x="2716" y="7657"/>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2263" name="Group 119"/>
              <p:cNvGrpSpPr>
                <a:grpSpLocks/>
              </p:cNvGrpSpPr>
              <p:nvPr/>
            </p:nvGrpSpPr>
            <p:grpSpPr bwMode="auto">
              <a:xfrm>
                <a:off x="84" y="3183"/>
                <a:ext cx="2594" cy="124"/>
                <a:chOff x="0" y="8060"/>
                <a:chExt cx="2716" cy="391"/>
              </a:xfrm>
            </p:grpSpPr>
            <p:sp>
              <p:nvSpPr>
                <p:cNvPr id="262264" name="Rectangle 120"/>
                <p:cNvSpPr>
                  <a:spLocks noChangeArrowheads="1"/>
                </p:cNvSpPr>
                <p:nvPr/>
              </p:nvSpPr>
              <p:spPr bwMode="auto">
                <a:xfrm>
                  <a:off x="6" y="8066"/>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6</a:t>
                  </a:r>
                </a:p>
                <a:p>
                  <a:pPr eaLnBrk="0" hangingPunct="0"/>
                  <a:endParaRPr lang="en-US" altLang="zh-CN">
                    <a:latin typeface="Times New Roman" panose="02020603050405020304" pitchFamily="18" charset="0"/>
                    <a:ea typeface="宋体" panose="02010600030101010101" pitchFamily="2" charset="-122"/>
                  </a:endParaRPr>
                </a:p>
              </p:txBody>
            </p:sp>
            <p:sp>
              <p:nvSpPr>
                <p:cNvPr id="262265" name="Rectangle 121"/>
                <p:cNvSpPr>
                  <a:spLocks noChangeArrowheads="1"/>
                </p:cNvSpPr>
                <p:nvPr/>
              </p:nvSpPr>
              <p:spPr bwMode="auto">
                <a:xfrm>
                  <a:off x="0" y="8060"/>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2266" name="Group 122"/>
              <p:cNvGrpSpPr>
                <a:grpSpLocks/>
              </p:cNvGrpSpPr>
              <p:nvPr/>
            </p:nvGrpSpPr>
            <p:grpSpPr bwMode="auto">
              <a:xfrm>
                <a:off x="2678" y="3183"/>
                <a:ext cx="2906" cy="124"/>
                <a:chOff x="2716" y="8060"/>
                <a:chExt cx="3043" cy="391"/>
              </a:xfrm>
            </p:grpSpPr>
            <p:sp>
              <p:nvSpPr>
                <p:cNvPr id="262267" name="Rectangle 123"/>
                <p:cNvSpPr>
                  <a:spLocks noChangeArrowheads="1"/>
                </p:cNvSpPr>
                <p:nvPr/>
              </p:nvSpPr>
              <p:spPr bwMode="auto">
                <a:xfrm>
                  <a:off x="2722" y="8066"/>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62268" name="Rectangle 124"/>
                <p:cNvSpPr>
                  <a:spLocks noChangeArrowheads="1"/>
                </p:cNvSpPr>
                <p:nvPr/>
              </p:nvSpPr>
              <p:spPr bwMode="auto">
                <a:xfrm>
                  <a:off x="2716" y="8060"/>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2269" name="Group 125"/>
              <p:cNvGrpSpPr>
                <a:grpSpLocks/>
              </p:cNvGrpSpPr>
              <p:nvPr/>
            </p:nvGrpSpPr>
            <p:grpSpPr bwMode="auto">
              <a:xfrm>
                <a:off x="84" y="3310"/>
                <a:ext cx="2594" cy="124"/>
                <a:chOff x="0" y="8463"/>
                <a:chExt cx="2716" cy="391"/>
              </a:xfrm>
            </p:grpSpPr>
            <p:sp>
              <p:nvSpPr>
                <p:cNvPr id="262270" name="Rectangle 126"/>
                <p:cNvSpPr>
                  <a:spLocks noChangeArrowheads="1"/>
                </p:cNvSpPr>
                <p:nvPr/>
              </p:nvSpPr>
              <p:spPr bwMode="auto">
                <a:xfrm>
                  <a:off x="6" y="8469"/>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9</a:t>
                  </a:r>
                </a:p>
                <a:p>
                  <a:pPr eaLnBrk="0" hangingPunct="0"/>
                  <a:endParaRPr lang="en-US" altLang="zh-CN">
                    <a:latin typeface="Times New Roman" panose="02020603050405020304" pitchFamily="18" charset="0"/>
                    <a:ea typeface="宋体" panose="02010600030101010101" pitchFamily="2" charset="-122"/>
                  </a:endParaRPr>
                </a:p>
              </p:txBody>
            </p:sp>
            <p:sp>
              <p:nvSpPr>
                <p:cNvPr id="262271" name="Rectangle 127"/>
                <p:cNvSpPr>
                  <a:spLocks noChangeArrowheads="1"/>
                </p:cNvSpPr>
                <p:nvPr/>
              </p:nvSpPr>
              <p:spPr bwMode="auto">
                <a:xfrm>
                  <a:off x="0" y="8463"/>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2272" name="Group 128"/>
              <p:cNvGrpSpPr>
                <a:grpSpLocks/>
              </p:cNvGrpSpPr>
              <p:nvPr/>
            </p:nvGrpSpPr>
            <p:grpSpPr bwMode="auto">
              <a:xfrm>
                <a:off x="2678" y="3310"/>
                <a:ext cx="2906" cy="124"/>
                <a:chOff x="2716" y="8463"/>
                <a:chExt cx="3043" cy="391"/>
              </a:xfrm>
            </p:grpSpPr>
            <p:sp>
              <p:nvSpPr>
                <p:cNvPr id="262273" name="Rectangle 129"/>
                <p:cNvSpPr>
                  <a:spLocks noChangeArrowheads="1"/>
                </p:cNvSpPr>
                <p:nvPr/>
              </p:nvSpPr>
              <p:spPr bwMode="auto">
                <a:xfrm>
                  <a:off x="2722" y="8469"/>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62274" name="Rectangle 130"/>
                <p:cNvSpPr>
                  <a:spLocks noChangeArrowheads="1"/>
                </p:cNvSpPr>
                <p:nvPr/>
              </p:nvSpPr>
              <p:spPr bwMode="auto">
                <a:xfrm>
                  <a:off x="2716" y="8463"/>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2275" name="Group 131"/>
              <p:cNvGrpSpPr>
                <a:grpSpLocks/>
              </p:cNvGrpSpPr>
              <p:nvPr/>
            </p:nvGrpSpPr>
            <p:grpSpPr bwMode="auto">
              <a:xfrm>
                <a:off x="84" y="3438"/>
                <a:ext cx="2594" cy="123"/>
                <a:chOff x="0" y="8866"/>
                <a:chExt cx="2716" cy="391"/>
              </a:xfrm>
            </p:grpSpPr>
            <p:sp>
              <p:nvSpPr>
                <p:cNvPr id="262276" name="Rectangle 132"/>
                <p:cNvSpPr>
                  <a:spLocks noChangeArrowheads="1"/>
                </p:cNvSpPr>
                <p:nvPr/>
              </p:nvSpPr>
              <p:spPr bwMode="auto">
                <a:xfrm>
                  <a:off x="6" y="8872"/>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9</a:t>
                  </a:r>
                </a:p>
                <a:p>
                  <a:pPr eaLnBrk="0" hangingPunct="0"/>
                  <a:endParaRPr lang="en-US" altLang="zh-CN">
                    <a:latin typeface="Times New Roman" panose="02020603050405020304" pitchFamily="18" charset="0"/>
                    <a:ea typeface="宋体" panose="02010600030101010101" pitchFamily="2" charset="-122"/>
                  </a:endParaRPr>
                </a:p>
              </p:txBody>
            </p:sp>
            <p:sp>
              <p:nvSpPr>
                <p:cNvPr id="262277" name="Rectangle 133"/>
                <p:cNvSpPr>
                  <a:spLocks noChangeArrowheads="1"/>
                </p:cNvSpPr>
                <p:nvPr/>
              </p:nvSpPr>
              <p:spPr bwMode="auto">
                <a:xfrm>
                  <a:off x="0" y="8866"/>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2278" name="Group 134"/>
              <p:cNvGrpSpPr>
                <a:grpSpLocks/>
              </p:cNvGrpSpPr>
              <p:nvPr/>
            </p:nvGrpSpPr>
            <p:grpSpPr bwMode="auto">
              <a:xfrm>
                <a:off x="2678" y="3438"/>
                <a:ext cx="2906" cy="123"/>
                <a:chOff x="2716" y="8866"/>
                <a:chExt cx="3043" cy="391"/>
              </a:xfrm>
            </p:grpSpPr>
            <p:sp>
              <p:nvSpPr>
                <p:cNvPr id="262279" name="Rectangle 135"/>
                <p:cNvSpPr>
                  <a:spLocks noChangeArrowheads="1"/>
                </p:cNvSpPr>
                <p:nvPr/>
              </p:nvSpPr>
              <p:spPr bwMode="auto">
                <a:xfrm>
                  <a:off x="2722" y="8872"/>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62280" name="Rectangle 136"/>
                <p:cNvSpPr>
                  <a:spLocks noChangeArrowheads="1"/>
                </p:cNvSpPr>
                <p:nvPr/>
              </p:nvSpPr>
              <p:spPr bwMode="auto">
                <a:xfrm>
                  <a:off x="2716" y="8866"/>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2281" name="Group 137"/>
              <p:cNvGrpSpPr>
                <a:grpSpLocks/>
              </p:cNvGrpSpPr>
              <p:nvPr/>
            </p:nvGrpSpPr>
            <p:grpSpPr bwMode="auto">
              <a:xfrm>
                <a:off x="84" y="3565"/>
                <a:ext cx="2594" cy="124"/>
                <a:chOff x="0" y="9269"/>
                <a:chExt cx="2716" cy="391"/>
              </a:xfrm>
            </p:grpSpPr>
            <p:sp>
              <p:nvSpPr>
                <p:cNvPr id="262282" name="Rectangle 138"/>
                <p:cNvSpPr>
                  <a:spLocks noChangeArrowheads="1"/>
                </p:cNvSpPr>
                <p:nvPr/>
              </p:nvSpPr>
              <p:spPr bwMode="auto">
                <a:xfrm>
                  <a:off x="6" y="9275"/>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9</a:t>
                  </a:r>
                </a:p>
                <a:p>
                  <a:pPr eaLnBrk="0" hangingPunct="0"/>
                  <a:endParaRPr lang="en-US" altLang="zh-CN">
                    <a:latin typeface="Times New Roman" panose="02020603050405020304" pitchFamily="18" charset="0"/>
                    <a:ea typeface="宋体" panose="02010600030101010101" pitchFamily="2" charset="-122"/>
                  </a:endParaRPr>
                </a:p>
              </p:txBody>
            </p:sp>
            <p:sp>
              <p:nvSpPr>
                <p:cNvPr id="262283" name="Rectangle 139"/>
                <p:cNvSpPr>
                  <a:spLocks noChangeArrowheads="1"/>
                </p:cNvSpPr>
                <p:nvPr/>
              </p:nvSpPr>
              <p:spPr bwMode="auto">
                <a:xfrm>
                  <a:off x="0" y="9269"/>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2284" name="Group 140"/>
              <p:cNvGrpSpPr>
                <a:grpSpLocks/>
              </p:cNvGrpSpPr>
              <p:nvPr/>
            </p:nvGrpSpPr>
            <p:grpSpPr bwMode="auto">
              <a:xfrm>
                <a:off x="2678" y="3565"/>
                <a:ext cx="2906" cy="124"/>
                <a:chOff x="2716" y="9269"/>
                <a:chExt cx="3043" cy="391"/>
              </a:xfrm>
            </p:grpSpPr>
            <p:sp>
              <p:nvSpPr>
                <p:cNvPr id="262285" name="Rectangle 141"/>
                <p:cNvSpPr>
                  <a:spLocks noChangeArrowheads="1"/>
                </p:cNvSpPr>
                <p:nvPr/>
              </p:nvSpPr>
              <p:spPr bwMode="auto">
                <a:xfrm>
                  <a:off x="2722" y="9275"/>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62286" name="Rectangle 142"/>
                <p:cNvSpPr>
                  <a:spLocks noChangeArrowheads="1"/>
                </p:cNvSpPr>
                <p:nvPr/>
              </p:nvSpPr>
              <p:spPr bwMode="auto">
                <a:xfrm>
                  <a:off x="2716" y="9269"/>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2287" name="Group 143"/>
              <p:cNvGrpSpPr>
                <a:grpSpLocks/>
              </p:cNvGrpSpPr>
              <p:nvPr/>
            </p:nvGrpSpPr>
            <p:grpSpPr bwMode="auto">
              <a:xfrm>
                <a:off x="84" y="3693"/>
                <a:ext cx="2594" cy="123"/>
                <a:chOff x="0" y="9672"/>
                <a:chExt cx="2716" cy="391"/>
              </a:xfrm>
            </p:grpSpPr>
            <p:sp>
              <p:nvSpPr>
                <p:cNvPr id="262288" name="Rectangle 144"/>
                <p:cNvSpPr>
                  <a:spLocks noChangeArrowheads="1"/>
                </p:cNvSpPr>
                <p:nvPr/>
              </p:nvSpPr>
              <p:spPr bwMode="auto">
                <a:xfrm>
                  <a:off x="6" y="9678"/>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10</a:t>
                  </a:r>
                </a:p>
                <a:p>
                  <a:pPr eaLnBrk="0" hangingPunct="0"/>
                  <a:endParaRPr lang="en-US" altLang="zh-CN">
                    <a:latin typeface="Times New Roman" panose="02020603050405020304" pitchFamily="18" charset="0"/>
                    <a:ea typeface="宋体" panose="02010600030101010101" pitchFamily="2" charset="-122"/>
                  </a:endParaRPr>
                </a:p>
              </p:txBody>
            </p:sp>
            <p:sp>
              <p:nvSpPr>
                <p:cNvPr id="262289" name="Rectangle 145"/>
                <p:cNvSpPr>
                  <a:spLocks noChangeArrowheads="1"/>
                </p:cNvSpPr>
                <p:nvPr/>
              </p:nvSpPr>
              <p:spPr bwMode="auto">
                <a:xfrm>
                  <a:off x="0" y="9672"/>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2290" name="Group 146"/>
              <p:cNvGrpSpPr>
                <a:grpSpLocks/>
              </p:cNvGrpSpPr>
              <p:nvPr/>
            </p:nvGrpSpPr>
            <p:grpSpPr bwMode="auto">
              <a:xfrm>
                <a:off x="2678" y="3693"/>
                <a:ext cx="2906" cy="123"/>
                <a:chOff x="2716" y="9672"/>
                <a:chExt cx="3043" cy="391"/>
              </a:xfrm>
            </p:grpSpPr>
            <p:sp>
              <p:nvSpPr>
                <p:cNvPr id="262291" name="Rectangle 147"/>
                <p:cNvSpPr>
                  <a:spLocks noChangeArrowheads="1"/>
                </p:cNvSpPr>
                <p:nvPr/>
              </p:nvSpPr>
              <p:spPr bwMode="auto">
                <a:xfrm>
                  <a:off x="2722" y="9678"/>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62292" name="Rectangle 148"/>
                <p:cNvSpPr>
                  <a:spLocks noChangeArrowheads="1"/>
                </p:cNvSpPr>
                <p:nvPr/>
              </p:nvSpPr>
              <p:spPr bwMode="auto">
                <a:xfrm>
                  <a:off x="2716" y="9672"/>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2293" name="Group 149"/>
              <p:cNvGrpSpPr>
                <a:grpSpLocks/>
              </p:cNvGrpSpPr>
              <p:nvPr/>
            </p:nvGrpSpPr>
            <p:grpSpPr bwMode="auto">
              <a:xfrm>
                <a:off x="84" y="3820"/>
                <a:ext cx="2594" cy="124"/>
                <a:chOff x="0" y="10075"/>
                <a:chExt cx="2716" cy="391"/>
              </a:xfrm>
            </p:grpSpPr>
            <p:sp>
              <p:nvSpPr>
                <p:cNvPr id="262294" name="Rectangle 150"/>
                <p:cNvSpPr>
                  <a:spLocks noChangeArrowheads="1"/>
                </p:cNvSpPr>
                <p:nvPr/>
              </p:nvSpPr>
              <p:spPr bwMode="auto">
                <a:xfrm>
                  <a:off x="6" y="10081"/>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13</a:t>
                  </a:r>
                </a:p>
                <a:p>
                  <a:pPr eaLnBrk="0" hangingPunct="0"/>
                  <a:endParaRPr lang="en-US" altLang="zh-CN">
                    <a:latin typeface="Times New Roman" panose="02020603050405020304" pitchFamily="18" charset="0"/>
                    <a:ea typeface="宋体" panose="02010600030101010101" pitchFamily="2" charset="-122"/>
                  </a:endParaRPr>
                </a:p>
              </p:txBody>
            </p:sp>
            <p:sp>
              <p:nvSpPr>
                <p:cNvPr id="262295" name="Rectangle 151"/>
                <p:cNvSpPr>
                  <a:spLocks noChangeArrowheads="1"/>
                </p:cNvSpPr>
                <p:nvPr/>
              </p:nvSpPr>
              <p:spPr bwMode="auto">
                <a:xfrm>
                  <a:off x="0" y="10075"/>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2296" name="Group 152"/>
              <p:cNvGrpSpPr>
                <a:grpSpLocks/>
              </p:cNvGrpSpPr>
              <p:nvPr/>
            </p:nvGrpSpPr>
            <p:grpSpPr bwMode="auto">
              <a:xfrm>
                <a:off x="2678" y="3820"/>
                <a:ext cx="2906" cy="124"/>
                <a:chOff x="2716" y="10075"/>
                <a:chExt cx="3043" cy="391"/>
              </a:xfrm>
            </p:grpSpPr>
            <p:sp>
              <p:nvSpPr>
                <p:cNvPr id="262297" name="Rectangle 153"/>
                <p:cNvSpPr>
                  <a:spLocks noChangeArrowheads="1"/>
                </p:cNvSpPr>
                <p:nvPr/>
              </p:nvSpPr>
              <p:spPr bwMode="auto">
                <a:xfrm>
                  <a:off x="2722" y="10081"/>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62298" name="Rectangle 154"/>
                <p:cNvSpPr>
                  <a:spLocks noChangeArrowheads="1"/>
                </p:cNvSpPr>
                <p:nvPr/>
              </p:nvSpPr>
              <p:spPr bwMode="auto">
                <a:xfrm>
                  <a:off x="2716" y="10075"/>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2299" name="Group 155"/>
              <p:cNvGrpSpPr>
                <a:grpSpLocks/>
              </p:cNvGrpSpPr>
              <p:nvPr/>
            </p:nvGrpSpPr>
            <p:grpSpPr bwMode="auto">
              <a:xfrm>
                <a:off x="84" y="3947"/>
                <a:ext cx="2594" cy="124"/>
                <a:chOff x="0" y="10478"/>
                <a:chExt cx="2716" cy="391"/>
              </a:xfrm>
            </p:grpSpPr>
            <p:sp>
              <p:nvSpPr>
                <p:cNvPr id="262300" name="Rectangle 156"/>
                <p:cNvSpPr>
                  <a:spLocks noChangeArrowheads="1"/>
                </p:cNvSpPr>
                <p:nvPr/>
              </p:nvSpPr>
              <p:spPr bwMode="auto">
                <a:xfrm>
                  <a:off x="6" y="10484"/>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16</a:t>
                  </a:r>
                </a:p>
                <a:p>
                  <a:pPr eaLnBrk="0" hangingPunct="0"/>
                  <a:endParaRPr lang="en-US" altLang="zh-CN">
                    <a:latin typeface="Times New Roman" panose="02020603050405020304" pitchFamily="18" charset="0"/>
                    <a:ea typeface="宋体" panose="02010600030101010101" pitchFamily="2" charset="-122"/>
                  </a:endParaRPr>
                </a:p>
              </p:txBody>
            </p:sp>
            <p:sp>
              <p:nvSpPr>
                <p:cNvPr id="262301" name="Rectangle 157"/>
                <p:cNvSpPr>
                  <a:spLocks noChangeArrowheads="1"/>
                </p:cNvSpPr>
                <p:nvPr/>
              </p:nvSpPr>
              <p:spPr bwMode="auto">
                <a:xfrm>
                  <a:off x="0" y="10478"/>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2302" name="Group 158"/>
              <p:cNvGrpSpPr>
                <a:grpSpLocks/>
              </p:cNvGrpSpPr>
              <p:nvPr/>
            </p:nvGrpSpPr>
            <p:grpSpPr bwMode="auto">
              <a:xfrm>
                <a:off x="2678" y="3947"/>
                <a:ext cx="2906" cy="124"/>
                <a:chOff x="2716" y="10478"/>
                <a:chExt cx="3043" cy="391"/>
              </a:xfrm>
            </p:grpSpPr>
            <p:sp>
              <p:nvSpPr>
                <p:cNvPr id="262303" name="Rectangle 159"/>
                <p:cNvSpPr>
                  <a:spLocks noChangeArrowheads="1"/>
                </p:cNvSpPr>
                <p:nvPr/>
              </p:nvSpPr>
              <p:spPr bwMode="auto">
                <a:xfrm>
                  <a:off x="2722" y="10484"/>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62304" name="Rectangle 160"/>
                <p:cNvSpPr>
                  <a:spLocks noChangeArrowheads="1"/>
                </p:cNvSpPr>
                <p:nvPr/>
              </p:nvSpPr>
              <p:spPr bwMode="auto">
                <a:xfrm>
                  <a:off x="2716" y="10478"/>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262305" name="Text Box 161"/>
            <p:cNvSpPr txBox="1">
              <a:spLocks noChangeArrowheads="1"/>
            </p:cNvSpPr>
            <p:nvPr/>
          </p:nvSpPr>
          <p:spPr bwMode="auto">
            <a:xfrm>
              <a:off x="336" y="624"/>
              <a:ext cx="20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u="sng">
                  <a:ea typeface="宋体" panose="02010600030101010101" pitchFamily="2" charset="-122"/>
                </a:rPr>
                <a:t>Conceived (event)</a:t>
              </a:r>
            </a:p>
          </p:txBody>
        </p:sp>
        <p:sp>
          <p:nvSpPr>
            <p:cNvPr id="262306" name="Text Box 162"/>
            <p:cNvSpPr txBox="1">
              <a:spLocks noChangeArrowheads="1"/>
            </p:cNvSpPr>
            <p:nvPr/>
          </p:nvSpPr>
          <p:spPr bwMode="auto">
            <a:xfrm>
              <a:off x="2976" y="624"/>
              <a:ext cx="20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u="sng">
                  <a:ea typeface="宋体" panose="02010600030101010101" pitchFamily="2" charset="-122"/>
                </a:rPr>
                <a:t>Did not conceive (censored)</a:t>
              </a:r>
            </a:p>
          </p:txBody>
        </p:sp>
      </p:grpSp>
      <p:sp>
        <p:nvSpPr>
          <p:cNvPr id="262307" name="Rectangle 163"/>
          <p:cNvSpPr>
            <a:spLocks noChangeArrowheads="1"/>
          </p:cNvSpPr>
          <p:nvPr/>
        </p:nvSpPr>
        <p:spPr bwMode="auto">
          <a:xfrm>
            <a:off x="304800" y="3962400"/>
            <a:ext cx="762000" cy="533400"/>
          </a:xfrm>
          <a:prstGeom prst="rect">
            <a:avLst/>
          </a:prstGeom>
          <a:noFill/>
          <a:ln w="34925">
            <a:solidFill>
              <a:srgbClr val="3399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308" name="Rectangle 164"/>
          <p:cNvSpPr>
            <a:spLocks noChangeArrowheads="1"/>
          </p:cNvSpPr>
          <p:nvPr/>
        </p:nvSpPr>
        <p:spPr bwMode="auto">
          <a:xfrm>
            <a:off x="4191000" y="1295400"/>
            <a:ext cx="304800" cy="228600"/>
          </a:xfrm>
          <a:prstGeom prst="rect">
            <a:avLst/>
          </a:prstGeom>
          <a:noFill/>
          <a:ln w="34925">
            <a:solidFill>
              <a:srgbClr val="3399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309" name="AutoShape 165"/>
          <p:cNvSpPr>
            <a:spLocks/>
          </p:cNvSpPr>
          <p:nvPr/>
        </p:nvSpPr>
        <p:spPr bwMode="auto">
          <a:xfrm>
            <a:off x="4495800" y="1600200"/>
            <a:ext cx="914400" cy="2133600"/>
          </a:xfrm>
          <a:prstGeom prst="rightBrace">
            <a:avLst>
              <a:gd name="adj1" fmla="val 19444"/>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310" name="AutoShape 166"/>
          <p:cNvSpPr>
            <a:spLocks/>
          </p:cNvSpPr>
          <p:nvPr/>
        </p:nvSpPr>
        <p:spPr bwMode="auto">
          <a:xfrm>
            <a:off x="1447800" y="3962400"/>
            <a:ext cx="838200" cy="2057400"/>
          </a:xfrm>
          <a:prstGeom prst="rightBrace">
            <a:avLst>
              <a:gd name="adj1" fmla="val 20455"/>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311" name="Text Box 167"/>
          <p:cNvSpPr txBox="1">
            <a:spLocks noChangeArrowheads="1"/>
          </p:cNvSpPr>
          <p:nvPr/>
        </p:nvSpPr>
        <p:spPr bwMode="auto">
          <a:xfrm>
            <a:off x="4419600" y="4267200"/>
            <a:ext cx="2438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anose="02010600030101010101" pitchFamily="2" charset="-122"/>
              </a:rPr>
              <a:t>Risk set at 4 months includes  22 women</a:t>
            </a:r>
          </a:p>
        </p:txBody>
      </p:sp>
    </p:spTree>
    <p:extLst>
      <p:ext uri="{BB962C8B-B14F-4D97-AF65-F5344CB8AC3E}">
        <p14:creationId xmlns:p14="http://schemas.microsoft.com/office/powerpoint/2010/main" val="12966524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endParaRPr lang="en-US" altLang="zh-CN" dirty="0"/>
          </a:p>
        </p:txBody>
      </p:sp>
      <p:sp>
        <p:nvSpPr>
          <p:cNvPr id="263170" name="Rectangle 2"/>
          <p:cNvSpPr>
            <a:spLocks noGrp="1" noChangeArrowheads="1"/>
          </p:cNvSpPr>
          <p:nvPr>
            <p:ph type="title"/>
          </p:nvPr>
        </p:nvSpPr>
        <p:spPr/>
        <p:txBody>
          <a:bodyPr/>
          <a:lstStyle/>
          <a:p>
            <a:r>
              <a:rPr lang="en-US" altLang="zh-CN">
                <a:ea typeface="宋体" panose="02010600030101010101" pitchFamily="2" charset="-122"/>
              </a:rPr>
              <a:t>Corresponding Kaplan-Meier Curve</a:t>
            </a:r>
          </a:p>
        </p:txBody>
      </p:sp>
      <p:pic>
        <p:nvPicPr>
          <p:cNvPr id="263225" name="Picture 57" descr="suv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219258"/>
            <a:ext cx="6765925" cy="4903787"/>
          </a:xfrm>
          <a:prstGeom prst="rect">
            <a:avLst/>
          </a:prstGeom>
          <a:noFill/>
          <a:extLst>
            <a:ext uri="{909E8E84-426E-40DD-AFC4-6F175D3DCCD1}">
              <a14:hiddenFill xmlns:a14="http://schemas.microsoft.com/office/drawing/2010/main">
                <a:solidFill>
                  <a:srgbClr val="FFFFFF"/>
                </a:solidFill>
              </a14:hiddenFill>
            </a:ext>
          </a:extLst>
        </p:spPr>
      </p:pic>
      <p:sp>
        <p:nvSpPr>
          <p:cNvPr id="263226" name="Rectangle 58"/>
          <p:cNvSpPr>
            <a:spLocks noChangeArrowheads="1"/>
          </p:cNvSpPr>
          <p:nvPr/>
        </p:nvSpPr>
        <p:spPr bwMode="auto">
          <a:xfrm>
            <a:off x="2895600" y="1932045"/>
            <a:ext cx="4953000" cy="266700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94454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endParaRPr lang="en-US" altLang="zh-CN" dirty="0"/>
          </a:p>
        </p:txBody>
      </p:sp>
      <p:sp>
        <p:nvSpPr>
          <p:cNvPr id="264194" name="Rectangle 2"/>
          <p:cNvSpPr>
            <a:spLocks noGrp="1" noChangeArrowheads="1"/>
          </p:cNvSpPr>
          <p:nvPr>
            <p:ph type="title"/>
          </p:nvPr>
        </p:nvSpPr>
        <p:spPr/>
        <p:txBody>
          <a:bodyPr/>
          <a:lstStyle/>
          <a:p>
            <a:r>
              <a:rPr lang="en-US" altLang="zh-CN">
                <a:ea typeface="宋体" panose="02010600030101010101" pitchFamily="2" charset="-122"/>
              </a:rPr>
              <a:t>Corresponding Kaplan-Meier Curve</a:t>
            </a:r>
          </a:p>
        </p:txBody>
      </p:sp>
      <p:pic>
        <p:nvPicPr>
          <p:cNvPr id="264249" name="Picture 57" descr="suv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344539"/>
            <a:ext cx="6765925" cy="4903787"/>
          </a:xfrm>
          <a:prstGeom prst="rect">
            <a:avLst/>
          </a:prstGeom>
          <a:noFill/>
          <a:extLst>
            <a:ext uri="{909E8E84-426E-40DD-AFC4-6F175D3DCCD1}">
              <a14:hiddenFill xmlns:a14="http://schemas.microsoft.com/office/drawing/2010/main">
                <a:solidFill>
                  <a:srgbClr val="FFFFFF"/>
                </a:solidFill>
              </a14:hiddenFill>
            </a:ext>
          </a:extLst>
        </p:spPr>
      </p:pic>
      <p:sp>
        <p:nvSpPr>
          <p:cNvPr id="264250" name="Rectangle 58"/>
          <p:cNvSpPr>
            <a:spLocks noChangeArrowheads="1"/>
          </p:cNvSpPr>
          <p:nvPr/>
        </p:nvSpPr>
        <p:spPr bwMode="auto">
          <a:xfrm>
            <a:off x="3124200" y="2133526"/>
            <a:ext cx="4572000" cy="251460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4251" name="Group 59"/>
          <p:cNvGrpSpPr>
            <a:grpSpLocks/>
          </p:cNvGrpSpPr>
          <p:nvPr/>
        </p:nvGrpSpPr>
        <p:grpSpPr bwMode="auto">
          <a:xfrm>
            <a:off x="3200400" y="3200326"/>
            <a:ext cx="5246688" cy="390525"/>
            <a:chOff x="1536" y="1872"/>
            <a:chExt cx="3305" cy="246"/>
          </a:xfrm>
        </p:grpSpPr>
        <p:grpSp>
          <p:nvGrpSpPr>
            <p:cNvPr id="264252" name="Group 60"/>
            <p:cNvGrpSpPr>
              <a:grpSpLocks/>
            </p:cNvGrpSpPr>
            <p:nvPr/>
          </p:nvGrpSpPr>
          <p:grpSpPr bwMode="auto">
            <a:xfrm>
              <a:off x="1968" y="1920"/>
              <a:ext cx="2873" cy="198"/>
              <a:chOff x="2016" y="2208"/>
              <a:chExt cx="2873" cy="198"/>
            </a:xfrm>
          </p:grpSpPr>
          <p:sp>
            <p:nvSpPr>
              <p:cNvPr id="264253" name="Rectangle 61"/>
              <p:cNvSpPr>
                <a:spLocks noChangeArrowheads="1"/>
              </p:cNvSpPr>
              <p:nvPr/>
            </p:nvSpPr>
            <p:spPr bwMode="auto">
              <a:xfrm>
                <a:off x="2016" y="2208"/>
                <a:ext cx="2873" cy="198"/>
              </a:xfrm>
              <a:prstGeom prst="rect">
                <a:avLst/>
              </a:prstGeom>
              <a:solidFill>
                <a:srgbClr val="FF99CC"/>
              </a:solidFill>
              <a:ln w="9525">
                <a:solidFill>
                  <a:srgbClr val="33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ea typeface="宋体" panose="02010600030101010101" pitchFamily="2" charset="-122"/>
                  </a:rPr>
                  <a:t>S(t=4) = ( 84.2%)*(84.4%)*(88.5%)*(86.4%)=54.2%</a:t>
                </a:r>
              </a:p>
            </p:txBody>
          </p:sp>
          <p:grpSp>
            <p:nvGrpSpPr>
              <p:cNvPr id="264254" name="Group 62"/>
              <p:cNvGrpSpPr>
                <a:grpSpLocks/>
              </p:cNvGrpSpPr>
              <p:nvPr/>
            </p:nvGrpSpPr>
            <p:grpSpPr bwMode="auto">
              <a:xfrm>
                <a:off x="2064" y="2208"/>
                <a:ext cx="192" cy="48"/>
                <a:chOff x="2592" y="2208"/>
                <a:chExt cx="192" cy="48"/>
              </a:xfrm>
            </p:grpSpPr>
            <p:sp>
              <p:nvSpPr>
                <p:cNvPr id="264255" name="Line 63"/>
                <p:cNvSpPr>
                  <a:spLocks noChangeShapeType="1"/>
                </p:cNvSpPr>
                <p:nvPr/>
              </p:nvSpPr>
              <p:spPr bwMode="auto">
                <a:xfrm flipV="1">
                  <a:off x="2592" y="2208"/>
                  <a:ext cx="96" cy="48"/>
                </a:xfrm>
                <a:prstGeom prst="line">
                  <a:avLst/>
                </a:prstGeom>
                <a:noFill/>
                <a:ln w="9525">
                  <a:solidFill>
                    <a:srgbClr val="33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4256" name="Line 64"/>
                <p:cNvSpPr>
                  <a:spLocks noChangeShapeType="1"/>
                </p:cNvSpPr>
                <p:nvPr/>
              </p:nvSpPr>
              <p:spPr bwMode="auto">
                <a:xfrm>
                  <a:off x="2688" y="2208"/>
                  <a:ext cx="96" cy="48"/>
                </a:xfrm>
                <a:prstGeom prst="line">
                  <a:avLst/>
                </a:prstGeom>
                <a:noFill/>
                <a:ln w="9525">
                  <a:solidFill>
                    <a:srgbClr val="33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264257" name="Line 65"/>
            <p:cNvSpPr>
              <a:spLocks noChangeShapeType="1"/>
            </p:cNvSpPr>
            <p:nvPr/>
          </p:nvSpPr>
          <p:spPr bwMode="auto">
            <a:xfrm flipH="1" flipV="1">
              <a:off x="1536" y="1872"/>
              <a:ext cx="432" cy="19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64258" name="Text Box 66"/>
          <p:cNvSpPr txBox="1">
            <a:spLocks noChangeArrowheads="1"/>
          </p:cNvSpPr>
          <p:nvPr/>
        </p:nvSpPr>
        <p:spPr bwMode="auto">
          <a:xfrm>
            <a:off x="3276600" y="963551"/>
            <a:ext cx="3733736" cy="159067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400" dirty="0">
                <a:ea typeface="宋体" panose="02010600030101010101" pitchFamily="2" charset="-122"/>
              </a:rPr>
              <a:t>3 women conceive in the 4</a:t>
            </a:r>
            <a:r>
              <a:rPr lang="en-US" altLang="zh-CN" sz="1400" baseline="30000" dirty="0">
                <a:ea typeface="宋体" panose="02010600030101010101" pitchFamily="2" charset="-122"/>
              </a:rPr>
              <a:t>th</a:t>
            </a:r>
            <a:r>
              <a:rPr lang="en-US" altLang="zh-CN" sz="1400" dirty="0">
                <a:ea typeface="宋体" panose="02010600030101010101" pitchFamily="2" charset="-122"/>
              </a:rPr>
              <a:t> month, and 1 was censored between months 3 and 4. </a:t>
            </a:r>
          </a:p>
          <a:p>
            <a:pPr>
              <a:spcBef>
                <a:spcPct val="50000"/>
              </a:spcBef>
            </a:pPr>
            <a:r>
              <a:rPr lang="en-US" altLang="zh-CN" sz="1400" dirty="0">
                <a:ea typeface="宋体" panose="02010600030101010101" pitchFamily="2" charset="-122"/>
              </a:rPr>
              <a:t>The risk set at event time 4 included 22 women.</a:t>
            </a:r>
          </a:p>
          <a:p>
            <a:pPr>
              <a:spcBef>
                <a:spcPct val="50000"/>
              </a:spcBef>
            </a:pPr>
            <a:r>
              <a:rPr lang="en-US" altLang="zh-CN" sz="1400" dirty="0">
                <a:ea typeface="宋体" panose="02010600030101010101" pitchFamily="2" charset="-122"/>
              </a:rPr>
              <a:t>19/22=86.4% “survived” event time 4 pregnancy-free.</a:t>
            </a:r>
          </a:p>
        </p:txBody>
      </p:sp>
    </p:spTree>
    <p:extLst>
      <p:ext uri="{BB962C8B-B14F-4D97-AF65-F5344CB8AC3E}">
        <p14:creationId xmlns:p14="http://schemas.microsoft.com/office/powerpoint/2010/main" val="8062851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64251"/>
                                        </p:tgtEl>
                                        <p:attrNameLst>
                                          <p:attrName>style.visibility</p:attrName>
                                        </p:attrNameLst>
                                      </p:cBhvr>
                                      <p:to>
                                        <p:strVal val="visible"/>
                                      </p:to>
                                    </p:set>
                                    <p:anim calcmode="lin" valueType="num">
                                      <p:cBhvr additive="base">
                                        <p:cTn id="7" dur="500" fill="hold"/>
                                        <p:tgtEl>
                                          <p:spTgt spid="264251"/>
                                        </p:tgtEl>
                                        <p:attrNameLst>
                                          <p:attrName>ppt_x</p:attrName>
                                        </p:attrNameLst>
                                      </p:cBhvr>
                                      <p:tavLst>
                                        <p:tav tm="0">
                                          <p:val>
                                            <p:strVal val="1+#ppt_w/2"/>
                                          </p:val>
                                        </p:tav>
                                        <p:tav tm="100000">
                                          <p:val>
                                            <p:strVal val="#ppt_x"/>
                                          </p:val>
                                        </p:tav>
                                      </p:tavLst>
                                    </p:anim>
                                    <p:anim calcmode="lin" valueType="num">
                                      <p:cBhvr additive="base">
                                        <p:cTn id="8" dur="500" fill="hold"/>
                                        <p:tgtEl>
                                          <p:spTgt spid="2642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20" name="Text Box 4"/>
          <p:cNvSpPr txBox="1">
            <a:spLocks noChangeArrowheads="1"/>
          </p:cNvSpPr>
          <p:nvPr/>
        </p:nvSpPr>
        <p:spPr bwMode="auto">
          <a:xfrm>
            <a:off x="381000" y="640080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200" i="1">
                <a:latin typeface="Tahoma" panose="020B0604030504040204" pitchFamily="34" charset="0"/>
                <a:ea typeface="宋体" panose="02010600030101010101" pitchFamily="2" charset="-122"/>
              </a:rPr>
              <a:t>Data from: </a:t>
            </a:r>
            <a:r>
              <a:rPr lang="en-US" altLang="zh-CN" sz="1200">
                <a:latin typeface="Verdana" panose="020B0604030504040204" pitchFamily="34" charset="0"/>
                <a:ea typeface="宋体" panose="02010600030101010101" pitchFamily="2" charset="-122"/>
              </a:rPr>
              <a:t>Luthra P, Bland JM, Stanton SL. Incidence of pregnancy after laparoscopy and hydrotubation. BMJ 1982; 284: 1013-1014</a:t>
            </a:r>
          </a:p>
          <a:p>
            <a:pPr>
              <a:spcBef>
                <a:spcPct val="50000"/>
              </a:spcBef>
            </a:pPr>
            <a:br>
              <a:rPr lang="en-US" altLang="zh-CN" sz="1200">
                <a:latin typeface="Verdana" panose="020B0604030504040204" pitchFamily="34" charset="0"/>
                <a:ea typeface="宋体" panose="02010600030101010101" pitchFamily="2" charset="-122"/>
              </a:rPr>
            </a:br>
            <a:endParaRPr lang="en-US" altLang="zh-CN" sz="1200">
              <a:latin typeface="Verdana" panose="020B0604030504040204" pitchFamily="34" charset="0"/>
              <a:ea typeface="宋体" panose="02010600030101010101" pitchFamily="2" charset="-122"/>
            </a:endParaRPr>
          </a:p>
        </p:txBody>
      </p:sp>
      <p:sp>
        <p:nvSpPr>
          <p:cNvPr id="265222" name="Rectangle 6"/>
          <p:cNvSpPr>
            <a:spLocks noChangeArrowheads="1"/>
          </p:cNvSpPr>
          <p:nvPr/>
        </p:nvSpPr>
        <p:spPr bwMode="auto">
          <a:xfrm>
            <a:off x="41275" y="6235700"/>
            <a:ext cx="185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zh-CN"/>
          </a:p>
        </p:txBody>
      </p:sp>
      <p:sp>
        <p:nvSpPr>
          <p:cNvPr id="265223" name="Text Box 7"/>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latin typeface="Arial Unicode MS" panose="020B0604020202020204" pitchFamily="34" charset="-122"/>
                <a:ea typeface="Arial Unicode MS" panose="020B0604020202020204" pitchFamily="34" charset="-122"/>
                <a:cs typeface="Arial Unicode MS" panose="020B0604020202020204" pitchFamily="34" charset="-122"/>
              </a:rPr>
              <a:t>Raw data: Time (months) to conception or censoring in 38 sub-fertile women after laparoscopy and hydrotubation (1982 study)</a:t>
            </a:r>
            <a:endParaRPr lang="en-US" altLang="zh-CN" sz="2000">
              <a:ea typeface="宋体" panose="02010600030101010101" pitchFamily="2" charset="-122"/>
            </a:endParaRPr>
          </a:p>
        </p:txBody>
      </p:sp>
      <p:sp>
        <p:nvSpPr>
          <p:cNvPr id="265224" name="Text Box 8"/>
          <p:cNvSpPr txBox="1">
            <a:spLocks noChangeArrowheads="1"/>
          </p:cNvSpPr>
          <p:nvPr/>
        </p:nvSpPr>
        <p:spPr bwMode="auto">
          <a:xfrm>
            <a:off x="228600" y="914400"/>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grpSp>
        <p:nvGrpSpPr>
          <p:cNvPr id="265225" name="Group 9"/>
          <p:cNvGrpSpPr>
            <a:grpSpLocks/>
          </p:cNvGrpSpPr>
          <p:nvPr/>
        </p:nvGrpSpPr>
        <p:grpSpPr bwMode="auto">
          <a:xfrm>
            <a:off x="381000" y="762000"/>
            <a:ext cx="8001000" cy="5354638"/>
            <a:chOff x="240" y="624"/>
            <a:chExt cx="5040" cy="3373"/>
          </a:xfrm>
        </p:grpSpPr>
        <p:grpSp>
          <p:nvGrpSpPr>
            <p:cNvPr id="265226" name="Group 10"/>
            <p:cNvGrpSpPr>
              <a:grpSpLocks/>
            </p:cNvGrpSpPr>
            <p:nvPr/>
          </p:nvGrpSpPr>
          <p:grpSpPr bwMode="auto">
            <a:xfrm>
              <a:off x="240" y="816"/>
              <a:ext cx="5040" cy="3181"/>
              <a:chOff x="84" y="890"/>
              <a:chExt cx="5500" cy="3181"/>
            </a:xfrm>
          </p:grpSpPr>
          <p:grpSp>
            <p:nvGrpSpPr>
              <p:cNvPr id="265227" name="Group 11"/>
              <p:cNvGrpSpPr>
                <a:grpSpLocks/>
              </p:cNvGrpSpPr>
              <p:nvPr/>
            </p:nvGrpSpPr>
            <p:grpSpPr bwMode="auto">
              <a:xfrm>
                <a:off x="84" y="890"/>
                <a:ext cx="2594" cy="123"/>
                <a:chOff x="0" y="806"/>
                <a:chExt cx="2716" cy="391"/>
              </a:xfrm>
            </p:grpSpPr>
            <p:sp>
              <p:nvSpPr>
                <p:cNvPr id="265228" name="Rectangle 12"/>
                <p:cNvSpPr>
                  <a:spLocks noChangeArrowheads="1"/>
                </p:cNvSpPr>
                <p:nvPr/>
              </p:nvSpPr>
              <p:spPr bwMode="auto">
                <a:xfrm>
                  <a:off x="6" y="812"/>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a:t>
                  </a:r>
                </a:p>
                <a:p>
                  <a:pPr eaLnBrk="0" hangingPunct="0"/>
                  <a:endParaRPr lang="en-US" altLang="zh-CN">
                    <a:latin typeface="Times New Roman" panose="02020603050405020304" pitchFamily="18" charset="0"/>
                    <a:ea typeface="宋体" panose="02010600030101010101" pitchFamily="2" charset="-122"/>
                  </a:endParaRPr>
                </a:p>
              </p:txBody>
            </p:sp>
            <p:sp>
              <p:nvSpPr>
                <p:cNvPr id="265229" name="Rectangle 13"/>
                <p:cNvSpPr>
                  <a:spLocks noChangeArrowheads="1"/>
                </p:cNvSpPr>
                <p:nvPr/>
              </p:nvSpPr>
              <p:spPr bwMode="auto">
                <a:xfrm>
                  <a:off x="0" y="806"/>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5230" name="Group 14"/>
              <p:cNvGrpSpPr>
                <a:grpSpLocks/>
              </p:cNvGrpSpPr>
              <p:nvPr/>
            </p:nvGrpSpPr>
            <p:grpSpPr bwMode="auto">
              <a:xfrm>
                <a:off x="2678" y="890"/>
                <a:ext cx="2906" cy="123"/>
                <a:chOff x="2716" y="806"/>
                <a:chExt cx="3043" cy="391"/>
              </a:xfrm>
            </p:grpSpPr>
            <p:sp>
              <p:nvSpPr>
                <p:cNvPr id="265231" name="Rectangle 15"/>
                <p:cNvSpPr>
                  <a:spLocks noChangeArrowheads="1"/>
                </p:cNvSpPr>
                <p:nvPr/>
              </p:nvSpPr>
              <p:spPr bwMode="auto">
                <a:xfrm>
                  <a:off x="2722" y="812"/>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a:t>
                  </a:r>
                  <a:endParaRPr lang="en-US" altLang="zh-CN" sz="1200" b="1">
                    <a:solidFill>
                      <a:schemeClr val="hlink"/>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eaLnBrk="0" hangingPunct="0"/>
                  <a:endParaRPr lang="en-US" altLang="zh-CN" sz="1200" b="1">
                    <a:solidFill>
                      <a:schemeClr val="hlink"/>
                    </a:solidFill>
                    <a:latin typeface="Arial Unicode MS" panose="020B0604020202020204" pitchFamily="34" charset="-122"/>
                    <a:ea typeface="Arial Unicode MS" panose="020B0604020202020204" pitchFamily="34" charset="-122"/>
                  </a:endParaRPr>
                </a:p>
              </p:txBody>
            </p:sp>
            <p:sp>
              <p:nvSpPr>
                <p:cNvPr id="265232" name="Rectangle 16"/>
                <p:cNvSpPr>
                  <a:spLocks noChangeArrowheads="1"/>
                </p:cNvSpPr>
                <p:nvPr/>
              </p:nvSpPr>
              <p:spPr bwMode="auto">
                <a:xfrm>
                  <a:off x="2716" y="806"/>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5233" name="Group 17"/>
              <p:cNvGrpSpPr>
                <a:grpSpLocks/>
              </p:cNvGrpSpPr>
              <p:nvPr/>
            </p:nvGrpSpPr>
            <p:grpSpPr bwMode="auto">
              <a:xfrm>
                <a:off x="84" y="1017"/>
                <a:ext cx="2594" cy="124"/>
                <a:chOff x="0" y="1209"/>
                <a:chExt cx="2716" cy="391"/>
              </a:xfrm>
            </p:grpSpPr>
            <p:sp>
              <p:nvSpPr>
                <p:cNvPr id="265234" name="Rectangle 18"/>
                <p:cNvSpPr>
                  <a:spLocks noChangeArrowheads="1"/>
                </p:cNvSpPr>
                <p:nvPr/>
              </p:nvSpPr>
              <p:spPr bwMode="auto">
                <a:xfrm>
                  <a:off x="6" y="1215"/>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a:t>
                  </a:r>
                </a:p>
                <a:p>
                  <a:pPr eaLnBrk="0" hangingPunct="0"/>
                  <a:endParaRPr lang="en-US" altLang="zh-CN">
                    <a:latin typeface="Times New Roman" panose="02020603050405020304" pitchFamily="18" charset="0"/>
                    <a:ea typeface="宋体" panose="02010600030101010101" pitchFamily="2" charset="-122"/>
                  </a:endParaRPr>
                </a:p>
              </p:txBody>
            </p:sp>
            <p:sp>
              <p:nvSpPr>
                <p:cNvPr id="265235" name="Rectangle 19"/>
                <p:cNvSpPr>
                  <a:spLocks noChangeArrowheads="1"/>
                </p:cNvSpPr>
                <p:nvPr/>
              </p:nvSpPr>
              <p:spPr bwMode="auto">
                <a:xfrm>
                  <a:off x="0" y="1209"/>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5236" name="Group 20"/>
              <p:cNvGrpSpPr>
                <a:grpSpLocks/>
              </p:cNvGrpSpPr>
              <p:nvPr/>
            </p:nvGrpSpPr>
            <p:grpSpPr bwMode="auto">
              <a:xfrm>
                <a:off x="2678" y="1017"/>
                <a:ext cx="2906" cy="124"/>
                <a:chOff x="2716" y="1209"/>
                <a:chExt cx="3043" cy="391"/>
              </a:xfrm>
            </p:grpSpPr>
            <p:sp>
              <p:nvSpPr>
                <p:cNvPr id="265237" name="Rectangle 21"/>
                <p:cNvSpPr>
                  <a:spLocks noChangeArrowheads="1"/>
                </p:cNvSpPr>
                <p:nvPr/>
              </p:nvSpPr>
              <p:spPr bwMode="auto">
                <a:xfrm>
                  <a:off x="2722" y="1215"/>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3</a:t>
                  </a:r>
                </a:p>
                <a:p>
                  <a:pPr eaLnBrk="0" hangingPunct="0"/>
                  <a:endParaRPr lang="en-US" altLang="zh-CN">
                    <a:latin typeface="Times New Roman" panose="02020603050405020304" pitchFamily="18" charset="0"/>
                    <a:ea typeface="宋体" panose="02010600030101010101" pitchFamily="2" charset="-122"/>
                  </a:endParaRPr>
                </a:p>
              </p:txBody>
            </p:sp>
            <p:sp>
              <p:nvSpPr>
                <p:cNvPr id="265238" name="Rectangle 22"/>
                <p:cNvSpPr>
                  <a:spLocks noChangeArrowheads="1"/>
                </p:cNvSpPr>
                <p:nvPr/>
              </p:nvSpPr>
              <p:spPr bwMode="auto">
                <a:xfrm>
                  <a:off x="2716" y="1209"/>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5239" name="Group 23"/>
              <p:cNvGrpSpPr>
                <a:grpSpLocks/>
              </p:cNvGrpSpPr>
              <p:nvPr/>
            </p:nvGrpSpPr>
            <p:grpSpPr bwMode="auto">
              <a:xfrm>
                <a:off x="84" y="1145"/>
                <a:ext cx="2594" cy="123"/>
                <a:chOff x="0" y="1612"/>
                <a:chExt cx="2716" cy="391"/>
              </a:xfrm>
            </p:grpSpPr>
            <p:sp>
              <p:nvSpPr>
                <p:cNvPr id="265240" name="Rectangle 24"/>
                <p:cNvSpPr>
                  <a:spLocks noChangeArrowheads="1"/>
                </p:cNvSpPr>
                <p:nvPr/>
              </p:nvSpPr>
              <p:spPr bwMode="auto">
                <a:xfrm>
                  <a:off x="6" y="1618"/>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a:t>
                  </a:r>
                </a:p>
                <a:p>
                  <a:pPr eaLnBrk="0" hangingPunct="0"/>
                  <a:endParaRPr lang="en-US" altLang="zh-CN">
                    <a:latin typeface="Times New Roman" panose="02020603050405020304" pitchFamily="18" charset="0"/>
                    <a:ea typeface="宋体" panose="02010600030101010101" pitchFamily="2" charset="-122"/>
                  </a:endParaRPr>
                </a:p>
              </p:txBody>
            </p:sp>
            <p:sp>
              <p:nvSpPr>
                <p:cNvPr id="265241" name="Rectangle 25"/>
                <p:cNvSpPr>
                  <a:spLocks noChangeArrowheads="1"/>
                </p:cNvSpPr>
                <p:nvPr/>
              </p:nvSpPr>
              <p:spPr bwMode="auto">
                <a:xfrm>
                  <a:off x="0" y="1612"/>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5242" name="Group 26"/>
              <p:cNvGrpSpPr>
                <a:grpSpLocks/>
              </p:cNvGrpSpPr>
              <p:nvPr/>
            </p:nvGrpSpPr>
            <p:grpSpPr bwMode="auto">
              <a:xfrm>
                <a:off x="2678" y="1145"/>
                <a:ext cx="2906" cy="123"/>
                <a:chOff x="2716" y="1612"/>
                <a:chExt cx="3043" cy="391"/>
              </a:xfrm>
            </p:grpSpPr>
            <p:sp>
              <p:nvSpPr>
                <p:cNvPr id="265243" name="Rectangle 27"/>
                <p:cNvSpPr>
                  <a:spLocks noChangeArrowheads="1"/>
                </p:cNvSpPr>
                <p:nvPr/>
              </p:nvSpPr>
              <p:spPr bwMode="auto">
                <a:xfrm>
                  <a:off x="2722" y="1618"/>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b="1">
                      <a:solidFill>
                        <a:schemeClr val="hlink"/>
                      </a:solidFill>
                      <a:latin typeface="Arial Unicode MS" panose="020B0604020202020204" pitchFamily="34" charset="-122"/>
                      <a:ea typeface="Arial Unicode MS" panose="020B0604020202020204" pitchFamily="34" charset="-122"/>
                      <a:cs typeface="Arial Unicode MS" panose="020B0604020202020204" pitchFamily="34" charset="-122"/>
                    </a:rPr>
                    <a:t>4.1</a:t>
                  </a:r>
                </a:p>
                <a:p>
                  <a:pPr eaLnBrk="0" hangingPunct="0"/>
                  <a:endParaRPr lang="en-US" altLang="zh-CN" sz="1200" b="1">
                    <a:solidFill>
                      <a:schemeClr val="hlink"/>
                    </a:solidFill>
                    <a:latin typeface="Arial Unicode MS" panose="020B0604020202020204" pitchFamily="34" charset="-122"/>
                    <a:ea typeface="Arial Unicode MS" panose="020B0604020202020204" pitchFamily="34" charset="-122"/>
                  </a:endParaRPr>
                </a:p>
              </p:txBody>
            </p:sp>
            <p:sp>
              <p:nvSpPr>
                <p:cNvPr id="265244" name="Rectangle 28"/>
                <p:cNvSpPr>
                  <a:spLocks noChangeArrowheads="1"/>
                </p:cNvSpPr>
                <p:nvPr/>
              </p:nvSpPr>
              <p:spPr bwMode="auto">
                <a:xfrm>
                  <a:off x="2716" y="1612"/>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5245" name="Group 29"/>
              <p:cNvGrpSpPr>
                <a:grpSpLocks/>
              </p:cNvGrpSpPr>
              <p:nvPr/>
            </p:nvGrpSpPr>
            <p:grpSpPr bwMode="auto">
              <a:xfrm>
                <a:off x="84" y="1272"/>
                <a:ext cx="2594" cy="124"/>
                <a:chOff x="0" y="2015"/>
                <a:chExt cx="2716" cy="391"/>
              </a:xfrm>
            </p:grpSpPr>
            <p:sp>
              <p:nvSpPr>
                <p:cNvPr id="265246" name="Rectangle 30"/>
                <p:cNvSpPr>
                  <a:spLocks noChangeArrowheads="1"/>
                </p:cNvSpPr>
                <p:nvPr/>
              </p:nvSpPr>
              <p:spPr bwMode="auto">
                <a:xfrm>
                  <a:off x="6" y="2021"/>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a:t>
                  </a:r>
                </a:p>
                <a:p>
                  <a:pPr eaLnBrk="0" hangingPunct="0"/>
                  <a:endParaRPr lang="en-US" altLang="zh-CN">
                    <a:latin typeface="Times New Roman" panose="02020603050405020304" pitchFamily="18" charset="0"/>
                    <a:ea typeface="宋体" panose="02010600030101010101" pitchFamily="2" charset="-122"/>
                  </a:endParaRPr>
                </a:p>
              </p:txBody>
            </p:sp>
            <p:sp>
              <p:nvSpPr>
                <p:cNvPr id="265247" name="Rectangle 31"/>
                <p:cNvSpPr>
                  <a:spLocks noChangeArrowheads="1"/>
                </p:cNvSpPr>
                <p:nvPr/>
              </p:nvSpPr>
              <p:spPr bwMode="auto">
                <a:xfrm>
                  <a:off x="0" y="2015"/>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5248" name="Group 32"/>
              <p:cNvGrpSpPr>
                <a:grpSpLocks/>
              </p:cNvGrpSpPr>
              <p:nvPr/>
            </p:nvGrpSpPr>
            <p:grpSpPr bwMode="auto">
              <a:xfrm>
                <a:off x="2678" y="1272"/>
                <a:ext cx="2906" cy="124"/>
                <a:chOff x="2716" y="2015"/>
                <a:chExt cx="3043" cy="391"/>
              </a:xfrm>
            </p:grpSpPr>
            <p:sp>
              <p:nvSpPr>
                <p:cNvPr id="265249" name="Rectangle 33"/>
                <p:cNvSpPr>
                  <a:spLocks noChangeArrowheads="1"/>
                </p:cNvSpPr>
                <p:nvPr/>
              </p:nvSpPr>
              <p:spPr bwMode="auto">
                <a:xfrm>
                  <a:off x="2722" y="2021"/>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7</a:t>
                  </a:r>
                </a:p>
                <a:p>
                  <a:pPr eaLnBrk="0" hangingPunct="0"/>
                  <a:endParaRPr lang="en-US" altLang="zh-CN">
                    <a:latin typeface="Times New Roman" panose="02020603050405020304" pitchFamily="18" charset="0"/>
                    <a:ea typeface="宋体" panose="02010600030101010101" pitchFamily="2" charset="-122"/>
                  </a:endParaRPr>
                </a:p>
              </p:txBody>
            </p:sp>
            <p:sp>
              <p:nvSpPr>
                <p:cNvPr id="265250" name="Rectangle 34"/>
                <p:cNvSpPr>
                  <a:spLocks noChangeArrowheads="1"/>
                </p:cNvSpPr>
                <p:nvPr/>
              </p:nvSpPr>
              <p:spPr bwMode="auto">
                <a:xfrm>
                  <a:off x="2716" y="2015"/>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5251" name="Group 35"/>
              <p:cNvGrpSpPr>
                <a:grpSpLocks/>
              </p:cNvGrpSpPr>
              <p:nvPr/>
            </p:nvGrpSpPr>
            <p:grpSpPr bwMode="auto">
              <a:xfrm>
                <a:off x="84" y="1399"/>
                <a:ext cx="2594" cy="124"/>
                <a:chOff x="0" y="2418"/>
                <a:chExt cx="2716" cy="391"/>
              </a:xfrm>
            </p:grpSpPr>
            <p:sp>
              <p:nvSpPr>
                <p:cNvPr id="265252" name="Rectangle 36"/>
                <p:cNvSpPr>
                  <a:spLocks noChangeArrowheads="1"/>
                </p:cNvSpPr>
                <p:nvPr/>
              </p:nvSpPr>
              <p:spPr bwMode="auto">
                <a:xfrm>
                  <a:off x="6" y="2424"/>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a:t>
                  </a:r>
                </a:p>
                <a:p>
                  <a:pPr eaLnBrk="0" hangingPunct="0"/>
                  <a:endParaRPr lang="en-US" altLang="zh-CN">
                    <a:latin typeface="Times New Roman" panose="02020603050405020304" pitchFamily="18" charset="0"/>
                    <a:ea typeface="宋体" panose="02010600030101010101" pitchFamily="2" charset="-122"/>
                  </a:endParaRPr>
                </a:p>
              </p:txBody>
            </p:sp>
            <p:sp>
              <p:nvSpPr>
                <p:cNvPr id="265253" name="Rectangle 37"/>
                <p:cNvSpPr>
                  <a:spLocks noChangeArrowheads="1"/>
                </p:cNvSpPr>
                <p:nvPr/>
              </p:nvSpPr>
              <p:spPr bwMode="auto">
                <a:xfrm>
                  <a:off x="0" y="2418"/>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5254" name="Group 38"/>
              <p:cNvGrpSpPr>
                <a:grpSpLocks/>
              </p:cNvGrpSpPr>
              <p:nvPr/>
            </p:nvGrpSpPr>
            <p:grpSpPr bwMode="auto">
              <a:xfrm>
                <a:off x="2678" y="1399"/>
                <a:ext cx="2906" cy="124"/>
                <a:chOff x="2716" y="2418"/>
                <a:chExt cx="3043" cy="391"/>
              </a:xfrm>
            </p:grpSpPr>
            <p:sp>
              <p:nvSpPr>
                <p:cNvPr id="265255" name="Rectangle 39"/>
                <p:cNvSpPr>
                  <a:spLocks noChangeArrowheads="1"/>
                </p:cNvSpPr>
                <p:nvPr/>
              </p:nvSpPr>
              <p:spPr bwMode="auto">
                <a:xfrm>
                  <a:off x="2722" y="2424"/>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7</a:t>
                  </a:r>
                </a:p>
                <a:p>
                  <a:pPr eaLnBrk="0" hangingPunct="0"/>
                  <a:endParaRPr lang="en-US" altLang="zh-CN">
                    <a:latin typeface="Times New Roman" panose="02020603050405020304" pitchFamily="18" charset="0"/>
                    <a:ea typeface="宋体" panose="02010600030101010101" pitchFamily="2" charset="-122"/>
                  </a:endParaRPr>
                </a:p>
              </p:txBody>
            </p:sp>
            <p:sp>
              <p:nvSpPr>
                <p:cNvPr id="265256" name="Rectangle 40"/>
                <p:cNvSpPr>
                  <a:spLocks noChangeArrowheads="1"/>
                </p:cNvSpPr>
                <p:nvPr/>
              </p:nvSpPr>
              <p:spPr bwMode="auto">
                <a:xfrm>
                  <a:off x="2716" y="2418"/>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5257" name="Group 41"/>
              <p:cNvGrpSpPr>
                <a:grpSpLocks/>
              </p:cNvGrpSpPr>
              <p:nvPr/>
            </p:nvGrpSpPr>
            <p:grpSpPr bwMode="auto">
              <a:xfrm>
                <a:off x="84" y="1527"/>
                <a:ext cx="2594" cy="123"/>
                <a:chOff x="0" y="2821"/>
                <a:chExt cx="2716" cy="391"/>
              </a:xfrm>
            </p:grpSpPr>
            <p:sp>
              <p:nvSpPr>
                <p:cNvPr id="265258" name="Rectangle 42"/>
                <p:cNvSpPr>
                  <a:spLocks noChangeArrowheads="1"/>
                </p:cNvSpPr>
                <p:nvPr/>
              </p:nvSpPr>
              <p:spPr bwMode="auto">
                <a:xfrm>
                  <a:off x="6" y="2827"/>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a:t>
                  </a:r>
                </a:p>
                <a:p>
                  <a:pPr eaLnBrk="0" hangingPunct="0"/>
                  <a:endParaRPr lang="en-US" altLang="zh-CN">
                    <a:latin typeface="Times New Roman" panose="02020603050405020304" pitchFamily="18" charset="0"/>
                    <a:ea typeface="宋体" panose="02010600030101010101" pitchFamily="2" charset="-122"/>
                  </a:endParaRPr>
                </a:p>
              </p:txBody>
            </p:sp>
            <p:sp>
              <p:nvSpPr>
                <p:cNvPr id="265259" name="Rectangle 43"/>
                <p:cNvSpPr>
                  <a:spLocks noChangeArrowheads="1"/>
                </p:cNvSpPr>
                <p:nvPr/>
              </p:nvSpPr>
              <p:spPr bwMode="auto">
                <a:xfrm>
                  <a:off x="0" y="2821"/>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5260" name="Group 44"/>
              <p:cNvGrpSpPr>
                <a:grpSpLocks/>
              </p:cNvGrpSpPr>
              <p:nvPr/>
            </p:nvGrpSpPr>
            <p:grpSpPr bwMode="auto">
              <a:xfrm>
                <a:off x="2678" y="1527"/>
                <a:ext cx="2906" cy="123"/>
                <a:chOff x="2716" y="2821"/>
                <a:chExt cx="3043" cy="391"/>
              </a:xfrm>
            </p:grpSpPr>
            <p:sp>
              <p:nvSpPr>
                <p:cNvPr id="265261" name="Rectangle 45"/>
                <p:cNvSpPr>
                  <a:spLocks noChangeArrowheads="1"/>
                </p:cNvSpPr>
                <p:nvPr/>
              </p:nvSpPr>
              <p:spPr bwMode="auto">
                <a:xfrm>
                  <a:off x="2722" y="2827"/>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8</a:t>
                  </a:r>
                </a:p>
                <a:p>
                  <a:pPr eaLnBrk="0" hangingPunct="0"/>
                  <a:endParaRPr lang="en-US" altLang="zh-CN">
                    <a:latin typeface="Times New Roman" panose="02020603050405020304" pitchFamily="18" charset="0"/>
                    <a:ea typeface="宋体" panose="02010600030101010101" pitchFamily="2" charset="-122"/>
                  </a:endParaRPr>
                </a:p>
              </p:txBody>
            </p:sp>
            <p:sp>
              <p:nvSpPr>
                <p:cNvPr id="265262" name="Rectangle 46"/>
                <p:cNvSpPr>
                  <a:spLocks noChangeArrowheads="1"/>
                </p:cNvSpPr>
                <p:nvPr/>
              </p:nvSpPr>
              <p:spPr bwMode="auto">
                <a:xfrm>
                  <a:off x="2716" y="2821"/>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5263" name="Group 47"/>
              <p:cNvGrpSpPr>
                <a:grpSpLocks/>
              </p:cNvGrpSpPr>
              <p:nvPr/>
            </p:nvGrpSpPr>
            <p:grpSpPr bwMode="auto">
              <a:xfrm>
                <a:off x="84" y="1654"/>
                <a:ext cx="2594" cy="124"/>
                <a:chOff x="0" y="3224"/>
                <a:chExt cx="2716" cy="391"/>
              </a:xfrm>
            </p:grpSpPr>
            <p:sp>
              <p:nvSpPr>
                <p:cNvPr id="265264" name="Rectangle 48"/>
                <p:cNvSpPr>
                  <a:spLocks noChangeArrowheads="1"/>
                </p:cNvSpPr>
                <p:nvPr/>
              </p:nvSpPr>
              <p:spPr bwMode="auto">
                <a:xfrm>
                  <a:off x="6" y="3230"/>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a:t>
                  </a:r>
                  <a:endParaRPr lang="en-US" altLang="zh-CN" sz="1200" b="1">
                    <a:solidFill>
                      <a:schemeClr val="hlink"/>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eaLnBrk="0" hangingPunct="0"/>
                  <a:endParaRPr lang="en-US" altLang="zh-CN">
                    <a:latin typeface="Times New Roman" panose="02020603050405020304" pitchFamily="18" charset="0"/>
                    <a:ea typeface="宋体" panose="02010600030101010101" pitchFamily="2" charset="-122"/>
                  </a:endParaRPr>
                </a:p>
              </p:txBody>
            </p:sp>
            <p:sp>
              <p:nvSpPr>
                <p:cNvPr id="265265" name="Rectangle 49"/>
                <p:cNvSpPr>
                  <a:spLocks noChangeArrowheads="1"/>
                </p:cNvSpPr>
                <p:nvPr/>
              </p:nvSpPr>
              <p:spPr bwMode="auto">
                <a:xfrm>
                  <a:off x="0" y="3224"/>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5266" name="Group 50"/>
              <p:cNvGrpSpPr>
                <a:grpSpLocks/>
              </p:cNvGrpSpPr>
              <p:nvPr/>
            </p:nvGrpSpPr>
            <p:grpSpPr bwMode="auto">
              <a:xfrm>
                <a:off x="2678" y="1654"/>
                <a:ext cx="2906" cy="124"/>
                <a:chOff x="2716" y="3224"/>
                <a:chExt cx="3043" cy="391"/>
              </a:xfrm>
            </p:grpSpPr>
            <p:sp>
              <p:nvSpPr>
                <p:cNvPr id="265267" name="Rectangle 51"/>
                <p:cNvSpPr>
                  <a:spLocks noChangeArrowheads="1"/>
                </p:cNvSpPr>
                <p:nvPr/>
              </p:nvSpPr>
              <p:spPr bwMode="auto">
                <a:xfrm>
                  <a:off x="2722" y="3230"/>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8</a:t>
                  </a:r>
                </a:p>
                <a:p>
                  <a:pPr eaLnBrk="0" hangingPunct="0"/>
                  <a:endParaRPr lang="en-US" altLang="zh-CN">
                    <a:latin typeface="Times New Roman" panose="02020603050405020304" pitchFamily="18" charset="0"/>
                    <a:ea typeface="宋体" panose="02010600030101010101" pitchFamily="2" charset="-122"/>
                  </a:endParaRPr>
                </a:p>
              </p:txBody>
            </p:sp>
            <p:sp>
              <p:nvSpPr>
                <p:cNvPr id="265268" name="Rectangle 52"/>
                <p:cNvSpPr>
                  <a:spLocks noChangeArrowheads="1"/>
                </p:cNvSpPr>
                <p:nvPr/>
              </p:nvSpPr>
              <p:spPr bwMode="auto">
                <a:xfrm>
                  <a:off x="2716" y="3224"/>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5269" name="Group 53"/>
              <p:cNvGrpSpPr>
                <a:grpSpLocks/>
              </p:cNvGrpSpPr>
              <p:nvPr/>
            </p:nvGrpSpPr>
            <p:grpSpPr bwMode="auto">
              <a:xfrm>
                <a:off x="84" y="1782"/>
                <a:ext cx="2594" cy="123"/>
                <a:chOff x="0" y="3627"/>
                <a:chExt cx="2716" cy="391"/>
              </a:xfrm>
            </p:grpSpPr>
            <p:sp>
              <p:nvSpPr>
                <p:cNvPr id="265270" name="Rectangle 54"/>
                <p:cNvSpPr>
                  <a:spLocks noChangeArrowheads="1"/>
                </p:cNvSpPr>
                <p:nvPr/>
              </p:nvSpPr>
              <p:spPr bwMode="auto">
                <a:xfrm>
                  <a:off x="6" y="3633"/>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a:t>
                  </a:r>
                </a:p>
              </p:txBody>
            </p:sp>
            <p:sp>
              <p:nvSpPr>
                <p:cNvPr id="265271" name="Rectangle 55"/>
                <p:cNvSpPr>
                  <a:spLocks noChangeArrowheads="1"/>
                </p:cNvSpPr>
                <p:nvPr/>
              </p:nvSpPr>
              <p:spPr bwMode="auto">
                <a:xfrm>
                  <a:off x="0" y="3627"/>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5272" name="Group 56"/>
              <p:cNvGrpSpPr>
                <a:grpSpLocks/>
              </p:cNvGrpSpPr>
              <p:nvPr/>
            </p:nvGrpSpPr>
            <p:grpSpPr bwMode="auto">
              <a:xfrm>
                <a:off x="2678" y="1782"/>
                <a:ext cx="2906" cy="123"/>
                <a:chOff x="2716" y="3627"/>
                <a:chExt cx="3043" cy="391"/>
              </a:xfrm>
            </p:grpSpPr>
            <p:sp>
              <p:nvSpPr>
                <p:cNvPr id="265273" name="Rectangle 57"/>
                <p:cNvSpPr>
                  <a:spLocks noChangeArrowheads="1"/>
                </p:cNvSpPr>
                <p:nvPr/>
              </p:nvSpPr>
              <p:spPr bwMode="auto">
                <a:xfrm>
                  <a:off x="2722" y="3633"/>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9</a:t>
                  </a:r>
                </a:p>
                <a:p>
                  <a:pPr eaLnBrk="0" hangingPunct="0"/>
                  <a:endParaRPr lang="en-US" altLang="zh-CN">
                    <a:latin typeface="Times New Roman" panose="02020603050405020304" pitchFamily="18" charset="0"/>
                    <a:ea typeface="宋体" panose="02010600030101010101" pitchFamily="2" charset="-122"/>
                  </a:endParaRPr>
                </a:p>
              </p:txBody>
            </p:sp>
            <p:sp>
              <p:nvSpPr>
                <p:cNvPr id="265274" name="Rectangle 58"/>
                <p:cNvSpPr>
                  <a:spLocks noChangeArrowheads="1"/>
                </p:cNvSpPr>
                <p:nvPr/>
              </p:nvSpPr>
              <p:spPr bwMode="auto">
                <a:xfrm>
                  <a:off x="2716" y="3627"/>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5275" name="Group 59"/>
              <p:cNvGrpSpPr>
                <a:grpSpLocks/>
              </p:cNvGrpSpPr>
              <p:nvPr/>
            </p:nvGrpSpPr>
            <p:grpSpPr bwMode="auto">
              <a:xfrm>
                <a:off x="84" y="1909"/>
                <a:ext cx="2594" cy="124"/>
                <a:chOff x="0" y="4030"/>
                <a:chExt cx="2716" cy="391"/>
              </a:xfrm>
            </p:grpSpPr>
            <p:sp>
              <p:nvSpPr>
                <p:cNvPr id="265276" name="Rectangle 60"/>
                <p:cNvSpPr>
                  <a:spLocks noChangeArrowheads="1"/>
                </p:cNvSpPr>
                <p:nvPr/>
              </p:nvSpPr>
              <p:spPr bwMode="auto">
                <a:xfrm>
                  <a:off x="6" y="4036"/>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a:t>
                  </a:r>
                </a:p>
              </p:txBody>
            </p:sp>
            <p:sp>
              <p:nvSpPr>
                <p:cNvPr id="265277" name="Rectangle 61"/>
                <p:cNvSpPr>
                  <a:spLocks noChangeArrowheads="1"/>
                </p:cNvSpPr>
                <p:nvPr/>
              </p:nvSpPr>
              <p:spPr bwMode="auto">
                <a:xfrm>
                  <a:off x="0" y="4030"/>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5278" name="Group 62"/>
              <p:cNvGrpSpPr>
                <a:grpSpLocks/>
              </p:cNvGrpSpPr>
              <p:nvPr/>
            </p:nvGrpSpPr>
            <p:grpSpPr bwMode="auto">
              <a:xfrm>
                <a:off x="2678" y="1909"/>
                <a:ext cx="2906" cy="124"/>
                <a:chOff x="2716" y="4030"/>
                <a:chExt cx="3043" cy="391"/>
              </a:xfrm>
            </p:grpSpPr>
            <p:sp>
              <p:nvSpPr>
                <p:cNvPr id="265279" name="Rectangle 63"/>
                <p:cNvSpPr>
                  <a:spLocks noChangeArrowheads="1"/>
                </p:cNvSpPr>
                <p:nvPr/>
              </p:nvSpPr>
              <p:spPr bwMode="auto">
                <a:xfrm>
                  <a:off x="2722" y="4036"/>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9</a:t>
                  </a:r>
                </a:p>
                <a:p>
                  <a:pPr eaLnBrk="0" hangingPunct="0"/>
                  <a:endParaRPr lang="en-US" altLang="zh-CN">
                    <a:latin typeface="Times New Roman" panose="02020603050405020304" pitchFamily="18" charset="0"/>
                    <a:ea typeface="宋体" panose="02010600030101010101" pitchFamily="2" charset="-122"/>
                  </a:endParaRPr>
                </a:p>
              </p:txBody>
            </p:sp>
            <p:sp>
              <p:nvSpPr>
                <p:cNvPr id="265280" name="Rectangle 64"/>
                <p:cNvSpPr>
                  <a:spLocks noChangeArrowheads="1"/>
                </p:cNvSpPr>
                <p:nvPr/>
              </p:nvSpPr>
              <p:spPr bwMode="auto">
                <a:xfrm>
                  <a:off x="2716" y="4030"/>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5281" name="Group 65"/>
              <p:cNvGrpSpPr>
                <a:grpSpLocks/>
              </p:cNvGrpSpPr>
              <p:nvPr/>
            </p:nvGrpSpPr>
            <p:grpSpPr bwMode="auto">
              <a:xfrm>
                <a:off x="84" y="2036"/>
                <a:ext cx="2594" cy="124"/>
                <a:chOff x="0" y="4433"/>
                <a:chExt cx="2716" cy="391"/>
              </a:xfrm>
            </p:grpSpPr>
            <p:sp>
              <p:nvSpPr>
                <p:cNvPr id="265282" name="Rectangle 66"/>
                <p:cNvSpPr>
                  <a:spLocks noChangeArrowheads="1"/>
                </p:cNvSpPr>
                <p:nvPr/>
              </p:nvSpPr>
              <p:spPr bwMode="auto">
                <a:xfrm>
                  <a:off x="6" y="4439"/>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a:t>
                  </a:r>
                  <a:endParaRPr lang="en-US" altLang="zh-CN" sz="1200" b="1">
                    <a:solidFill>
                      <a:schemeClr val="hlink"/>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eaLnBrk="0" hangingPunct="0"/>
                  <a:endParaRPr lang="en-US" altLang="zh-CN">
                    <a:latin typeface="Times New Roman" panose="02020603050405020304" pitchFamily="18" charset="0"/>
                    <a:ea typeface="宋体" panose="02010600030101010101" pitchFamily="2" charset="-122"/>
                  </a:endParaRPr>
                </a:p>
              </p:txBody>
            </p:sp>
            <p:sp>
              <p:nvSpPr>
                <p:cNvPr id="265283" name="Rectangle 67"/>
                <p:cNvSpPr>
                  <a:spLocks noChangeArrowheads="1"/>
                </p:cNvSpPr>
                <p:nvPr/>
              </p:nvSpPr>
              <p:spPr bwMode="auto">
                <a:xfrm>
                  <a:off x="0" y="4433"/>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5284" name="Group 68"/>
              <p:cNvGrpSpPr>
                <a:grpSpLocks/>
              </p:cNvGrpSpPr>
              <p:nvPr/>
            </p:nvGrpSpPr>
            <p:grpSpPr bwMode="auto">
              <a:xfrm>
                <a:off x="2678" y="2036"/>
                <a:ext cx="2906" cy="124"/>
                <a:chOff x="2716" y="4433"/>
                <a:chExt cx="3043" cy="391"/>
              </a:xfrm>
            </p:grpSpPr>
            <p:sp>
              <p:nvSpPr>
                <p:cNvPr id="265285" name="Rectangle 69"/>
                <p:cNvSpPr>
                  <a:spLocks noChangeArrowheads="1"/>
                </p:cNvSpPr>
                <p:nvPr/>
              </p:nvSpPr>
              <p:spPr bwMode="auto">
                <a:xfrm>
                  <a:off x="2722" y="4439"/>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9</a:t>
                  </a:r>
                </a:p>
                <a:p>
                  <a:pPr eaLnBrk="0" hangingPunct="0"/>
                  <a:endParaRPr lang="en-US" altLang="zh-CN">
                    <a:latin typeface="Times New Roman" panose="02020603050405020304" pitchFamily="18" charset="0"/>
                    <a:ea typeface="宋体" panose="02010600030101010101" pitchFamily="2" charset="-122"/>
                  </a:endParaRPr>
                </a:p>
              </p:txBody>
            </p:sp>
            <p:sp>
              <p:nvSpPr>
                <p:cNvPr id="265286" name="Rectangle 70"/>
                <p:cNvSpPr>
                  <a:spLocks noChangeArrowheads="1"/>
                </p:cNvSpPr>
                <p:nvPr/>
              </p:nvSpPr>
              <p:spPr bwMode="auto">
                <a:xfrm>
                  <a:off x="2716" y="4433"/>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5287" name="Group 71"/>
              <p:cNvGrpSpPr>
                <a:grpSpLocks/>
              </p:cNvGrpSpPr>
              <p:nvPr/>
            </p:nvGrpSpPr>
            <p:grpSpPr bwMode="auto">
              <a:xfrm>
                <a:off x="84" y="2164"/>
                <a:ext cx="2594" cy="123"/>
                <a:chOff x="0" y="4836"/>
                <a:chExt cx="2716" cy="391"/>
              </a:xfrm>
            </p:grpSpPr>
            <p:sp>
              <p:nvSpPr>
                <p:cNvPr id="265288" name="Rectangle 72"/>
                <p:cNvSpPr>
                  <a:spLocks noChangeArrowheads="1"/>
                </p:cNvSpPr>
                <p:nvPr/>
              </p:nvSpPr>
              <p:spPr bwMode="auto">
                <a:xfrm>
                  <a:off x="6" y="4842"/>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a:t>
                  </a:r>
                </a:p>
                <a:p>
                  <a:pPr eaLnBrk="0" hangingPunct="0"/>
                  <a:endParaRPr lang="en-US" altLang="zh-CN">
                    <a:latin typeface="Times New Roman" panose="02020603050405020304" pitchFamily="18" charset="0"/>
                    <a:ea typeface="宋体" panose="02010600030101010101" pitchFamily="2" charset="-122"/>
                  </a:endParaRPr>
                </a:p>
              </p:txBody>
            </p:sp>
            <p:sp>
              <p:nvSpPr>
                <p:cNvPr id="265289" name="Rectangle 73"/>
                <p:cNvSpPr>
                  <a:spLocks noChangeArrowheads="1"/>
                </p:cNvSpPr>
                <p:nvPr/>
              </p:nvSpPr>
              <p:spPr bwMode="auto">
                <a:xfrm>
                  <a:off x="0" y="4836"/>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5290" name="Group 74"/>
              <p:cNvGrpSpPr>
                <a:grpSpLocks/>
              </p:cNvGrpSpPr>
              <p:nvPr/>
            </p:nvGrpSpPr>
            <p:grpSpPr bwMode="auto">
              <a:xfrm>
                <a:off x="2678" y="2164"/>
                <a:ext cx="2906" cy="123"/>
                <a:chOff x="2716" y="4836"/>
                <a:chExt cx="3043" cy="391"/>
              </a:xfrm>
            </p:grpSpPr>
            <p:sp>
              <p:nvSpPr>
                <p:cNvPr id="265291" name="Rectangle 75"/>
                <p:cNvSpPr>
                  <a:spLocks noChangeArrowheads="1"/>
                </p:cNvSpPr>
                <p:nvPr/>
              </p:nvSpPr>
              <p:spPr bwMode="auto">
                <a:xfrm>
                  <a:off x="2722" y="4842"/>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11</a:t>
                  </a:r>
                </a:p>
                <a:p>
                  <a:pPr eaLnBrk="0" hangingPunct="0"/>
                  <a:endParaRPr lang="en-US" altLang="zh-CN">
                    <a:latin typeface="Times New Roman" panose="02020603050405020304" pitchFamily="18" charset="0"/>
                    <a:ea typeface="宋体" panose="02010600030101010101" pitchFamily="2" charset="-122"/>
                  </a:endParaRPr>
                </a:p>
              </p:txBody>
            </p:sp>
            <p:sp>
              <p:nvSpPr>
                <p:cNvPr id="265292" name="Rectangle 76"/>
                <p:cNvSpPr>
                  <a:spLocks noChangeArrowheads="1"/>
                </p:cNvSpPr>
                <p:nvPr/>
              </p:nvSpPr>
              <p:spPr bwMode="auto">
                <a:xfrm>
                  <a:off x="2716" y="4836"/>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5293" name="Group 77"/>
              <p:cNvGrpSpPr>
                <a:grpSpLocks/>
              </p:cNvGrpSpPr>
              <p:nvPr/>
            </p:nvGrpSpPr>
            <p:grpSpPr bwMode="auto">
              <a:xfrm>
                <a:off x="84" y="2291"/>
                <a:ext cx="2594" cy="124"/>
                <a:chOff x="0" y="5239"/>
                <a:chExt cx="2716" cy="391"/>
              </a:xfrm>
            </p:grpSpPr>
            <p:sp>
              <p:nvSpPr>
                <p:cNvPr id="265294" name="Rectangle 78"/>
                <p:cNvSpPr>
                  <a:spLocks noChangeArrowheads="1"/>
                </p:cNvSpPr>
                <p:nvPr/>
              </p:nvSpPr>
              <p:spPr bwMode="auto">
                <a:xfrm>
                  <a:off x="6" y="5245"/>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3</a:t>
                  </a:r>
                </a:p>
              </p:txBody>
            </p:sp>
            <p:sp>
              <p:nvSpPr>
                <p:cNvPr id="265295" name="Rectangle 79"/>
                <p:cNvSpPr>
                  <a:spLocks noChangeArrowheads="1"/>
                </p:cNvSpPr>
                <p:nvPr/>
              </p:nvSpPr>
              <p:spPr bwMode="auto">
                <a:xfrm>
                  <a:off x="0" y="5239"/>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5296" name="Group 80"/>
              <p:cNvGrpSpPr>
                <a:grpSpLocks/>
              </p:cNvGrpSpPr>
              <p:nvPr/>
            </p:nvGrpSpPr>
            <p:grpSpPr bwMode="auto">
              <a:xfrm>
                <a:off x="2678" y="2291"/>
                <a:ext cx="2906" cy="124"/>
                <a:chOff x="2716" y="5239"/>
                <a:chExt cx="3043" cy="391"/>
              </a:xfrm>
            </p:grpSpPr>
            <p:sp>
              <p:nvSpPr>
                <p:cNvPr id="265297" name="Rectangle 81"/>
                <p:cNvSpPr>
                  <a:spLocks noChangeArrowheads="1"/>
                </p:cNvSpPr>
                <p:nvPr/>
              </p:nvSpPr>
              <p:spPr bwMode="auto">
                <a:xfrm>
                  <a:off x="2722" y="5245"/>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24</a:t>
                  </a:r>
                </a:p>
                <a:p>
                  <a:pPr eaLnBrk="0" hangingPunct="0"/>
                  <a:endParaRPr lang="en-US" altLang="zh-CN">
                    <a:latin typeface="Times New Roman" panose="02020603050405020304" pitchFamily="18" charset="0"/>
                    <a:ea typeface="宋体" panose="02010600030101010101" pitchFamily="2" charset="-122"/>
                  </a:endParaRPr>
                </a:p>
              </p:txBody>
            </p:sp>
            <p:sp>
              <p:nvSpPr>
                <p:cNvPr id="265298" name="Rectangle 82"/>
                <p:cNvSpPr>
                  <a:spLocks noChangeArrowheads="1"/>
                </p:cNvSpPr>
                <p:nvPr/>
              </p:nvSpPr>
              <p:spPr bwMode="auto">
                <a:xfrm>
                  <a:off x="2716" y="5239"/>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5299" name="Group 83"/>
              <p:cNvGrpSpPr>
                <a:grpSpLocks/>
              </p:cNvGrpSpPr>
              <p:nvPr/>
            </p:nvGrpSpPr>
            <p:grpSpPr bwMode="auto">
              <a:xfrm>
                <a:off x="84" y="2419"/>
                <a:ext cx="2594" cy="123"/>
                <a:chOff x="0" y="5642"/>
                <a:chExt cx="2716" cy="391"/>
              </a:xfrm>
            </p:grpSpPr>
            <p:sp>
              <p:nvSpPr>
                <p:cNvPr id="265300" name="Rectangle 84"/>
                <p:cNvSpPr>
                  <a:spLocks noChangeArrowheads="1"/>
                </p:cNvSpPr>
                <p:nvPr/>
              </p:nvSpPr>
              <p:spPr bwMode="auto">
                <a:xfrm>
                  <a:off x="6" y="5648"/>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3</a:t>
                  </a:r>
                </a:p>
                <a:p>
                  <a:pPr eaLnBrk="0" hangingPunct="0"/>
                  <a:endPar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endParaRPr>
                </a:p>
                <a:p>
                  <a:pPr eaLnBrk="0" hangingPunct="0"/>
                  <a:endParaRPr lang="en-US" altLang="zh-CN">
                    <a:latin typeface="Times New Roman" panose="02020603050405020304" pitchFamily="18" charset="0"/>
                    <a:ea typeface="宋体" panose="02010600030101010101" pitchFamily="2" charset="-122"/>
                  </a:endParaRPr>
                </a:p>
              </p:txBody>
            </p:sp>
            <p:sp>
              <p:nvSpPr>
                <p:cNvPr id="265301" name="Rectangle 85"/>
                <p:cNvSpPr>
                  <a:spLocks noChangeArrowheads="1"/>
                </p:cNvSpPr>
                <p:nvPr/>
              </p:nvSpPr>
              <p:spPr bwMode="auto">
                <a:xfrm>
                  <a:off x="0" y="5642"/>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5302" name="Group 86"/>
              <p:cNvGrpSpPr>
                <a:grpSpLocks/>
              </p:cNvGrpSpPr>
              <p:nvPr/>
            </p:nvGrpSpPr>
            <p:grpSpPr bwMode="auto">
              <a:xfrm>
                <a:off x="2678" y="2419"/>
                <a:ext cx="2906" cy="123"/>
                <a:chOff x="2716" y="5642"/>
                <a:chExt cx="3043" cy="391"/>
              </a:xfrm>
            </p:grpSpPr>
            <p:sp>
              <p:nvSpPr>
                <p:cNvPr id="265303" name="Rectangle 87"/>
                <p:cNvSpPr>
                  <a:spLocks noChangeArrowheads="1"/>
                </p:cNvSpPr>
                <p:nvPr/>
              </p:nvSpPr>
              <p:spPr bwMode="auto">
                <a:xfrm>
                  <a:off x="2722" y="5648"/>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24</a:t>
                  </a:r>
                </a:p>
                <a:p>
                  <a:pPr eaLnBrk="0" hangingPunct="0"/>
                  <a:endParaRPr lang="en-US" altLang="zh-CN">
                    <a:latin typeface="Times New Roman" panose="02020603050405020304" pitchFamily="18" charset="0"/>
                    <a:ea typeface="宋体" panose="02010600030101010101" pitchFamily="2" charset="-122"/>
                  </a:endParaRPr>
                </a:p>
              </p:txBody>
            </p:sp>
            <p:sp>
              <p:nvSpPr>
                <p:cNvPr id="265304" name="Rectangle 88"/>
                <p:cNvSpPr>
                  <a:spLocks noChangeArrowheads="1"/>
                </p:cNvSpPr>
                <p:nvPr/>
              </p:nvSpPr>
              <p:spPr bwMode="auto">
                <a:xfrm>
                  <a:off x="2716" y="5642"/>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5305" name="Group 89"/>
              <p:cNvGrpSpPr>
                <a:grpSpLocks/>
              </p:cNvGrpSpPr>
              <p:nvPr/>
            </p:nvGrpSpPr>
            <p:grpSpPr bwMode="auto">
              <a:xfrm>
                <a:off x="84" y="2546"/>
                <a:ext cx="2594" cy="124"/>
                <a:chOff x="0" y="6045"/>
                <a:chExt cx="2716" cy="391"/>
              </a:xfrm>
            </p:grpSpPr>
            <p:sp>
              <p:nvSpPr>
                <p:cNvPr id="265306" name="Rectangle 90"/>
                <p:cNvSpPr>
                  <a:spLocks noChangeArrowheads="1"/>
                </p:cNvSpPr>
                <p:nvPr/>
              </p:nvSpPr>
              <p:spPr bwMode="auto">
                <a:xfrm>
                  <a:off x="6" y="6051"/>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3</a:t>
                  </a:r>
                </a:p>
                <a:p>
                  <a:pPr eaLnBrk="0" hangingPunct="0"/>
                  <a:endPar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endParaRPr>
                </a:p>
                <a:p>
                  <a:pPr eaLnBrk="0" hangingPunct="0"/>
                  <a:endParaRPr lang="en-US" altLang="zh-CN">
                    <a:latin typeface="Times New Roman" panose="02020603050405020304" pitchFamily="18" charset="0"/>
                    <a:ea typeface="宋体" panose="02010600030101010101" pitchFamily="2" charset="-122"/>
                  </a:endParaRPr>
                </a:p>
              </p:txBody>
            </p:sp>
            <p:sp>
              <p:nvSpPr>
                <p:cNvPr id="265307" name="Rectangle 91"/>
                <p:cNvSpPr>
                  <a:spLocks noChangeArrowheads="1"/>
                </p:cNvSpPr>
                <p:nvPr/>
              </p:nvSpPr>
              <p:spPr bwMode="auto">
                <a:xfrm>
                  <a:off x="0" y="6045"/>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5308" name="Group 92"/>
              <p:cNvGrpSpPr>
                <a:grpSpLocks/>
              </p:cNvGrpSpPr>
              <p:nvPr/>
            </p:nvGrpSpPr>
            <p:grpSpPr bwMode="auto">
              <a:xfrm>
                <a:off x="2678" y="2546"/>
                <a:ext cx="2906" cy="124"/>
                <a:chOff x="2716" y="6045"/>
                <a:chExt cx="3043" cy="391"/>
              </a:xfrm>
            </p:grpSpPr>
            <p:sp>
              <p:nvSpPr>
                <p:cNvPr id="265309" name="Rectangle 93"/>
                <p:cNvSpPr>
                  <a:spLocks noChangeArrowheads="1"/>
                </p:cNvSpPr>
                <p:nvPr/>
              </p:nvSpPr>
              <p:spPr bwMode="auto">
                <a:xfrm>
                  <a:off x="2722" y="6051"/>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65310" name="Rectangle 94"/>
                <p:cNvSpPr>
                  <a:spLocks noChangeArrowheads="1"/>
                </p:cNvSpPr>
                <p:nvPr/>
              </p:nvSpPr>
              <p:spPr bwMode="auto">
                <a:xfrm>
                  <a:off x="2716" y="6045"/>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5311" name="Group 95"/>
              <p:cNvGrpSpPr>
                <a:grpSpLocks/>
              </p:cNvGrpSpPr>
              <p:nvPr/>
            </p:nvGrpSpPr>
            <p:grpSpPr bwMode="auto">
              <a:xfrm>
                <a:off x="84" y="2673"/>
                <a:ext cx="2594" cy="124"/>
                <a:chOff x="0" y="6448"/>
                <a:chExt cx="2716" cy="391"/>
              </a:xfrm>
            </p:grpSpPr>
            <p:sp>
              <p:nvSpPr>
                <p:cNvPr id="265312" name="Rectangle 96"/>
                <p:cNvSpPr>
                  <a:spLocks noChangeArrowheads="1"/>
                </p:cNvSpPr>
                <p:nvPr/>
              </p:nvSpPr>
              <p:spPr bwMode="auto">
                <a:xfrm>
                  <a:off x="6" y="6454"/>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4</a:t>
                  </a:r>
                </a:p>
                <a:p>
                  <a:pPr eaLnBrk="0" hangingPunct="0"/>
                  <a:endParaRPr lang="en-US" altLang="zh-CN">
                    <a:latin typeface="Times New Roman" panose="02020603050405020304" pitchFamily="18" charset="0"/>
                    <a:ea typeface="宋体" panose="02010600030101010101" pitchFamily="2" charset="-122"/>
                  </a:endParaRPr>
                </a:p>
              </p:txBody>
            </p:sp>
            <p:sp>
              <p:nvSpPr>
                <p:cNvPr id="265313" name="Rectangle 97"/>
                <p:cNvSpPr>
                  <a:spLocks noChangeArrowheads="1"/>
                </p:cNvSpPr>
                <p:nvPr/>
              </p:nvSpPr>
              <p:spPr bwMode="auto">
                <a:xfrm>
                  <a:off x="0" y="6448"/>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5314" name="Group 98"/>
              <p:cNvGrpSpPr>
                <a:grpSpLocks/>
              </p:cNvGrpSpPr>
              <p:nvPr/>
            </p:nvGrpSpPr>
            <p:grpSpPr bwMode="auto">
              <a:xfrm>
                <a:off x="2678" y="2673"/>
                <a:ext cx="2906" cy="124"/>
                <a:chOff x="2716" y="6448"/>
                <a:chExt cx="3043" cy="391"/>
              </a:xfrm>
            </p:grpSpPr>
            <p:sp>
              <p:nvSpPr>
                <p:cNvPr id="265315" name="Rectangle 99"/>
                <p:cNvSpPr>
                  <a:spLocks noChangeArrowheads="1"/>
                </p:cNvSpPr>
                <p:nvPr/>
              </p:nvSpPr>
              <p:spPr bwMode="auto">
                <a:xfrm>
                  <a:off x="2722" y="6454"/>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65316" name="Rectangle 100"/>
                <p:cNvSpPr>
                  <a:spLocks noChangeArrowheads="1"/>
                </p:cNvSpPr>
                <p:nvPr/>
              </p:nvSpPr>
              <p:spPr bwMode="auto">
                <a:xfrm>
                  <a:off x="2716" y="6448"/>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5317" name="Group 101"/>
              <p:cNvGrpSpPr>
                <a:grpSpLocks/>
              </p:cNvGrpSpPr>
              <p:nvPr/>
            </p:nvGrpSpPr>
            <p:grpSpPr bwMode="auto">
              <a:xfrm>
                <a:off x="84" y="2801"/>
                <a:ext cx="2594" cy="123"/>
                <a:chOff x="0" y="6851"/>
                <a:chExt cx="2716" cy="391"/>
              </a:xfrm>
            </p:grpSpPr>
            <p:sp>
              <p:nvSpPr>
                <p:cNvPr id="265318" name="Rectangle 102"/>
                <p:cNvSpPr>
                  <a:spLocks noChangeArrowheads="1"/>
                </p:cNvSpPr>
                <p:nvPr/>
              </p:nvSpPr>
              <p:spPr bwMode="auto">
                <a:xfrm>
                  <a:off x="6" y="6857"/>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4</a:t>
                  </a:r>
                </a:p>
              </p:txBody>
            </p:sp>
            <p:sp>
              <p:nvSpPr>
                <p:cNvPr id="265319" name="Rectangle 103"/>
                <p:cNvSpPr>
                  <a:spLocks noChangeArrowheads="1"/>
                </p:cNvSpPr>
                <p:nvPr/>
              </p:nvSpPr>
              <p:spPr bwMode="auto">
                <a:xfrm>
                  <a:off x="0" y="6851"/>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5320" name="Group 104"/>
              <p:cNvGrpSpPr>
                <a:grpSpLocks/>
              </p:cNvGrpSpPr>
              <p:nvPr/>
            </p:nvGrpSpPr>
            <p:grpSpPr bwMode="auto">
              <a:xfrm>
                <a:off x="2678" y="2801"/>
                <a:ext cx="2906" cy="123"/>
                <a:chOff x="2716" y="6851"/>
                <a:chExt cx="3043" cy="391"/>
              </a:xfrm>
            </p:grpSpPr>
            <p:sp>
              <p:nvSpPr>
                <p:cNvPr id="265321" name="Rectangle 105"/>
                <p:cNvSpPr>
                  <a:spLocks noChangeArrowheads="1"/>
                </p:cNvSpPr>
                <p:nvPr/>
              </p:nvSpPr>
              <p:spPr bwMode="auto">
                <a:xfrm>
                  <a:off x="2722" y="6857"/>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65322" name="Rectangle 106"/>
                <p:cNvSpPr>
                  <a:spLocks noChangeArrowheads="1"/>
                </p:cNvSpPr>
                <p:nvPr/>
              </p:nvSpPr>
              <p:spPr bwMode="auto">
                <a:xfrm>
                  <a:off x="2716" y="6851"/>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5323" name="Group 107"/>
              <p:cNvGrpSpPr>
                <a:grpSpLocks/>
              </p:cNvGrpSpPr>
              <p:nvPr/>
            </p:nvGrpSpPr>
            <p:grpSpPr bwMode="auto">
              <a:xfrm>
                <a:off x="84" y="2928"/>
                <a:ext cx="2594" cy="124"/>
                <a:chOff x="0" y="7254"/>
                <a:chExt cx="2716" cy="391"/>
              </a:xfrm>
            </p:grpSpPr>
            <p:sp>
              <p:nvSpPr>
                <p:cNvPr id="265324" name="Rectangle 108"/>
                <p:cNvSpPr>
                  <a:spLocks noChangeArrowheads="1"/>
                </p:cNvSpPr>
                <p:nvPr/>
              </p:nvSpPr>
              <p:spPr bwMode="auto">
                <a:xfrm>
                  <a:off x="6" y="7260"/>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4</a:t>
                  </a:r>
                </a:p>
                <a:p>
                  <a:pPr eaLnBrk="0" hangingPunct="0"/>
                  <a:endParaRPr lang="en-US" altLang="zh-CN">
                    <a:latin typeface="Times New Roman" panose="02020603050405020304" pitchFamily="18" charset="0"/>
                    <a:ea typeface="宋体" panose="02010600030101010101" pitchFamily="2" charset="-122"/>
                  </a:endParaRPr>
                </a:p>
              </p:txBody>
            </p:sp>
            <p:sp>
              <p:nvSpPr>
                <p:cNvPr id="265325" name="Rectangle 109"/>
                <p:cNvSpPr>
                  <a:spLocks noChangeArrowheads="1"/>
                </p:cNvSpPr>
                <p:nvPr/>
              </p:nvSpPr>
              <p:spPr bwMode="auto">
                <a:xfrm>
                  <a:off x="0" y="7254"/>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5326" name="Group 110"/>
              <p:cNvGrpSpPr>
                <a:grpSpLocks/>
              </p:cNvGrpSpPr>
              <p:nvPr/>
            </p:nvGrpSpPr>
            <p:grpSpPr bwMode="auto">
              <a:xfrm>
                <a:off x="2678" y="2928"/>
                <a:ext cx="2906" cy="124"/>
                <a:chOff x="2716" y="7254"/>
                <a:chExt cx="3043" cy="391"/>
              </a:xfrm>
            </p:grpSpPr>
            <p:sp>
              <p:nvSpPr>
                <p:cNvPr id="265327" name="Rectangle 111"/>
                <p:cNvSpPr>
                  <a:spLocks noChangeArrowheads="1"/>
                </p:cNvSpPr>
                <p:nvPr/>
              </p:nvSpPr>
              <p:spPr bwMode="auto">
                <a:xfrm>
                  <a:off x="2722" y="7260"/>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65328" name="Rectangle 112"/>
                <p:cNvSpPr>
                  <a:spLocks noChangeArrowheads="1"/>
                </p:cNvSpPr>
                <p:nvPr/>
              </p:nvSpPr>
              <p:spPr bwMode="auto">
                <a:xfrm>
                  <a:off x="2716" y="7254"/>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5329" name="Group 113"/>
              <p:cNvGrpSpPr>
                <a:grpSpLocks/>
              </p:cNvGrpSpPr>
              <p:nvPr/>
            </p:nvGrpSpPr>
            <p:grpSpPr bwMode="auto">
              <a:xfrm>
                <a:off x="84" y="3056"/>
                <a:ext cx="2594" cy="123"/>
                <a:chOff x="0" y="7657"/>
                <a:chExt cx="2716" cy="391"/>
              </a:xfrm>
            </p:grpSpPr>
            <p:sp>
              <p:nvSpPr>
                <p:cNvPr id="265330" name="Rectangle 114"/>
                <p:cNvSpPr>
                  <a:spLocks noChangeArrowheads="1"/>
                </p:cNvSpPr>
                <p:nvPr/>
              </p:nvSpPr>
              <p:spPr bwMode="auto">
                <a:xfrm>
                  <a:off x="6" y="7663"/>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b="1">
                      <a:solidFill>
                        <a:schemeClr val="hlink"/>
                      </a:solidFill>
                      <a:latin typeface="Arial Unicode MS" panose="020B0604020202020204" pitchFamily="34" charset="-122"/>
                      <a:ea typeface="Arial Unicode MS" panose="020B0604020202020204" pitchFamily="34" charset="-122"/>
                      <a:cs typeface="Arial Unicode MS" panose="020B0604020202020204" pitchFamily="34" charset="-122"/>
                    </a:rPr>
                    <a:t>6</a:t>
                  </a:r>
                  <a:endPar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endParaRPr>
                </a:p>
                <a:p>
                  <a:pPr eaLnBrk="0" hangingPunct="0"/>
                  <a:endParaRPr lang="en-US" altLang="zh-CN">
                    <a:latin typeface="Times New Roman" panose="02020603050405020304" pitchFamily="18" charset="0"/>
                    <a:ea typeface="宋体" panose="02010600030101010101" pitchFamily="2" charset="-122"/>
                  </a:endParaRPr>
                </a:p>
              </p:txBody>
            </p:sp>
            <p:sp>
              <p:nvSpPr>
                <p:cNvPr id="265331" name="Rectangle 115"/>
                <p:cNvSpPr>
                  <a:spLocks noChangeArrowheads="1"/>
                </p:cNvSpPr>
                <p:nvPr/>
              </p:nvSpPr>
              <p:spPr bwMode="auto">
                <a:xfrm>
                  <a:off x="0" y="7657"/>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5332" name="Group 116"/>
              <p:cNvGrpSpPr>
                <a:grpSpLocks/>
              </p:cNvGrpSpPr>
              <p:nvPr/>
            </p:nvGrpSpPr>
            <p:grpSpPr bwMode="auto">
              <a:xfrm>
                <a:off x="2678" y="3056"/>
                <a:ext cx="2906" cy="123"/>
                <a:chOff x="2716" y="7657"/>
                <a:chExt cx="3043" cy="391"/>
              </a:xfrm>
            </p:grpSpPr>
            <p:sp>
              <p:nvSpPr>
                <p:cNvPr id="265333" name="Rectangle 117"/>
                <p:cNvSpPr>
                  <a:spLocks noChangeArrowheads="1"/>
                </p:cNvSpPr>
                <p:nvPr/>
              </p:nvSpPr>
              <p:spPr bwMode="auto">
                <a:xfrm>
                  <a:off x="2722" y="7663"/>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65334" name="Rectangle 118"/>
                <p:cNvSpPr>
                  <a:spLocks noChangeArrowheads="1"/>
                </p:cNvSpPr>
                <p:nvPr/>
              </p:nvSpPr>
              <p:spPr bwMode="auto">
                <a:xfrm>
                  <a:off x="2716" y="7657"/>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5335" name="Group 119"/>
              <p:cNvGrpSpPr>
                <a:grpSpLocks/>
              </p:cNvGrpSpPr>
              <p:nvPr/>
            </p:nvGrpSpPr>
            <p:grpSpPr bwMode="auto">
              <a:xfrm>
                <a:off x="84" y="3183"/>
                <a:ext cx="2594" cy="124"/>
                <a:chOff x="0" y="8060"/>
                <a:chExt cx="2716" cy="391"/>
              </a:xfrm>
            </p:grpSpPr>
            <p:sp>
              <p:nvSpPr>
                <p:cNvPr id="265336" name="Rectangle 120"/>
                <p:cNvSpPr>
                  <a:spLocks noChangeArrowheads="1"/>
                </p:cNvSpPr>
                <p:nvPr/>
              </p:nvSpPr>
              <p:spPr bwMode="auto">
                <a:xfrm>
                  <a:off x="6" y="8066"/>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b="1">
                      <a:solidFill>
                        <a:schemeClr val="hlink"/>
                      </a:solidFill>
                      <a:latin typeface="Arial Unicode MS" panose="020B0604020202020204" pitchFamily="34" charset="-122"/>
                      <a:ea typeface="Arial Unicode MS" panose="020B0604020202020204" pitchFamily="34" charset="-122"/>
                      <a:cs typeface="Arial Unicode MS" panose="020B0604020202020204" pitchFamily="34" charset="-122"/>
                    </a:rPr>
                    <a:t>6</a:t>
                  </a:r>
                  <a:endPar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endParaRPr>
                </a:p>
                <a:p>
                  <a:endPar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endParaRPr>
                </a:p>
                <a:p>
                  <a:pPr eaLnBrk="0" hangingPunct="0"/>
                  <a:endParaRPr lang="en-US" altLang="zh-CN">
                    <a:latin typeface="Times New Roman" panose="02020603050405020304" pitchFamily="18" charset="0"/>
                    <a:ea typeface="宋体" panose="02010600030101010101" pitchFamily="2" charset="-122"/>
                  </a:endParaRPr>
                </a:p>
              </p:txBody>
            </p:sp>
            <p:sp>
              <p:nvSpPr>
                <p:cNvPr id="265337" name="Rectangle 121"/>
                <p:cNvSpPr>
                  <a:spLocks noChangeArrowheads="1"/>
                </p:cNvSpPr>
                <p:nvPr/>
              </p:nvSpPr>
              <p:spPr bwMode="auto">
                <a:xfrm>
                  <a:off x="0" y="8060"/>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5338" name="Group 122"/>
              <p:cNvGrpSpPr>
                <a:grpSpLocks/>
              </p:cNvGrpSpPr>
              <p:nvPr/>
            </p:nvGrpSpPr>
            <p:grpSpPr bwMode="auto">
              <a:xfrm>
                <a:off x="2678" y="3183"/>
                <a:ext cx="2906" cy="124"/>
                <a:chOff x="2716" y="8060"/>
                <a:chExt cx="3043" cy="391"/>
              </a:xfrm>
            </p:grpSpPr>
            <p:sp>
              <p:nvSpPr>
                <p:cNvPr id="265339" name="Rectangle 123"/>
                <p:cNvSpPr>
                  <a:spLocks noChangeArrowheads="1"/>
                </p:cNvSpPr>
                <p:nvPr/>
              </p:nvSpPr>
              <p:spPr bwMode="auto">
                <a:xfrm>
                  <a:off x="2722" y="8066"/>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65340" name="Rectangle 124"/>
                <p:cNvSpPr>
                  <a:spLocks noChangeArrowheads="1"/>
                </p:cNvSpPr>
                <p:nvPr/>
              </p:nvSpPr>
              <p:spPr bwMode="auto">
                <a:xfrm>
                  <a:off x="2716" y="8060"/>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5341" name="Group 125"/>
              <p:cNvGrpSpPr>
                <a:grpSpLocks/>
              </p:cNvGrpSpPr>
              <p:nvPr/>
            </p:nvGrpSpPr>
            <p:grpSpPr bwMode="auto">
              <a:xfrm>
                <a:off x="84" y="3310"/>
                <a:ext cx="2594" cy="124"/>
                <a:chOff x="0" y="8463"/>
                <a:chExt cx="2716" cy="391"/>
              </a:xfrm>
            </p:grpSpPr>
            <p:sp>
              <p:nvSpPr>
                <p:cNvPr id="265342" name="Rectangle 126"/>
                <p:cNvSpPr>
                  <a:spLocks noChangeArrowheads="1"/>
                </p:cNvSpPr>
                <p:nvPr/>
              </p:nvSpPr>
              <p:spPr bwMode="auto">
                <a:xfrm>
                  <a:off x="6" y="8469"/>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9</a:t>
                  </a:r>
                </a:p>
                <a:p>
                  <a:pPr eaLnBrk="0" hangingPunct="0"/>
                  <a:endParaRPr lang="en-US" altLang="zh-CN">
                    <a:latin typeface="Times New Roman" panose="02020603050405020304" pitchFamily="18" charset="0"/>
                    <a:ea typeface="宋体" panose="02010600030101010101" pitchFamily="2" charset="-122"/>
                  </a:endParaRPr>
                </a:p>
              </p:txBody>
            </p:sp>
            <p:sp>
              <p:nvSpPr>
                <p:cNvPr id="265343" name="Rectangle 127"/>
                <p:cNvSpPr>
                  <a:spLocks noChangeArrowheads="1"/>
                </p:cNvSpPr>
                <p:nvPr/>
              </p:nvSpPr>
              <p:spPr bwMode="auto">
                <a:xfrm>
                  <a:off x="0" y="8463"/>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5344" name="Group 128"/>
              <p:cNvGrpSpPr>
                <a:grpSpLocks/>
              </p:cNvGrpSpPr>
              <p:nvPr/>
            </p:nvGrpSpPr>
            <p:grpSpPr bwMode="auto">
              <a:xfrm>
                <a:off x="2678" y="3310"/>
                <a:ext cx="2906" cy="124"/>
                <a:chOff x="2716" y="8463"/>
                <a:chExt cx="3043" cy="391"/>
              </a:xfrm>
            </p:grpSpPr>
            <p:sp>
              <p:nvSpPr>
                <p:cNvPr id="265345" name="Rectangle 129"/>
                <p:cNvSpPr>
                  <a:spLocks noChangeArrowheads="1"/>
                </p:cNvSpPr>
                <p:nvPr/>
              </p:nvSpPr>
              <p:spPr bwMode="auto">
                <a:xfrm>
                  <a:off x="2722" y="8469"/>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65346" name="Rectangle 130"/>
                <p:cNvSpPr>
                  <a:spLocks noChangeArrowheads="1"/>
                </p:cNvSpPr>
                <p:nvPr/>
              </p:nvSpPr>
              <p:spPr bwMode="auto">
                <a:xfrm>
                  <a:off x="2716" y="8463"/>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5347" name="Group 131"/>
              <p:cNvGrpSpPr>
                <a:grpSpLocks/>
              </p:cNvGrpSpPr>
              <p:nvPr/>
            </p:nvGrpSpPr>
            <p:grpSpPr bwMode="auto">
              <a:xfrm>
                <a:off x="84" y="3438"/>
                <a:ext cx="2594" cy="123"/>
                <a:chOff x="0" y="8866"/>
                <a:chExt cx="2716" cy="391"/>
              </a:xfrm>
            </p:grpSpPr>
            <p:sp>
              <p:nvSpPr>
                <p:cNvPr id="265348" name="Rectangle 132"/>
                <p:cNvSpPr>
                  <a:spLocks noChangeArrowheads="1"/>
                </p:cNvSpPr>
                <p:nvPr/>
              </p:nvSpPr>
              <p:spPr bwMode="auto">
                <a:xfrm>
                  <a:off x="6" y="8872"/>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9</a:t>
                  </a:r>
                </a:p>
                <a:p>
                  <a:pPr eaLnBrk="0" hangingPunct="0"/>
                  <a:endParaRPr lang="en-US" altLang="zh-CN">
                    <a:latin typeface="Times New Roman" panose="02020603050405020304" pitchFamily="18" charset="0"/>
                    <a:ea typeface="宋体" panose="02010600030101010101" pitchFamily="2" charset="-122"/>
                  </a:endParaRPr>
                </a:p>
              </p:txBody>
            </p:sp>
            <p:sp>
              <p:nvSpPr>
                <p:cNvPr id="265349" name="Rectangle 133"/>
                <p:cNvSpPr>
                  <a:spLocks noChangeArrowheads="1"/>
                </p:cNvSpPr>
                <p:nvPr/>
              </p:nvSpPr>
              <p:spPr bwMode="auto">
                <a:xfrm>
                  <a:off x="0" y="8866"/>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5350" name="Group 134"/>
              <p:cNvGrpSpPr>
                <a:grpSpLocks/>
              </p:cNvGrpSpPr>
              <p:nvPr/>
            </p:nvGrpSpPr>
            <p:grpSpPr bwMode="auto">
              <a:xfrm>
                <a:off x="2678" y="3438"/>
                <a:ext cx="2906" cy="123"/>
                <a:chOff x="2716" y="8866"/>
                <a:chExt cx="3043" cy="391"/>
              </a:xfrm>
            </p:grpSpPr>
            <p:sp>
              <p:nvSpPr>
                <p:cNvPr id="265351" name="Rectangle 135"/>
                <p:cNvSpPr>
                  <a:spLocks noChangeArrowheads="1"/>
                </p:cNvSpPr>
                <p:nvPr/>
              </p:nvSpPr>
              <p:spPr bwMode="auto">
                <a:xfrm>
                  <a:off x="2722" y="8872"/>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65352" name="Rectangle 136"/>
                <p:cNvSpPr>
                  <a:spLocks noChangeArrowheads="1"/>
                </p:cNvSpPr>
                <p:nvPr/>
              </p:nvSpPr>
              <p:spPr bwMode="auto">
                <a:xfrm>
                  <a:off x="2716" y="8866"/>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5353" name="Group 137"/>
              <p:cNvGrpSpPr>
                <a:grpSpLocks/>
              </p:cNvGrpSpPr>
              <p:nvPr/>
            </p:nvGrpSpPr>
            <p:grpSpPr bwMode="auto">
              <a:xfrm>
                <a:off x="84" y="3565"/>
                <a:ext cx="2594" cy="124"/>
                <a:chOff x="0" y="9269"/>
                <a:chExt cx="2716" cy="391"/>
              </a:xfrm>
            </p:grpSpPr>
            <p:sp>
              <p:nvSpPr>
                <p:cNvPr id="265354" name="Rectangle 138"/>
                <p:cNvSpPr>
                  <a:spLocks noChangeArrowheads="1"/>
                </p:cNvSpPr>
                <p:nvPr/>
              </p:nvSpPr>
              <p:spPr bwMode="auto">
                <a:xfrm>
                  <a:off x="6" y="9275"/>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9</a:t>
                  </a:r>
                </a:p>
                <a:p>
                  <a:pPr eaLnBrk="0" hangingPunct="0"/>
                  <a:endParaRPr lang="en-US" altLang="zh-CN">
                    <a:latin typeface="Times New Roman" panose="02020603050405020304" pitchFamily="18" charset="0"/>
                    <a:ea typeface="宋体" panose="02010600030101010101" pitchFamily="2" charset="-122"/>
                  </a:endParaRPr>
                </a:p>
              </p:txBody>
            </p:sp>
            <p:sp>
              <p:nvSpPr>
                <p:cNvPr id="265355" name="Rectangle 139"/>
                <p:cNvSpPr>
                  <a:spLocks noChangeArrowheads="1"/>
                </p:cNvSpPr>
                <p:nvPr/>
              </p:nvSpPr>
              <p:spPr bwMode="auto">
                <a:xfrm>
                  <a:off x="0" y="9269"/>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5356" name="Group 140"/>
              <p:cNvGrpSpPr>
                <a:grpSpLocks/>
              </p:cNvGrpSpPr>
              <p:nvPr/>
            </p:nvGrpSpPr>
            <p:grpSpPr bwMode="auto">
              <a:xfrm>
                <a:off x="2678" y="3565"/>
                <a:ext cx="2906" cy="124"/>
                <a:chOff x="2716" y="9269"/>
                <a:chExt cx="3043" cy="391"/>
              </a:xfrm>
            </p:grpSpPr>
            <p:sp>
              <p:nvSpPr>
                <p:cNvPr id="265357" name="Rectangle 141"/>
                <p:cNvSpPr>
                  <a:spLocks noChangeArrowheads="1"/>
                </p:cNvSpPr>
                <p:nvPr/>
              </p:nvSpPr>
              <p:spPr bwMode="auto">
                <a:xfrm>
                  <a:off x="2722" y="9275"/>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65358" name="Rectangle 142"/>
                <p:cNvSpPr>
                  <a:spLocks noChangeArrowheads="1"/>
                </p:cNvSpPr>
                <p:nvPr/>
              </p:nvSpPr>
              <p:spPr bwMode="auto">
                <a:xfrm>
                  <a:off x="2716" y="9269"/>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5359" name="Group 143"/>
              <p:cNvGrpSpPr>
                <a:grpSpLocks/>
              </p:cNvGrpSpPr>
              <p:nvPr/>
            </p:nvGrpSpPr>
            <p:grpSpPr bwMode="auto">
              <a:xfrm>
                <a:off x="84" y="3693"/>
                <a:ext cx="2594" cy="123"/>
                <a:chOff x="0" y="9672"/>
                <a:chExt cx="2716" cy="391"/>
              </a:xfrm>
            </p:grpSpPr>
            <p:sp>
              <p:nvSpPr>
                <p:cNvPr id="265360" name="Rectangle 144"/>
                <p:cNvSpPr>
                  <a:spLocks noChangeArrowheads="1"/>
                </p:cNvSpPr>
                <p:nvPr/>
              </p:nvSpPr>
              <p:spPr bwMode="auto">
                <a:xfrm>
                  <a:off x="6" y="9678"/>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10</a:t>
                  </a:r>
                </a:p>
                <a:p>
                  <a:pPr eaLnBrk="0" hangingPunct="0"/>
                  <a:endParaRPr lang="en-US" altLang="zh-CN">
                    <a:latin typeface="Times New Roman" panose="02020603050405020304" pitchFamily="18" charset="0"/>
                    <a:ea typeface="宋体" panose="02010600030101010101" pitchFamily="2" charset="-122"/>
                  </a:endParaRPr>
                </a:p>
              </p:txBody>
            </p:sp>
            <p:sp>
              <p:nvSpPr>
                <p:cNvPr id="265361" name="Rectangle 145"/>
                <p:cNvSpPr>
                  <a:spLocks noChangeArrowheads="1"/>
                </p:cNvSpPr>
                <p:nvPr/>
              </p:nvSpPr>
              <p:spPr bwMode="auto">
                <a:xfrm>
                  <a:off x="0" y="9672"/>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5362" name="Group 146"/>
              <p:cNvGrpSpPr>
                <a:grpSpLocks/>
              </p:cNvGrpSpPr>
              <p:nvPr/>
            </p:nvGrpSpPr>
            <p:grpSpPr bwMode="auto">
              <a:xfrm>
                <a:off x="2678" y="3693"/>
                <a:ext cx="2906" cy="123"/>
                <a:chOff x="2716" y="9672"/>
                <a:chExt cx="3043" cy="391"/>
              </a:xfrm>
            </p:grpSpPr>
            <p:sp>
              <p:nvSpPr>
                <p:cNvPr id="265363" name="Rectangle 147"/>
                <p:cNvSpPr>
                  <a:spLocks noChangeArrowheads="1"/>
                </p:cNvSpPr>
                <p:nvPr/>
              </p:nvSpPr>
              <p:spPr bwMode="auto">
                <a:xfrm>
                  <a:off x="2722" y="9678"/>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65364" name="Rectangle 148"/>
                <p:cNvSpPr>
                  <a:spLocks noChangeArrowheads="1"/>
                </p:cNvSpPr>
                <p:nvPr/>
              </p:nvSpPr>
              <p:spPr bwMode="auto">
                <a:xfrm>
                  <a:off x="2716" y="9672"/>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5365" name="Group 149"/>
              <p:cNvGrpSpPr>
                <a:grpSpLocks/>
              </p:cNvGrpSpPr>
              <p:nvPr/>
            </p:nvGrpSpPr>
            <p:grpSpPr bwMode="auto">
              <a:xfrm>
                <a:off x="84" y="3820"/>
                <a:ext cx="2594" cy="124"/>
                <a:chOff x="0" y="10075"/>
                <a:chExt cx="2716" cy="391"/>
              </a:xfrm>
            </p:grpSpPr>
            <p:sp>
              <p:nvSpPr>
                <p:cNvPr id="265366" name="Rectangle 150"/>
                <p:cNvSpPr>
                  <a:spLocks noChangeArrowheads="1"/>
                </p:cNvSpPr>
                <p:nvPr/>
              </p:nvSpPr>
              <p:spPr bwMode="auto">
                <a:xfrm>
                  <a:off x="6" y="10081"/>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13</a:t>
                  </a:r>
                </a:p>
                <a:p>
                  <a:pPr eaLnBrk="0" hangingPunct="0"/>
                  <a:endParaRPr lang="en-US" altLang="zh-CN">
                    <a:latin typeface="Times New Roman" panose="02020603050405020304" pitchFamily="18" charset="0"/>
                    <a:ea typeface="宋体" panose="02010600030101010101" pitchFamily="2" charset="-122"/>
                  </a:endParaRPr>
                </a:p>
              </p:txBody>
            </p:sp>
            <p:sp>
              <p:nvSpPr>
                <p:cNvPr id="265367" name="Rectangle 151"/>
                <p:cNvSpPr>
                  <a:spLocks noChangeArrowheads="1"/>
                </p:cNvSpPr>
                <p:nvPr/>
              </p:nvSpPr>
              <p:spPr bwMode="auto">
                <a:xfrm>
                  <a:off x="0" y="10075"/>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5368" name="Group 152"/>
              <p:cNvGrpSpPr>
                <a:grpSpLocks/>
              </p:cNvGrpSpPr>
              <p:nvPr/>
            </p:nvGrpSpPr>
            <p:grpSpPr bwMode="auto">
              <a:xfrm>
                <a:off x="2678" y="3820"/>
                <a:ext cx="2906" cy="124"/>
                <a:chOff x="2716" y="10075"/>
                <a:chExt cx="3043" cy="391"/>
              </a:xfrm>
            </p:grpSpPr>
            <p:sp>
              <p:nvSpPr>
                <p:cNvPr id="265369" name="Rectangle 153"/>
                <p:cNvSpPr>
                  <a:spLocks noChangeArrowheads="1"/>
                </p:cNvSpPr>
                <p:nvPr/>
              </p:nvSpPr>
              <p:spPr bwMode="auto">
                <a:xfrm>
                  <a:off x="2722" y="10081"/>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65370" name="Rectangle 154"/>
                <p:cNvSpPr>
                  <a:spLocks noChangeArrowheads="1"/>
                </p:cNvSpPr>
                <p:nvPr/>
              </p:nvSpPr>
              <p:spPr bwMode="auto">
                <a:xfrm>
                  <a:off x="2716" y="10075"/>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5371" name="Group 155"/>
              <p:cNvGrpSpPr>
                <a:grpSpLocks/>
              </p:cNvGrpSpPr>
              <p:nvPr/>
            </p:nvGrpSpPr>
            <p:grpSpPr bwMode="auto">
              <a:xfrm>
                <a:off x="84" y="3947"/>
                <a:ext cx="2594" cy="124"/>
                <a:chOff x="0" y="10478"/>
                <a:chExt cx="2716" cy="391"/>
              </a:xfrm>
            </p:grpSpPr>
            <p:sp>
              <p:nvSpPr>
                <p:cNvPr id="265372" name="Rectangle 156"/>
                <p:cNvSpPr>
                  <a:spLocks noChangeArrowheads="1"/>
                </p:cNvSpPr>
                <p:nvPr/>
              </p:nvSpPr>
              <p:spPr bwMode="auto">
                <a:xfrm>
                  <a:off x="6" y="10484"/>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16</a:t>
                  </a:r>
                </a:p>
                <a:p>
                  <a:pPr eaLnBrk="0" hangingPunct="0"/>
                  <a:endParaRPr lang="en-US" altLang="zh-CN">
                    <a:latin typeface="Times New Roman" panose="02020603050405020304" pitchFamily="18" charset="0"/>
                    <a:ea typeface="宋体" panose="02010600030101010101" pitchFamily="2" charset="-122"/>
                  </a:endParaRPr>
                </a:p>
              </p:txBody>
            </p:sp>
            <p:sp>
              <p:nvSpPr>
                <p:cNvPr id="265373" name="Rectangle 157"/>
                <p:cNvSpPr>
                  <a:spLocks noChangeArrowheads="1"/>
                </p:cNvSpPr>
                <p:nvPr/>
              </p:nvSpPr>
              <p:spPr bwMode="auto">
                <a:xfrm>
                  <a:off x="0" y="10478"/>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5374" name="Group 158"/>
              <p:cNvGrpSpPr>
                <a:grpSpLocks/>
              </p:cNvGrpSpPr>
              <p:nvPr/>
            </p:nvGrpSpPr>
            <p:grpSpPr bwMode="auto">
              <a:xfrm>
                <a:off x="2678" y="3947"/>
                <a:ext cx="2906" cy="124"/>
                <a:chOff x="2716" y="10478"/>
                <a:chExt cx="3043" cy="391"/>
              </a:xfrm>
            </p:grpSpPr>
            <p:sp>
              <p:nvSpPr>
                <p:cNvPr id="265375" name="Rectangle 159"/>
                <p:cNvSpPr>
                  <a:spLocks noChangeArrowheads="1"/>
                </p:cNvSpPr>
                <p:nvPr/>
              </p:nvSpPr>
              <p:spPr bwMode="auto">
                <a:xfrm>
                  <a:off x="2722" y="10484"/>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65376" name="Rectangle 160"/>
                <p:cNvSpPr>
                  <a:spLocks noChangeArrowheads="1"/>
                </p:cNvSpPr>
                <p:nvPr/>
              </p:nvSpPr>
              <p:spPr bwMode="auto">
                <a:xfrm>
                  <a:off x="2716" y="10478"/>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265377" name="Text Box 161"/>
            <p:cNvSpPr txBox="1">
              <a:spLocks noChangeArrowheads="1"/>
            </p:cNvSpPr>
            <p:nvPr/>
          </p:nvSpPr>
          <p:spPr bwMode="auto">
            <a:xfrm>
              <a:off x="336" y="624"/>
              <a:ext cx="20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u="sng">
                  <a:ea typeface="宋体" panose="02010600030101010101" pitchFamily="2" charset="-122"/>
                </a:rPr>
                <a:t>Conceived (event)</a:t>
              </a:r>
            </a:p>
          </p:txBody>
        </p:sp>
        <p:sp>
          <p:nvSpPr>
            <p:cNvPr id="265378" name="Text Box 162"/>
            <p:cNvSpPr txBox="1">
              <a:spLocks noChangeArrowheads="1"/>
            </p:cNvSpPr>
            <p:nvPr/>
          </p:nvSpPr>
          <p:spPr bwMode="auto">
            <a:xfrm>
              <a:off x="2976" y="624"/>
              <a:ext cx="20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u="sng">
                  <a:ea typeface="宋体" panose="02010600030101010101" pitchFamily="2" charset="-122"/>
                </a:rPr>
                <a:t>Did not conceive (censored)</a:t>
              </a:r>
            </a:p>
          </p:txBody>
        </p:sp>
      </p:grpSp>
      <p:sp>
        <p:nvSpPr>
          <p:cNvPr id="265379" name="Rectangle 163"/>
          <p:cNvSpPr>
            <a:spLocks noChangeArrowheads="1"/>
          </p:cNvSpPr>
          <p:nvPr/>
        </p:nvSpPr>
        <p:spPr bwMode="auto">
          <a:xfrm>
            <a:off x="228600" y="4495800"/>
            <a:ext cx="762000" cy="457200"/>
          </a:xfrm>
          <a:prstGeom prst="rect">
            <a:avLst/>
          </a:prstGeom>
          <a:noFill/>
          <a:ln w="34925">
            <a:solidFill>
              <a:srgbClr val="3399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380" name="AutoShape 164"/>
          <p:cNvSpPr>
            <a:spLocks/>
          </p:cNvSpPr>
          <p:nvPr/>
        </p:nvSpPr>
        <p:spPr bwMode="auto">
          <a:xfrm>
            <a:off x="4495800" y="1752600"/>
            <a:ext cx="914400" cy="1981200"/>
          </a:xfrm>
          <a:prstGeom prst="rightBrace">
            <a:avLst>
              <a:gd name="adj1" fmla="val 18056"/>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381" name="AutoShape 165"/>
          <p:cNvSpPr>
            <a:spLocks/>
          </p:cNvSpPr>
          <p:nvPr/>
        </p:nvSpPr>
        <p:spPr bwMode="auto">
          <a:xfrm>
            <a:off x="1447800" y="4572000"/>
            <a:ext cx="838200" cy="1447800"/>
          </a:xfrm>
          <a:prstGeom prst="rightBrace">
            <a:avLst>
              <a:gd name="adj1" fmla="val 14394"/>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382" name="Text Box 166"/>
          <p:cNvSpPr txBox="1">
            <a:spLocks noChangeArrowheads="1"/>
          </p:cNvSpPr>
          <p:nvPr/>
        </p:nvSpPr>
        <p:spPr bwMode="auto">
          <a:xfrm>
            <a:off x="4419600" y="4267200"/>
            <a:ext cx="2438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anose="02010600030101010101" pitchFamily="2" charset="-122"/>
              </a:rPr>
              <a:t>Risk set at 6 months includes  18 women</a:t>
            </a:r>
          </a:p>
        </p:txBody>
      </p:sp>
      <p:sp>
        <p:nvSpPr>
          <p:cNvPr id="265383" name="Rectangle 167"/>
          <p:cNvSpPr>
            <a:spLocks noChangeArrowheads="1"/>
          </p:cNvSpPr>
          <p:nvPr/>
        </p:nvSpPr>
        <p:spPr bwMode="auto">
          <a:xfrm>
            <a:off x="4114800" y="1447800"/>
            <a:ext cx="685800" cy="228600"/>
          </a:xfrm>
          <a:prstGeom prst="rect">
            <a:avLst/>
          </a:prstGeom>
          <a:noFill/>
          <a:ln w="34925">
            <a:solidFill>
              <a:srgbClr val="3399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9425021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endParaRPr lang="en-US" altLang="zh-CN" dirty="0"/>
          </a:p>
        </p:txBody>
      </p:sp>
      <p:sp>
        <p:nvSpPr>
          <p:cNvPr id="266242" name="Rectangle 2"/>
          <p:cNvSpPr>
            <a:spLocks noGrp="1" noChangeArrowheads="1"/>
          </p:cNvSpPr>
          <p:nvPr>
            <p:ph type="title"/>
          </p:nvPr>
        </p:nvSpPr>
        <p:spPr/>
        <p:txBody>
          <a:bodyPr/>
          <a:lstStyle/>
          <a:p>
            <a:r>
              <a:rPr lang="en-US" altLang="zh-CN">
                <a:ea typeface="宋体" panose="02010600030101010101" pitchFamily="2" charset="-122"/>
              </a:rPr>
              <a:t>Corresponding Kaplan-Meier Curve</a:t>
            </a:r>
          </a:p>
        </p:txBody>
      </p:sp>
      <p:pic>
        <p:nvPicPr>
          <p:cNvPr id="266297" name="Picture 57" descr="suv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066862"/>
            <a:ext cx="6765925" cy="4903787"/>
          </a:xfrm>
          <a:prstGeom prst="rect">
            <a:avLst/>
          </a:prstGeom>
          <a:noFill/>
          <a:extLst>
            <a:ext uri="{909E8E84-426E-40DD-AFC4-6F175D3DCCD1}">
              <a14:hiddenFill xmlns:a14="http://schemas.microsoft.com/office/drawing/2010/main">
                <a:solidFill>
                  <a:srgbClr val="FFFFFF"/>
                </a:solidFill>
              </a14:hiddenFill>
            </a:ext>
          </a:extLst>
        </p:spPr>
      </p:pic>
      <p:sp>
        <p:nvSpPr>
          <p:cNvPr id="266298" name="Rectangle 58"/>
          <p:cNvSpPr>
            <a:spLocks noChangeArrowheads="1"/>
          </p:cNvSpPr>
          <p:nvPr/>
        </p:nvSpPr>
        <p:spPr bwMode="auto">
          <a:xfrm>
            <a:off x="3124200" y="1855849"/>
            <a:ext cx="4572000" cy="243840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2847614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5"/>
          <p:cNvSpPr>
            <a:spLocks noGrp="1"/>
          </p:cNvSpPr>
          <p:nvPr>
            <p:ph type="sldNum" sz="quarter" idx="12"/>
          </p:nvPr>
        </p:nvSpPr>
        <p:spPr/>
        <p:txBody>
          <a:bodyPr/>
          <a:lstStyle/>
          <a:p>
            <a:endParaRPr lang="en-US" altLang="zh-CN" dirty="0"/>
          </a:p>
        </p:txBody>
      </p:sp>
      <p:sp>
        <p:nvSpPr>
          <p:cNvPr id="267266" name="Rectangle 2"/>
          <p:cNvSpPr>
            <a:spLocks noGrp="1" noChangeArrowheads="1"/>
          </p:cNvSpPr>
          <p:nvPr>
            <p:ph type="title"/>
          </p:nvPr>
        </p:nvSpPr>
        <p:spPr/>
        <p:txBody>
          <a:bodyPr/>
          <a:lstStyle/>
          <a:p>
            <a:r>
              <a:rPr lang="en-US" altLang="zh-CN" dirty="0">
                <a:ea typeface="宋体" panose="02010600030101010101" pitchFamily="2" charset="-122"/>
              </a:rPr>
              <a:t>Corresponding Kaplan-Meier Curve</a:t>
            </a:r>
          </a:p>
        </p:txBody>
      </p:sp>
      <p:pic>
        <p:nvPicPr>
          <p:cNvPr id="267321" name="Picture 57" descr="suv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344677"/>
            <a:ext cx="6765925" cy="4903787"/>
          </a:xfrm>
          <a:prstGeom prst="rect">
            <a:avLst/>
          </a:prstGeom>
          <a:noFill/>
          <a:extLst>
            <a:ext uri="{909E8E84-426E-40DD-AFC4-6F175D3DCCD1}">
              <a14:hiddenFill xmlns:a14="http://schemas.microsoft.com/office/drawing/2010/main">
                <a:solidFill>
                  <a:srgbClr val="FFFFFF"/>
                </a:solidFill>
              </a14:hiddenFill>
            </a:ext>
          </a:extLst>
        </p:spPr>
      </p:pic>
      <p:sp>
        <p:nvSpPr>
          <p:cNvPr id="267322" name="Rectangle 58"/>
          <p:cNvSpPr>
            <a:spLocks noChangeArrowheads="1"/>
          </p:cNvSpPr>
          <p:nvPr/>
        </p:nvSpPr>
        <p:spPr bwMode="auto">
          <a:xfrm>
            <a:off x="3581400" y="2133664"/>
            <a:ext cx="4114800" cy="259080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7323" name="Group 59"/>
          <p:cNvGrpSpPr>
            <a:grpSpLocks/>
          </p:cNvGrpSpPr>
          <p:nvPr/>
        </p:nvGrpSpPr>
        <p:grpSpPr bwMode="auto">
          <a:xfrm>
            <a:off x="3505200" y="3429064"/>
            <a:ext cx="3689350" cy="390525"/>
            <a:chOff x="1536" y="1872"/>
            <a:chExt cx="2324" cy="246"/>
          </a:xfrm>
        </p:grpSpPr>
        <p:grpSp>
          <p:nvGrpSpPr>
            <p:cNvPr id="267324" name="Group 60"/>
            <p:cNvGrpSpPr>
              <a:grpSpLocks/>
            </p:cNvGrpSpPr>
            <p:nvPr/>
          </p:nvGrpSpPr>
          <p:grpSpPr bwMode="auto">
            <a:xfrm>
              <a:off x="1968" y="1920"/>
              <a:ext cx="1892" cy="198"/>
              <a:chOff x="2016" y="2208"/>
              <a:chExt cx="1892" cy="198"/>
            </a:xfrm>
          </p:grpSpPr>
          <p:sp>
            <p:nvSpPr>
              <p:cNvPr id="267325" name="Rectangle 61"/>
              <p:cNvSpPr>
                <a:spLocks noChangeArrowheads="1"/>
              </p:cNvSpPr>
              <p:nvPr/>
            </p:nvSpPr>
            <p:spPr bwMode="auto">
              <a:xfrm>
                <a:off x="2016" y="2208"/>
                <a:ext cx="1892" cy="198"/>
              </a:xfrm>
              <a:prstGeom prst="rect">
                <a:avLst/>
              </a:prstGeom>
              <a:solidFill>
                <a:srgbClr val="FF99CC"/>
              </a:solidFill>
              <a:ln w="9525">
                <a:solidFill>
                  <a:srgbClr val="33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ea typeface="宋体" panose="02010600030101010101" pitchFamily="2" charset="-122"/>
                  </a:rPr>
                  <a:t>S(t=6) = (54.2%)*(88.8%)=42.9%</a:t>
                </a:r>
              </a:p>
            </p:txBody>
          </p:sp>
          <p:grpSp>
            <p:nvGrpSpPr>
              <p:cNvPr id="267326" name="Group 62"/>
              <p:cNvGrpSpPr>
                <a:grpSpLocks/>
              </p:cNvGrpSpPr>
              <p:nvPr/>
            </p:nvGrpSpPr>
            <p:grpSpPr bwMode="auto">
              <a:xfrm>
                <a:off x="2064" y="2208"/>
                <a:ext cx="192" cy="48"/>
                <a:chOff x="2592" y="2208"/>
                <a:chExt cx="192" cy="48"/>
              </a:xfrm>
            </p:grpSpPr>
            <p:sp>
              <p:nvSpPr>
                <p:cNvPr id="267327" name="Line 63"/>
                <p:cNvSpPr>
                  <a:spLocks noChangeShapeType="1"/>
                </p:cNvSpPr>
                <p:nvPr/>
              </p:nvSpPr>
              <p:spPr bwMode="auto">
                <a:xfrm flipV="1">
                  <a:off x="2592" y="2208"/>
                  <a:ext cx="96" cy="48"/>
                </a:xfrm>
                <a:prstGeom prst="line">
                  <a:avLst/>
                </a:prstGeom>
                <a:noFill/>
                <a:ln w="9525">
                  <a:solidFill>
                    <a:srgbClr val="33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7328" name="Line 64"/>
                <p:cNvSpPr>
                  <a:spLocks noChangeShapeType="1"/>
                </p:cNvSpPr>
                <p:nvPr/>
              </p:nvSpPr>
              <p:spPr bwMode="auto">
                <a:xfrm>
                  <a:off x="2688" y="2208"/>
                  <a:ext cx="96" cy="48"/>
                </a:xfrm>
                <a:prstGeom prst="line">
                  <a:avLst/>
                </a:prstGeom>
                <a:noFill/>
                <a:ln w="9525">
                  <a:solidFill>
                    <a:srgbClr val="33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267329" name="Line 65"/>
            <p:cNvSpPr>
              <a:spLocks noChangeShapeType="1"/>
            </p:cNvSpPr>
            <p:nvPr/>
          </p:nvSpPr>
          <p:spPr bwMode="auto">
            <a:xfrm flipH="1" flipV="1">
              <a:off x="1536" y="1872"/>
              <a:ext cx="432" cy="19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67330" name="Text Box 66"/>
          <p:cNvSpPr txBox="1">
            <a:spLocks noChangeArrowheads="1"/>
          </p:cNvSpPr>
          <p:nvPr/>
        </p:nvSpPr>
        <p:spPr bwMode="auto">
          <a:xfrm>
            <a:off x="3276600" y="990664"/>
            <a:ext cx="3581400" cy="1803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2 women conceive in the 6</a:t>
            </a:r>
            <a:r>
              <a:rPr lang="en-US" altLang="zh-CN" sz="1400" baseline="30000">
                <a:ea typeface="宋体" panose="02010600030101010101" pitchFamily="2" charset="-122"/>
              </a:rPr>
              <a:t>th</a:t>
            </a:r>
            <a:r>
              <a:rPr lang="en-US" altLang="zh-CN" sz="1400">
                <a:ea typeface="宋体" panose="02010600030101010101" pitchFamily="2" charset="-122"/>
              </a:rPr>
              <a:t> month of the study, and one was censored between months 4 and 6.</a:t>
            </a:r>
          </a:p>
          <a:p>
            <a:pPr>
              <a:spcBef>
                <a:spcPct val="50000"/>
              </a:spcBef>
            </a:pPr>
            <a:r>
              <a:rPr lang="en-US" altLang="zh-CN" sz="1400">
                <a:ea typeface="宋体" panose="02010600030101010101" pitchFamily="2" charset="-122"/>
              </a:rPr>
              <a:t>The risk set at event time 5 included 18 women.</a:t>
            </a:r>
          </a:p>
          <a:p>
            <a:pPr>
              <a:spcBef>
                <a:spcPct val="50000"/>
              </a:spcBef>
            </a:pPr>
            <a:r>
              <a:rPr lang="en-US" altLang="zh-CN" sz="1400">
                <a:ea typeface="宋体" panose="02010600030101010101" pitchFamily="2" charset="-122"/>
              </a:rPr>
              <a:t>16/18=88.8% “survived” event time 5 pregnancy-free.</a:t>
            </a:r>
          </a:p>
        </p:txBody>
      </p:sp>
    </p:spTree>
    <p:extLst>
      <p:ext uri="{BB962C8B-B14F-4D97-AF65-F5344CB8AC3E}">
        <p14:creationId xmlns:p14="http://schemas.microsoft.com/office/powerpoint/2010/main" val="21343609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67323"/>
                                        </p:tgtEl>
                                        <p:attrNameLst>
                                          <p:attrName>style.visibility</p:attrName>
                                        </p:attrNameLst>
                                      </p:cBhvr>
                                      <p:to>
                                        <p:strVal val="visible"/>
                                      </p:to>
                                    </p:set>
                                    <p:anim calcmode="lin" valueType="num">
                                      <p:cBhvr additive="base">
                                        <p:cTn id="7" dur="500" fill="hold"/>
                                        <p:tgtEl>
                                          <p:spTgt spid="267323"/>
                                        </p:tgtEl>
                                        <p:attrNameLst>
                                          <p:attrName>ppt_x</p:attrName>
                                        </p:attrNameLst>
                                      </p:cBhvr>
                                      <p:tavLst>
                                        <p:tav tm="0">
                                          <p:val>
                                            <p:strVal val="1+#ppt_w/2"/>
                                          </p:val>
                                        </p:tav>
                                        <p:tav tm="100000">
                                          <p:val>
                                            <p:strVal val="#ppt_x"/>
                                          </p:val>
                                        </p:tav>
                                      </p:tavLst>
                                    </p:anim>
                                    <p:anim calcmode="lin" valueType="num">
                                      <p:cBhvr additive="base">
                                        <p:cTn id="8" dur="500" fill="hold"/>
                                        <p:tgtEl>
                                          <p:spTgt spid="2673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5"/>
          <p:cNvSpPr>
            <a:spLocks noGrp="1"/>
          </p:cNvSpPr>
          <p:nvPr>
            <p:ph type="sldNum" sz="quarter" idx="12"/>
          </p:nvPr>
        </p:nvSpPr>
        <p:spPr/>
        <p:txBody>
          <a:bodyPr/>
          <a:lstStyle/>
          <a:p>
            <a:endParaRPr lang="en-US" altLang="zh-CN" dirty="0"/>
          </a:p>
        </p:txBody>
      </p:sp>
      <p:sp>
        <p:nvSpPr>
          <p:cNvPr id="268290" name="Rectangle 2"/>
          <p:cNvSpPr>
            <a:spLocks noGrp="1" noChangeArrowheads="1"/>
          </p:cNvSpPr>
          <p:nvPr>
            <p:ph type="title"/>
          </p:nvPr>
        </p:nvSpPr>
        <p:spPr>
          <a:xfrm>
            <a:off x="381048" y="207111"/>
            <a:ext cx="8077104" cy="1074795"/>
          </a:xfrm>
        </p:spPr>
        <p:txBody>
          <a:bodyPr/>
          <a:lstStyle/>
          <a:p>
            <a:r>
              <a:rPr lang="en-US" altLang="zh-CN" sz="4000" dirty="0">
                <a:ea typeface="宋体" panose="02010600030101010101" pitchFamily="2" charset="-122"/>
              </a:rPr>
              <a:t>Skipping ahead to the 9</a:t>
            </a:r>
            <a:r>
              <a:rPr lang="en-US" altLang="zh-CN" sz="4000" baseline="30000" dirty="0">
                <a:ea typeface="宋体" panose="02010600030101010101" pitchFamily="2" charset="-122"/>
              </a:rPr>
              <a:t>th</a:t>
            </a:r>
            <a:r>
              <a:rPr lang="en-US" altLang="zh-CN" sz="4000" dirty="0">
                <a:ea typeface="宋体" panose="02010600030101010101" pitchFamily="2" charset="-122"/>
              </a:rPr>
              <a:t> and final event time (months=16)…</a:t>
            </a:r>
          </a:p>
        </p:txBody>
      </p:sp>
      <p:pic>
        <p:nvPicPr>
          <p:cNvPr id="268345" name="Picture 57" descr="suv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447852"/>
            <a:ext cx="6765925" cy="4903787"/>
          </a:xfrm>
          <a:prstGeom prst="rect">
            <a:avLst/>
          </a:prstGeom>
          <a:noFill/>
          <a:extLst>
            <a:ext uri="{909E8E84-426E-40DD-AFC4-6F175D3DCCD1}">
              <a14:hiddenFill xmlns:a14="http://schemas.microsoft.com/office/drawing/2010/main">
                <a:solidFill>
                  <a:srgbClr val="FFFFFF"/>
                </a:solidFill>
              </a14:hiddenFill>
            </a:ext>
          </a:extLst>
        </p:spPr>
      </p:pic>
      <p:sp>
        <p:nvSpPr>
          <p:cNvPr id="268346" name="Rectangle 58"/>
          <p:cNvSpPr>
            <a:spLocks noChangeArrowheads="1"/>
          </p:cNvSpPr>
          <p:nvPr/>
        </p:nvSpPr>
        <p:spPr bwMode="auto">
          <a:xfrm flipH="1">
            <a:off x="5410200" y="2160639"/>
            <a:ext cx="2209800" cy="266700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8347" name="Group 59"/>
          <p:cNvGrpSpPr>
            <a:grpSpLocks/>
          </p:cNvGrpSpPr>
          <p:nvPr/>
        </p:nvGrpSpPr>
        <p:grpSpPr bwMode="auto">
          <a:xfrm>
            <a:off x="4419600" y="3303639"/>
            <a:ext cx="2197100" cy="528638"/>
            <a:chOff x="2016" y="2208"/>
            <a:chExt cx="1384" cy="333"/>
          </a:xfrm>
        </p:grpSpPr>
        <p:sp>
          <p:nvSpPr>
            <p:cNvPr id="268348" name="Rectangle 60"/>
            <p:cNvSpPr>
              <a:spLocks noChangeArrowheads="1"/>
            </p:cNvSpPr>
            <p:nvPr/>
          </p:nvSpPr>
          <p:spPr bwMode="auto">
            <a:xfrm>
              <a:off x="2016" y="2209"/>
              <a:ext cx="1384" cy="332"/>
            </a:xfrm>
            <a:prstGeom prst="rect">
              <a:avLst/>
            </a:prstGeom>
            <a:solidFill>
              <a:srgbClr val="FF99CC"/>
            </a:solidFill>
            <a:ln w="9525">
              <a:solidFill>
                <a:srgbClr val="33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ea typeface="宋体" panose="02010600030101010101" pitchFamily="2" charset="-122"/>
                </a:rPr>
                <a:t>S(t=13) </a:t>
              </a:r>
              <a:r>
                <a:rPr lang="en-US" altLang="zh-CN" sz="1400">
                  <a:ea typeface="宋体" panose="02010600030101010101" pitchFamily="2" charset="-122"/>
                  <a:sym typeface="Symbol" panose="05050102010706020507" pitchFamily="18" charset="2"/>
                </a:rPr>
                <a:t> 22%</a:t>
              </a:r>
            </a:p>
            <a:p>
              <a:r>
                <a:rPr lang="en-US" altLang="zh-CN" sz="1400">
                  <a:ea typeface="宋体" panose="02010600030101010101" pitchFamily="2" charset="-122"/>
                  <a:sym typeface="Symbol" panose="05050102010706020507" pitchFamily="18" charset="2"/>
                </a:rPr>
                <a:t>(“eyeball” approximation)</a:t>
              </a:r>
              <a:endParaRPr lang="en-US" altLang="zh-CN" sz="1400">
                <a:ea typeface="宋体" panose="02010600030101010101" pitchFamily="2" charset="-122"/>
              </a:endParaRPr>
            </a:p>
          </p:txBody>
        </p:sp>
        <p:grpSp>
          <p:nvGrpSpPr>
            <p:cNvPr id="268349" name="Group 61"/>
            <p:cNvGrpSpPr>
              <a:grpSpLocks/>
            </p:cNvGrpSpPr>
            <p:nvPr/>
          </p:nvGrpSpPr>
          <p:grpSpPr bwMode="auto">
            <a:xfrm>
              <a:off x="2064" y="2208"/>
              <a:ext cx="192" cy="48"/>
              <a:chOff x="2592" y="2208"/>
              <a:chExt cx="192" cy="48"/>
            </a:xfrm>
          </p:grpSpPr>
          <p:sp>
            <p:nvSpPr>
              <p:cNvPr id="268350" name="Line 62"/>
              <p:cNvSpPr>
                <a:spLocks noChangeShapeType="1"/>
              </p:cNvSpPr>
              <p:nvPr/>
            </p:nvSpPr>
            <p:spPr bwMode="auto">
              <a:xfrm flipV="1">
                <a:off x="2592" y="2208"/>
                <a:ext cx="96" cy="48"/>
              </a:xfrm>
              <a:prstGeom prst="line">
                <a:avLst/>
              </a:prstGeom>
              <a:noFill/>
              <a:ln w="9525">
                <a:solidFill>
                  <a:srgbClr val="33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8351" name="Line 63"/>
              <p:cNvSpPr>
                <a:spLocks noChangeShapeType="1"/>
              </p:cNvSpPr>
              <p:nvPr/>
            </p:nvSpPr>
            <p:spPr bwMode="auto">
              <a:xfrm>
                <a:off x="2688" y="2208"/>
                <a:ext cx="96" cy="48"/>
              </a:xfrm>
              <a:prstGeom prst="line">
                <a:avLst/>
              </a:prstGeom>
              <a:noFill/>
              <a:ln w="9525">
                <a:solidFill>
                  <a:srgbClr val="33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268352" name="Line 64"/>
          <p:cNvSpPr>
            <a:spLocks noChangeShapeType="1"/>
          </p:cNvSpPr>
          <p:nvPr/>
        </p:nvSpPr>
        <p:spPr bwMode="auto">
          <a:xfrm flipH="1">
            <a:off x="5105400" y="3837039"/>
            <a:ext cx="7620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8353" name="Line 65"/>
          <p:cNvSpPr>
            <a:spLocks noChangeShapeType="1"/>
          </p:cNvSpPr>
          <p:nvPr/>
        </p:nvSpPr>
        <p:spPr bwMode="auto">
          <a:xfrm>
            <a:off x="1981200" y="4218039"/>
            <a:ext cx="3733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1520031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6" name="Text Box 4"/>
          <p:cNvSpPr txBox="1">
            <a:spLocks noChangeArrowheads="1"/>
          </p:cNvSpPr>
          <p:nvPr/>
        </p:nvSpPr>
        <p:spPr bwMode="auto">
          <a:xfrm>
            <a:off x="381000" y="640080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200" i="1">
                <a:latin typeface="Tahoma" panose="020B0604030504040204" pitchFamily="34" charset="0"/>
                <a:ea typeface="宋体" panose="02010600030101010101" pitchFamily="2" charset="-122"/>
              </a:rPr>
              <a:t>Data from: </a:t>
            </a:r>
            <a:r>
              <a:rPr lang="en-US" altLang="zh-CN" sz="1200">
                <a:latin typeface="Verdana" panose="020B0604030504040204" pitchFamily="34" charset="0"/>
                <a:ea typeface="宋体" panose="02010600030101010101" pitchFamily="2" charset="-122"/>
              </a:rPr>
              <a:t>Luthra P, Bland JM, Stanton SL. Incidence of pregnancy after laparoscopy and hydrotubation. BMJ 1982; 284: 1013-1014</a:t>
            </a:r>
          </a:p>
          <a:p>
            <a:pPr>
              <a:spcBef>
                <a:spcPct val="50000"/>
              </a:spcBef>
            </a:pPr>
            <a:br>
              <a:rPr lang="en-US" altLang="zh-CN" sz="1200">
                <a:latin typeface="Verdana" panose="020B0604030504040204" pitchFamily="34" charset="0"/>
                <a:ea typeface="宋体" panose="02010600030101010101" pitchFamily="2" charset="-122"/>
              </a:rPr>
            </a:br>
            <a:endParaRPr lang="en-US" altLang="zh-CN" sz="1200">
              <a:latin typeface="Verdana" panose="020B0604030504040204" pitchFamily="34" charset="0"/>
              <a:ea typeface="宋体" panose="02010600030101010101" pitchFamily="2" charset="-122"/>
            </a:endParaRPr>
          </a:p>
        </p:txBody>
      </p:sp>
      <p:sp>
        <p:nvSpPr>
          <p:cNvPr id="269318" name="Rectangle 6"/>
          <p:cNvSpPr>
            <a:spLocks noChangeArrowheads="1"/>
          </p:cNvSpPr>
          <p:nvPr/>
        </p:nvSpPr>
        <p:spPr bwMode="auto">
          <a:xfrm>
            <a:off x="41275" y="6235700"/>
            <a:ext cx="185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zh-CN"/>
          </a:p>
        </p:txBody>
      </p:sp>
      <p:sp>
        <p:nvSpPr>
          <p:cNvPr id="269319" name="Text Box 7"/>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latin typeface="Arial Unicode MS" panose="020B0604020202020204" pitchFamily="34" charset="-122"/>
                <a:ea typeface="Arial Unicode MS" panose="020B0604020202020204" pitchFamily="34" charset="-122"/>
                <a:cs typeface="Arial Unicode MS" panose="020B0604020202020204" pitchFamily="34" charset="-122"/>
              </a:rPr>
              <a:t>Raw data: Time (months) to conception or censoring in 38 sub-fertile women after laparoscopy and hydrotubation (1982 study)</a:t>
            </a:r>
            <a:endParaRPr lang="en-US" altLang="zh-CN" sz="2000">
              <a:ea typeface="宋体" panose="02010600030101010101" pitchFamily="2" charset="-122"/>
            </a:endParaRPr>
          </a:p>
        </p:txBody>
      </p:sp>
      <p:sp>
        <p:nvSpPr>
          <p:cNvPr id="269320" name="Text Box 8"/>
          <p:cNvSpPr txBox="1">
            <a:spLocks noChangeArrowheads="1"/>
          </p:cNvSpPr>
          <p:nvPr/>
        </p:nvSpPr>
        <p:spPr bwMode="auto">
          <a:xfrm>
            <a:off x="228600" y="914400"/>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grpSp>
        <p:nvGrpSpPr>
          <p:cNvPr id="269321" name="Group 9"/>
          <p:cNvGrpSpPr>
            <a:grpSpLocks/>
          </p:cNvGrpSpPr>
          <p:nvPr/>
        </p:nvGrpSpPr>
        <p:grpSpPr bwMode="auto">
          <a:xfrm>
            <a:off x="381000" y="762000"/>
            <a:ext cx="8001000" cy="5354638"/>
            <a:chOff x="240" y="624"/>
            <a:chExt cx="5040" cy="3373"/>
          </a:xfrm>
        </p:grpSpPr>
        <p:grpSp>
          <p:nvGrpSpPr>
            <p:cNvPr id="269322" name="Group 10"/>
            <p:cNvGrpSpPr>
              <a:grpSpLocks/>
            </p:cNvGrpSpPr>
            <p:nvPr/>
          </p:nvGrpSpPr>
          <p:grpSpPr bwMode="auto">
            <a:xfrm>
              <a:off x="240" y="816"/>
              <a:ext cx="5040" cy="3181"/>
              <a:chOff x="84" y="890"/>
              <a:chExt cx="5500" cy="3181"/>
            </a:xfrm>
          </p:grpSpPr>
          <p:grpSp>
            <p:nvGrpSpPr>
              <p:cNvPr id="269323" name="Group 11"/>
              <p:cNvGrpSpPr>
                <a:grpSpLocks/>
              </p:cNvGrpSpPr>
              <p:nvPr/>
            </p:nvGrpSpPr>
            <p:grpSpPr bwMode="auto">
              <a:xfrm>
                <a:off x="84" y="890"/>
                <a:ext cx="2594" cy="123"/>
                <a:chOff x="0" y="806"/>
                <a:chExt cx="2716" cy="391"/>
              </a:xfrm>
            </p:grpSpPr>
            <p:sp>
              <p:nvSpPr>
                <p:cNvPr id="269324" name="Rectangle 12"/>
                <p:cNvSpPr>
                  <a:spLocks noChangeArrowheads="1"/>
                </p:cNvSpPr>
                <p:nvPr/>
              </p:nvSpPr>
              <p:spPr bwMode="auto">
                <a:xfrm>
                  <a:off x="6" y="812"/>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a:t>
                  </a:r>
                </a:p>
                <a:p>
                  <a:pPr eaLnBrk="0" hangingPunct="0"/>
                  <a:endParaRPr lang="en-US" altLang="zh-CN">
                    <a:latin typeface="Times New Roman" panose="02020603050405020304" pitchFamily="18" charset="0"/>
                    <a:ea typeface="宋体" panose="02010600030101010101" pitchFamily="2" charset="-122"/>
                  </a:endParaRPr>
                </a:p>
              </p:txBody>
            </p:sp>
            <p:sp>
              <p:nvSpPr>
                <p:cNvPr id="269325" name="Rectangle 13"/>
                <p:cNvSpPr>
                  <a:spLocks noChangeArrowheads="1"/>
                </p:cNvSpPr>
                <p:nvPr/>
              </p:nvSpPr>
              <p:spPr bwMode="auto">
                <a:xfrm>
                  <a:off x="0" y="806"/>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9326" name="Group 14"/>
              <p:cNvGrpSpPr>
                <a:grpSpLocks/>
              </p:cNvGrpSpPr>
              <p:nvPr/>
            </p:nvGrpSpPr>
            <p:grpSpPr bwMode="auto">
              <a:xfrm>
                <a:off x="2678" y="890"/>
                <a:ext cx="2906" cy="123"/>
                <a:chOff x="2716" y="806"/>
                <a:chExt cx="3043" cy="391"/>
              </a:xfrm>
            </p:grpSpPr>
            <p:sp>
              <p:nvSpPr>
                <p:cNvPr id="269327" name="Rectangle 15"/>
                <p:cNvSpPr>
                  <a:spLocks noChangeArrowheads="1"/>
                </p:cNvSpPr>
                <p:nvPr/>
              </p:nvSpPr>
              <p:spPr bwMode="auto">
                <a:xfrm>
                  <a:off x="2722" y="812"/>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a:t>
                  </a:r>
                  <a:endParaRPr lang="en-US" altLang="zh-CN" sz="1200" b="1">
                    <a:solidFill>
                      <a:schemeClr val="hlink"/>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eaLnBrk="0" hangingPunct="0"/>
                  <a:endParaRPr lang="en-US" altLang="zh-CN" sz="1200" b="1">
                    <a:solidFill>
                      <a:schemeClr val="hlink"/>
                    </a:solidFill>
                    <a:latin typeface="Arial Unicode MS" panose="020B0604020202020204" pitchFamily="34" charset="-122"/>
                    <a:ea typeface="Arial Unicode MS" panose="020B0604020202020204" pitchFamily="34" charset="-122"/>
                  </a:endParaRPr>
                </a:p>
              </p:txBody>
            </p:sp>
            <p:sp>
              <p:nvSpPr>
                <p:cNvPr id="269328" name="Rectangle 16"/>
                <p:cNvSpPr>
                  <a:spLocks noChangeArrowheads="1"/>
                </p:cNvSpPr>
                <p:nvPr/>
              </p:nvSpPr>
              <p:spPr bwMode="auto">
                <a:xfrm>
                  <a:off x="2716" y="806"/>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9329" name="Group 17"/>
              <p:cNvGrpSpPr>
                <a:grpSpLocks/>
              </p:cNvGrpSpPr>
              <p:nvPr/>
            </p:nvGrpSpPr>
            <p:grpSpPr bwMode="auto">
              <a:xfrm>
                <a:off x="84" y="1017"/>
                <a:ext cx="2594" cy="124"/>
                <a:chOff x="0" y="1209"/>
                <a:chExt cx="2716" cy="391"/>
              </a:xfrm>
            </p:grpSpPr>
            <p:sp>
              <p:nvSpPr>
                <p:cNvPr id="269330" name="Rectangle 18"/>
                <p:cNvSpPr>
                  <a:spLocks noChangeArrowheads="1"/>
                </p:cNvSpPr>
                <p:nvPr/>
              </p:nvSpPr>
              <p:spPr bwMode="auto">
                <a:xfrm>
                  <a:off x="6" y="1215"/>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a:t>
                  </a:r>
                </a:p>
                <a:p>
                  <a:pPr eaLnBrk="0" hangingPunct="0"/>
                  <a:endParaRPr lang="en-US" altLang="zh-CN">
                    <a:latin typeface="Times New Roman" panose="02020603050405020304" pitchFamily="18" charset="0"/>
                    <a:ea typeface="宋体" panose="02010600030101010101" pitchFamily="2" charset="-122"/>
                  </a:endParaRPr>
                </a:p>
              </p:txBody>
            </p:sp>
            <p:sp>
              <p:nvSpPr>
                <p:cNvPr id="269331" name="Rectangle 19"/>
                <p:cNvSpPr>
                  <a:spLocks noChangeArrowheads="1"/>
                </p:cNvSpPr>
                <p:nvPr/>
              </p:nvSpPr>
              <p:spPr bwMode="auto">
                <a:xfrm>
                  <a:off x="0" y="1209"/>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9332" name="Group 20"/>
              <p:cNvGrpSpPr>
                <a:grpSpLocks/>
              </p:cNvGrpSpPr>
              <p:nvPr/>
            </p:nvGrpSpPr>
            <p:grpSpPr bwMode="auto">
              <a:xfrm>
                <a:off x="2678" y="1017"/>
                <a:ext cx="2906" cy="124"/>
                <a:chOff x="2716" y="1209"/>
                <a:chExt cx="3043" cy="391"/>
              </a:xfrm>
            </p:grpSpPr>
            <p:sp>
              <p:nvSpPr>
                <p:cNvPr id="269333" name="Rectangle 21"/>
                <p:cNvSpPr>
                  <a:spLocks noChangeArrowheads="1"/>
                </p:cNvSpPr>
                <p:nvPr/>
              </p:nvSpPr>
              <p:spPr bwMode="auto">
                <a:xfrm>
                  <a:off x="2722" y="1215"/>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3</a:t>
                  </a:r>
                  <a:endParaRPr lang="en-US" altLang="zh-CN" sz="1200" b="1">
                    <a:solidFill>
                      <a:schemeClr val="hlink"/>
                    </a:solidFill>
                    <a:latin typeface="Arial Unicode MS" panose="020B0604020202020204" pitchFamily="34" charset="-122"/>
                    <a:ea typeface="Arial Unicode MS" panose="020B0604020202020204" pitchFamily="34" charset="-122"/>
                    <a:cs typeface="Arial Unicode MS" panose="020B0604020202020204" pitchFamily="34" charset="-122"/>
                  </a:endParaRPr>
                </a:p>
                <a:p>
                  <a:endPar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endParaRPr>
                </a:p>
                <a:p>
                  <a:pPr eaLnBrk="0" hangingPunct="0"/>
                  <a:endParaRPr lang="en-US" altLang="zh-CN">
                    <a:latin typeface="Times New Roman" panose="02020603050405020304" pitchFamily="18" charset="0"/>
                    <a:ea typeface="宋体" panose="02010600030101010101" pitchFamily="2" charset="-122"/>
                  </a:endParaRPr>
                </a:p>
              </p:txBody>
            </p:sp>
            <p:sp>
              <p:nvSpPr>
                <p:cNvPr id="269334" name="Rectangle 22"/>
                <p:cNvSpPr>
                  <a:spLocks noChangeArrowheads="1"/>
                </p:cNvSpPr>
                <p:nvPr/>
              </p:nvSpPr>
              <p:spPr bwMode="auto">
                <a:xfrm>
                  <a:off x="2716" y="1209"/>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9335" name="Group 23"/>
              <p:cNvGrpSpPr>
                <a:grpSpLocks/>
              </p:cNvGrpSpPr>
              <p:nvPr/>
            </p:nvGrpSpPr>
            <p:grpSpPr bwMode="auto">
              <a:xfrm>
                <a:off x="84" y="1145"/>
                <a:ext cx="2594" cy="123"/>
                <a:chOff x="0" y="1612"/>
                <a:chExt cx="2716" cy="391"/>
              </a:xfrm>
            </p:grpSpPr>
            <p:sp>
              <p:nvSpPr>
                <p:cNvPr id="269336" name="Rectangle 24"/>
                <p:cNvSpPr>
                  <a:spLocks noChangeArrowheads="1"/>
                </p:cNvSpPr>
                <p:nvPr/>
              </p:nvSpPr>
              <p:spPr bwMode="auto">
                <a:xfrm>
                  <a:off x="6" y="1618"/>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a:t>
                  </a:r>
                </a:p>
                <a:p>
                  <a:pPr eaLnBrk="0" hangingPunct="0"/>
                  <a:endParaRPr lang="en-US" altLang="zh-CN">
                    <a:latin typeface="Times New Roman" panose="02020603050405020304" pitchFamily="18" charset="0"/>
                    <a:ea typeface="宋体" panose="02010600030101010101" pitchFamily="2" charset="-122"/>
                  </a:endParaRPr>
                </a:p>
              </p:txBody>
            </p:sp>
            <p:sp>
              <p:nvSpPr>
                <p:cNvPr id="269337" name="Rectangle 25"/>
                <p:cNvSpPr>
                  <a:spLocks noChangeArrowheads="1"/>
                </p:cNvSpPr>
                <p:nvPr/>
              </p:nvSpPr>
              <p:spPr bwMode="auto">
                <a:xfrm>
                  <a:off x="0" y="1612"/>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9338" name="Group 26"/>
              <p:cNvGrpSpPr>
                <a:grpSpLocks/>
              </p:cNvGrpSpPr>
              <p:nvPr/>
            </p:nvGrpSpPr>
            <p:grpSpPr bwMode="auto">
              <a:xfrm>
                <a:off x="2678" y="1145"/>
                <a:ext cx="2906" cy="123"/>
                <a:chOff x="2716" y="1612"/>
                <a:chExt cx="3043" cy="391"/>
              </a:xfrm>
            </p:grpSpPr>
            <p:sp>
              <p:nvSpPr>
                <p:cNvPr id="269339" name="Rectangle 27"/>
                <p:cNvSpPr>
                  <a:spLocks noChangeArrowheads="1"/>
                </p:cNvSpPr>
                <p:nvPr/>
              </p:nvSpPr>
              <p:spPr bwMode="auto">
                <a:xfrm>
                  <a:off x="2722" y="1618"/>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4</a:t>
                  </a:r>
                </a:p>
                <a:p>
                  <a:pPr eaLnBrk="0" hangingPunct="0"/>
                  <a:endParaRPr lang="en-US" altLang="zh-CN">
                    <a:latin typeface="Times New Roman" panose="02020603050405020304" pitchFamily="18" charset="0"/>
                    <a:ea typeface="宋体" panose="02010600030101010101" pitchFamily="2" charset="-122"/>
                  </a:endParaRPr>
                </a:p>
              </p:txBody>
            </p:sp>
            <p:sp>
              <p:nvSpPr>
                <p:cNvPr id="269340" name="Rectangle 28"/>
                <p:cNvSpPr>
                  <a:spLocks noChangeArrowheads="1"/>
                </p:cNvSpPr>
                <p:nvPr/>
              </p:nvSpPr>
              <p:spPr bwMode="auto">
                <a:xfrm>
                  <a:off x="2716" y="1612"/>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9341" name="Group 29"/>
              <p:cNvGrpSpPr>
                <a:grpSpLocks/>
              </p:cNvGrpSpPr>
              <p:nvPr/>
            </p:nvGrpSpPr>
            <p:grpSpPr bwMode="auto">
              <a:xfrm>
                <a:off x="84" y="1272"/>
                <a:ext cx="2594" cy="124"/>
                <a:chOff x="0" y="2015"/>
                <a:chExt cx="2716" cy="391"/>
              </a:xfrm>
            </p:grpSpPr>
            <p:sp>
              <p:nvSpPr>
                <p:cNvPr id="269342" name="Rectangle 30"/>
                <p:cNvSpPr>
                  <a:spLocks noChangeArrowheads="1"/>
                </p:cNvSpPr>
                <p:nvPr/>
              </p:nvSpPr>
              <p:spPr bwMode="auto">
                <a:xfrm>
                  <a:off x="6" y="2021"/>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a:t>
                  </a:r>
                </a:p>
                <a:p>
                  <a:pPr eaLnBrk="0" hangingPunct="0"/>
                  <a:endParaRPr lang="en-US" altLang="zh-CN">
                    <a:latin typeface="Times New Roman" panose="02020603050405020304" pitchFamily="18" charset="0"/>
                    <a:ea typeface="宋体" panose="02010600030101010101" pitchFamily="2" charset="-122"/>
                  </a:endParaRPr>
                </a:p>
              </p:txBody>
            </p:sp>
            <p:sp>
              <p:nvSpPr>
                <p:cNvPr id="269343" name="Rectangle 31"/>
                <p:cNvSpPr>
                  <a:spLocks noChangeArrowheads="1"/>
                </p:cNvSpPr>
                <p:nvPr/>
              </p:nvSpPr>
              <p:spPr bwMode="auto">
                <a:xfrm>
                  <a:off x="0" y="2015"/>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9344" name="Group 32"/>
              <p:cNvGrpSpPr>
                <a:grpSpLocks/>
              </p:cNvGrpSpPr>
              <p:nvPr/>
            </p:nvGrpSpPr>
            <p:grpSpPr bwMode="auto">
              <a:xfrm>
                <a:off x="2678" y="1272"/>
                <a:ext cx="2906" cy="124"/>
                <a:chOff x="2716" y="2015"/>
                <a:chExt cx="3043" cy="391"/>
              </a:xfrm>
            </p:grpSpPr>
            <p:sp>
              <p:nvSpPr>
                <p:cNvPr id="269345" name="Rectangle 33"/>
                <p:cNvSpPr>
                  <a:spLocks noChangeArrowheads="1"/>
                </p:cNvSpPr>
                <p:nvPr/>
              </p:nvSpPr>
              <p:spPr bwMode="auto">
                <a:xfrm>
                  <a:off x="2722" y="2021"/>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7</a:t>
                  </a:r>
                </a:p>
                <a:p>
                  <a:pPr eaLnBrk="0" hangingPunct="0"/>
                  <a:endParaRPr lang="en-US" altLang="zh-CN">
                    <a:latin typeface="Times New Roman" panose="02020603050405020304" pitchFamily="18" charset="0"/>
                    <a:ea typeface="宋体" panose="02010600030101010101" pitchFamily="2" charset="-122"/>
                  </a:endParaRPr>
                </a:p>
              </p:txBody>
            </p:sp>
            <p:sp>
              <p:nvSpPr>
                <p:cNvPr id="269346" name="Rectangle 34"/>
                <p:cNvSpPr>
                  <a:spLocks noChangeArrowheads="1"/>
                </p:cNvSpPr>
                <p:nvPr/>
              </p:nvSpPr>
              <p:spPr bwMode="auto">
                <a:xfrm>
                  <a:off x="2716" y="2015"/>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9347" name="Group 35"/>
              <p:cNvGrpSpPr>
                <a:grpSpLocks/>
              </p:cNvGrpSpPr>
              <p:nvPr/>
            </p:nvGrpSpPr>
            <p:grpSpPr bwMode="auto">
              <a:xfrm>
                <a:off x="84" y="1399"/>
                <a:ext cx="2594" cy="124"/>
                <a:chOff x="0" y="2418"/>
                <a:chExt cx="2716" cy="391"/>
              </a:xfrm>
            </p:grpSpPr>
            <p:sp>
              <p:nvSpPr>
                <p:cNvPr id="269348" name="Rectangle 36"/>
                <p:cNvSpPr>
                  <a:spLocks noChangeArrowheads="1"/>
                </p:cNvSpPr>
                <p:nvPr/>
              </p:nvSpPr>
              <p:spPr bwMode="auto">
                <a:xfrm>
                  <a:off x="6" y="2424"/>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a:t>
                  </a:r>
                </a:p>
                <a:p>
                  <a:pPr eaLnBrk="0" hangingPunct="0"/>
                  <a:endParaRPr lang="en-US" altLang="zh-CN">
                    <a:latin typeface="Times New Roman" panose="02020603050405020304" pitchFamily="18" charset="0"/>
                    <a:ea typeface="宋体" panose="02010600030101010101" pitchFamily="2" charset="-122"/>
                  </a:endParaRPr>
                </a:p>
              </p:txBody>
            </p:sp>
            <p:sp>
              <p:nvSpPr>
                <p:cNvPr id="269349" name="Rectangle 37"/>
                <p:cNvSpPr>
                  <a:spLocks noChangeArrowheads="1"/>
                </p:cNvSpPr>
                <p:nvPr/>
              </p:nvSpPr>
              <p:spPr bwMode="auto">
                <a:xfrm>
                  <a:off x="0" y="2418"/>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9350" name="Group 38"/>
              <p:cNvGrpSpPr>
                <a:grpSpLocks/>
              </p:cNvGrpSpPr>
              <p:nvPr/>
            </p:nvGrpSpPr>
            <p:grpSpPr bwMode="auto">
              <a:xfrm>
                <a:off x="2678" y="1399"/>
                <a:ext cx="2906" cy="124"/>
                <a:chOff x="2716" y="2418"/>
                <a:chExt cx="3043" cy="391"/>
              </a:xfrm>
            </p:grpSpPr>
            <p:sp>
              <p:nvSpPr>
                <p:cNvPr id="269351" name="Rectangle 39"/>
                <p:cNvSpPr>
                  <a:spLocks noChangeArrowheads="1"/>
                </p:cNvSpPr>
                <p:nvPr/>
              </p:nvSpPr>
              <p:spPr bwMode="auto">
                <a:xfrm>
                  <a:off x="2722" y="2424"/>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7</a:t>
                  </a:r>
                </a:p>
                <a:p>
                  <a:pPr eaLnBrk="0" hangingPunct="0"/>
                  <a:endParaRPr lang="en-US" altLang="zh-CN">
                    <a:latin typeface="Times New Roman" panose="02020603050405020304" pitchFamily="18" charset="0"/>
                    <a:ea typeface="宋体" panose="02010600030101010101" pitchFamily="2" charset="-122"/>
                  </a:endParaRPr>
                </a:p>
              </p:txBody>
            </p:sp>
            <p:sp>
              <p:nvSpPr>
                <p:cNvPr id="269352" name="Rectangle 40"/>
                <p:cNvSpPr>
                  <a:spLocks noChangeArrowheads="1"/>
                </p:cNvSpPr>
                <p:nvPr/>
              </p:nvSpPr>
              <p:spPr bwMode="auto">
                <a:xfrm>
                  <a:off x="2716" y="2418"/>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9353" name="Group 41"/>
              <p:cNvGrpSpPr>
                <a:grpSpLocks/>
              </p:cNvGrpSpPr>
              <p:nvPr/>
            </p:nvGrpSpPr>
            <p:grpSpPr bwMode="auto">
              <a:xfrm>
                <a:off x="84" y="1527"/>
                <a:ext cx="2594" cy="123"/>
                <a:chOff x="0" y="2821"/>
                <a:chExt cx="2716" cy="391"/>
              </a:xfrm>
            </p:grpSpPr>
            <p:sp>
              <p:nvSpPr>
                <p:cNvPr id="269354" name="Rectangle 42"/>
                <p:cNvSpPr>
                  <a:spLocks noChangeArrowheads="1"/>
                </p:cNvSpPr>
                <p:nvPr/>
              </p:nvSpPr>
              <p:spPr bwMode="auto">
                <a:xfrm>
                  <a:off x="6" y="2827"/>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a:t>
                  </a:r>
                </a:p>
                <a:p>
                  <a:pPr eaLnBrk="0" hangingPunct="0"/>
                  <a:endParaRPr lang="en-US" altLang="zh-CN">
                    <a:latin typeface="Times New Roman" panose="02020603050405020304" pitchFamily="18" charset="0"/>
                    <a:ea typeface="宋体" panose="02010600030101010101" pitchFamily="2" charset="-122"/>
                  </a:endParaRPr>
                </a:p>
              </p:txBody>
            </p:sp>
            <p:sp>
              <p:nvSpPr>
                <p:cNvPr id="269355" name="Rectangle 43"/>
                <p:cNvSpPr>
                  <a:spLocks noChangeArrowheads="1"/>
                </p:cNvSpPr>
                <p:nvPr/>
              </p:nvSpPr>
              <p:spPr bwMode="auto">
                <a:xfrm>
                  <a:off x="0" y="2821"/>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9356" name="Group 44"/>
              <p:cNvGrpSpPr>
                <a:grpSpLocks/>
              </p:cNvGrpSpPr>
              <p:nvPr/>
            </p:nvGrpSpPr>
            <p:grpSpPr bwMode="auto">
              <a:xfrm>
                <a:off x="2678" y="1527"/>
                <a:ext cx="2906" cy="123"/>
                <a:chOff x="2716" y="2821"/>
                <a:chExt cx="3043" cy="391"/>
              </a:xfrm>
            </p:grpSpPr>
            <p:sp>
              <p:nvSpPr>
                <p:cNvPr id="269357" name="Rectangle 45"/>
                <p:cNvSpPr>
                  <a:spLocks noChangeArrowheads="1"/>
                </p:cNvSpPr>
                <p:nvPr/>
              </p:nvSpPr>
              <p:spPr bwMode="auto">
                <a:xfrm>
                  <a:off x="2722" y="2827"/>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8</a:t>
                  </a:r>
                </a:p>
                <a:p>
                  <a:pPr eaLnBrk="0" hangingPunct="0"/>
                  <a:endParaRPr lang="en-US" altLang="zh-CN">
                    <a:latin typeface="Times New Roman" panose="02020603050405020304" pitchFamily="18" charset="0"/>
                    <a:ea typeface="宋体" panose="02010600030101010101" pitchFamily="2" charset="-122"/>
                  </a:endParaRPr>
                </a:p>
              </p:txBody>
            </p:sp>
            <p:sp>
              <p:nvSpPr>
                <p:cNvPr id="269358" name="Rectangle 46"/>
                <p:cNvSpPr>
                  <a:spLocks noChangeArrowheads="1"/>
                </p:cNvSpPr>
                <p:nvPr/>
              </p:nvSpPr>
              <p:spPr bwMode="auto">
                <a:xfrm>
                  <a:off x="2716" y="2821"/>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9359" name="Group 47"/>
              <p:cNvGrpSpPr>
                <a:grpSpLocks/>
              </p:cNvGrpSpPr>
              <p:nvPr/>
            </p:nvGrpSpPr>
            <p:grpSpPr bwMode="auto">
              <a:xfrm>
                <a:off x="84" y="1654"/>
                <a:ext cx="2594" cy="124"/>
                <a:chOff x="0" y="3224"/>
                <a:chExt cx="2716" cy="391"/>
              </a:xfrm>
            </p:grpSpPr>
            <p:sp>
              <p:nvSpPr>
                <p:cNvPr id="269360" name="Rectangle 48"/>
                <p:cNvSpPr>
                  <a:spLocks noChangeArrowheads="1"/>
                </p:cNvSpPr>
                <p:nvPr/>
              </p:nvSpPr>
              <p:spPr bwMode="auto">
                <a:xfrm>
                  <a:off x="6" y="3230"/>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a:t>
                  </a:r>
                  <a:endParaRPr lang="en-US" altLang="zh-CN" sz="1200" b="1">
                    <a:solidFill>
                      <a:schemeClr val="hlink"/>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eaLnBrk="0" hangingPunct="0"/>
                  <a:endParaRPr lang="en-US" altLang="zh-CN">
                    <a:latin typeface="Times New Roman" panose="02020603050405020304" pitchFamily="18" charset="0"/>
                    <a:ea typeface="宋体" panose="02010600030101010101" pitchFamily="2" charset="-122"/>
                  </a:endParaRPr>
                </a:p>
              </p:txBody>
            </p:sp>
            <p:sp>
              <p:nvSpPr>
                <p:cNvPr id="269361" name="Rectangle 49"/>
                <p:cNvSpPr>
                  <a:spLocks noChangeArrowheads="1"/>
                </p:cNvSpPr>
                <p:nvPr/>
              </p:nvSpPr>
              <p:spPr bwMode="auto">
                <a:xfrm>
                  <a:off x="0" y="3224"/>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9362" name="Group 50"/>
              <p:cNvGrpSpPr>
                <a:grpSpLocks/>
              </p:cNvGrpSpPr>
              <p:nvPr/>
            </p:nvGrpSpPr>
            <p:grpSpPr bwMode="auto">
              <a:xfrm>
                <a:off x="2678" y="1654"/>
                <a:ext cx="2906" cy="124"/>
                <a:chOff x="2716" y="3224"/>
                <a:chExt cx="3043" cy="391"/>
              </a:xfrm>
            </p:grpSpPr>
            <p:sp>
              <p:nvSpPr>
                <p:cNvPr id="269363" name="Rectangle 51"/>
                <p:cNvSpPr>
                  <a:spLocks noChangeArrowheads="1"/>
                </p:cNvSpPr>
                <p:nvPr/>
              </p:nvSpPr>
              <p:spPr bwMode="auto">
                <a:xfrm>
                  <a:off x="2722" y="3230"/>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8</a:t>
                  </a:r>
                </a:p>
                <a:p>
                  <a:pPr eaLnBrk="0" hangingPunct="0"/>
                  <a:endParaRPr lang="en-US" altLang="zh-CN">
                    <a:latin typeface="Times New Roman" panose="02020603050405020304" pitchFamily="18" charset="0"/>
                    <a:ea typeface="宋体" panose="02010600030101010101" pitchFamily="2" charset="-122"/>
                  </a:endParaRPr>
                </a:p>
              </p:txBody>
            </p:sp>
            <p:sp>
              <p:nvSpPr>
                <p:cNvPr id="269364" name="Rectangle 52"/>
                <p:cNvSpPr>
                  <a:spLocks noChangeArrowheads="1"/>
                </p:cNvSpPr>
                <p:nvPr/>
              </p:nvSpPr>
              <p:spPr bwMode="auto">
                <a:xfrm>
                  <a:off x="2716" y="3224"/>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9365" name="Group 53"/>
              <p:cNvGrpSpPr>
                <a:grpSpLocks/>
              </p:cNvGrpSpPr>
              <p:nvPr/>
            </p:nvGrpSpPr>
            <p:grpSpPr bwMode="auto">
              <a:xfrm>
                <a:off x="84" y="1782"/>
                <a:ext cx="2594" cy="123"/>
                <a:chOff x="0" y="3627"/>
                <a:chExt cx="2716" cy="391"/>
              </a:xfrm>
            </p:grpSpPr>
            <p:sp>
              <p:nvSpPr>
                <p:cNvPr id="269366" name="Rectangle 54"/>
                <p:cNvSpPr>
                  <a:spLocks noChangeArrowheads="1"/>
                </p:cNvSpPr>
                <p:nvPr/>
              </p:nvSpPr>
              <p:spPr bwMode="auto">
                <a:xfrm>
                  <a:off x="6" y="3633"/>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a:t>
                  </a:r>
                </a:p>
              </p:txBody>
            </p:sp>
            <p:sp>
              <p:nvSpPr>
                <p:cNvPr id="269367" name="Rectangle 55"/>
                <p:cNvSpPr>
                  <a:spLocks noChangeArrowheads="1"/>
                </p:cNvSpPr>
                <p:nvPr/>
              </p:nvSpPr>
              <p:spPr bwMode="auto">
                <a:xfrm>
                  <a:off x="0" y="3627"/>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9368" name="Group 56"/>
              <p:cNvGrpSpPr>
                <a:grpSpLocks/>
              </p:cNvGrpSpPr>
              <p:nvPr/>
            </p:nvGrpSpPr>
            <p:grpSpPr bwMode="auto">
              <a:xfrm>
                <a:off x="2678" y="1782"/>
                <a:ext cx="2906" cy="123"/>
                <a:chOff x="2716" y="3627"/>
                <a:chExt cx="3043" cy="391"/>
              </a:xfrm>
            </p:grpSpPr>
            <p:sp>
              <p:nvSpPr>
                <p:cNvPr id="269369" name="Rectangle 57"/>
                <p:cNvSpPr>
                  <a:spLocks noChangeArrowheads="1"/>
                </p:cNvSpPr>
                <p:nvPr/>
              </p:nvSpPr>
              <p:spPr bwMode="auto">
                <a:xfrm>
                  <a:off x="2722" y="3633"/>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9</a:t>
                  </a:r>
                </a:p>
                <a:p>
                  <a:pPr eaLnBrk="0" hangingPunct="0"/>
                  <a:endParaRPr lang="en-US" altLang="zh-CN">
                    <a:latin typeface="Times New Roman" panose="02020603050405020304" pitchFamily="18" charset="0"/>
                    <a:ea typeface="宋体" panose="02010600030101010101" pitchFamily="2" charset="-122"/>
                  </a:endParaRPr>
                </a:p>
              </p:txBody>
            </p:sp>
            <p:sp>
              <p:nvSpPr>
                <p:cNvPr id="269370" name="Rectangle 58"/>
                <p:cNvSpPr>
                  <a:spLocks noChangeArrowheads="1"/>
                </p:cNvSpPr>
                <p:nvPr/>
              </p:nvSpPr>
              <p:spPr bwMode="auto">
                <a:xfrm>
                  <a:off x="2716" y="3627"/>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9371" name="Group 59"/>
              <p:cNvGrpSpPr>
                <a:grpSpLocks/>
              </p:cNvGrpSpPr>
              <p:nvPr/>
            </p:nvGrpSpPr>
            <p:grpSpPr bwMode="auto">
              <a:xfrm>
                <a:off x="84" y="1909"/>
                <a:ext cx="2594" cy="124"/>
                <a:chOff x="0" y="4030"/>
                <a:chExt cx="2716" cy="391"/>
              </a:xfrm>
            </p:grpSpPr>
            <p:sp>
              <p:nvSpPr>
                <p:cNvPr id="269372" name="Rectangle 60"/>
                <p:cNvSpPr>
                  <a:spLocks noChangeArrowheads="1"/>
                </p:cNvSpPr>
                <p:nvPr/>
              </p:nvSpPr>
              <p:spPr bwMode="auto">
                <a:xfrm>
                  <a:off x="6" y="4036"/>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a:t>
                  </a:r>
                </a:p>
              </p:txBody>
            </p:sp>
            <p:sp>
              <p:nvSpPr>
                <p:cNvPr id="269373" name="Rectangle 61"/>
                <p:cNvSpPr>
                  <a:spLocks noChangeArrowheads="1"/>
                </p:cNvSpPr>
                <p:nvPr/>
              </p:nvSpPr>
              <p:spPr bwMode="auto">
                <a:xfrm>
                  <a:off x="0" y="4030"/>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9374" name="Group 62"/>
              <p:cNvGrpSpPr>
                <a:grpSpLocks/>
              </p:cNvGrpSpPr>
              <p:nvPr/>
            </p:nvGrpSpPr>
            <p:grpSpPr bwMode="auto">
              <a:xfrm>
                <a:off x="2678" y="1909"/>
                <a:ext cx="2906" cy="124"/>
                <a:chOff x="2716" y="4030"/>
                <a:chExt cx="3043" cy="391"/>
              </a:xfrm>
            </p:grpSpPr>
            <p:sp>
              <p:nvSpPr>
                <p:cNvPr id="269375" name="Rectangle 63"/>
                <p:cNvSpPr>
                  <a:spLocks noChangeArrowheads="1"/>
                </p:cNvSpPr>
                <p:nvPr/>
              </p:nvSpPr>
              <p:spPr bwMode="auto">
                <a:xfrm>
                  <a:off x="2722" y="4036"/>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9</a:t>
                  </a:r>
                </a:p>
                <a:p>
                  <a:pPr eaLnBrk="0" hangingPunct="0"/>
                  <a:endParaRPr lang="en-US" altLang="zh-CN">
                    <a:latin typeface="Times New Roman" panose="02020603050405020304" pitchFamily="18" charset="0"/>
                    <a:ea typeface="宋体" panose="02010600030101010101" pitchFamily="2" charset="-122"/>
                  </a:endParaRPr>
                </a:p>
              </p:txBody>
            </p:sp>
            <p:sp>
              <p:nvSpPr>
                <p:cNvPr id="269376" name="Rectangle 64"/>
                <p:cNvSpPr>
                  <a:spLocks noChangeArrowheads="1"/>
                </p:cNvSpPr>
                <p:nvPr/>
              </p:nvSpPr>
              <p:spPr bwMode="auto">
                <a:xfrm>
                  <a:off x="2716" y="4030"/>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9377" name="Group 65"/>
              <p:cNvGrpSpPr>
                <a:grpSpLocks/>
              </p:cNvGrpSpPr>
              <p:nvPr/>
            </p:nvGrpSpPr>
            <p:grpSpPr bwMode="auto">
              <a:xfrm>
                <a:off x="84" y="2036"/>
                <a:ext cx="2594" cy="124"/>
                <a:chOff x="0" y="4433"/>
                <a:chExt cx="2716" cy="391"/>
              </a:xfrm>
            </p:grpSpPr>
            <p:sp>
              <p:nvSpPr>
                <p:cNvPr id="269378" name="Rectangle 66"/>
                <p:cNvSpPr>
                  <a:spLocks noChangeArrowheads="1"/>
                </p:cNvSpPr>
                <p:nvPr/>
              </p:nvSpPr>
              <p:spPr bwMode="auto">
                <a:xfrm>
                  <a:off x="6" y="4439"/>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a:t>
                  </a:r>
                  <a:endParaRPr lang="en-US" altLang="zh-CN" sz="1200" b="1">
                    <a:solidFill>
                      <a:schemeClr val="hlink"/>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eaLnBrk="0" hangingPunct="0"/>
                  <a:endParaRPr lang="en-US" altLang="zh-CN">
                    <a:latin typeface="Times New Roman" panose="02020603050405020304" pitchFamily="18" charset="0"/>
                    <a:ea typeface="宋体" panose="02010600030101010101" pitchFamily="2" charset="-122"/>
                  </a:endParaRPr>
                </a:p>
              </p:txBody>
            </p:sp>
            <p:sp>
              <p:nvSpPr>
                <p:cNvPr id="269379" name="Rectangle 67"/>
                <p:cNvSpPr>
                  <a:spLocks noChangeArrowheads="1"/>
                </p:cNvSpPr>
                <p:nvPr/>
              </p:nvSpPr>
              <p:spPr bwMode="auto">
                <a:xfrm>
                  <a:off x="0" y="4433"/>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9380" name="Group 68"/>
              <p:cNvGrpSpPr>
                <a:grpSpLocks/>
              </p:cNvGrpSpPr>
              <p:nvPr/>
            </p:nvGrpSpPr>
            <p:grpSpPr bwMode="auto">
              <a:xfrm>
                <a:off x="2678" y="2036"/>
                <a:ext cx="2906" cy="124"/>
                <a:chOff x="2716" y="4433"/>
                <a:chExt cx="3043" cy="391"/>
              </a:xfrm>
            </p:grpSpPr>
            <p:sp>
              <p:nvSpPr>
                <p:cNvPr id="269381" name="Rectangle 69"/>
                <p:cNvSpPr>
                  <a:spLocks noChangeArrowheads="1"/>
                </p:cNvSpPr>
                <p:nvPr/>
              </p:nvSpPr>
              <p:spPr bwMode="auto">
                <a:xfrm>
                  <a:off x="2722" y="4439"/>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9</a:t>
                  </a:r>
                </a:p>
                <a:p>
                  <a:pPr eaLnBrk="0" hangingPunct="0"/>
                  <a:endParaRPr lang="en-US" altLang="zh-CN">
                    <a:latin typeface="Times New Roman" panose="02020603050405020304" pitchFamily="18" charset="0"/>
                    <a:ea typeface="宋体" panose="02010600030101010101" pitchFamily="2" charset="-122"/>
                  </a:endParaRPr>
                </a:p>
              </p:txBody>
            </p:sp>
            <p:sp>
              <p:nvSpPr>
                <p:cNvPr id="269382" name="Rectangle 70"/>
                <p:cNvSpPr>
                  <a:spLocks noChangeArrowheads="1"/>
                </p:cNvSpPr>
                <p:nvPr/>
              </p:nvSpPr>
              <p:spPr bwMode="auto">
                <a:xfrm>
                  <a:off x="2716" y="4433"/>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9383" name="Group 71"/>
              <p:cNvGrpSpPr>
                <a:grpSpLocks/>
              </p:cNvGrpSpPr>
              <p:nvPr/>
            </p:nvGrpSpPr>
            <p:grpSpPr bwMode="auto">
              <a:xfrm>
                <a:off x="84" y="2164"/>
                <a:ext cx="2594" cy="123"/>
                <a:chOff x="0" y="4836"/>
                <a:chExt cx="2716" cy="391"/>
              </a:xfrm>
            </p:grpSpPr>
            <p:sp>
              <p:nvSpPr>
                <p:cNvPr id="269384" name="Rectangle 72"/>
                <p:cNvSpPr>
                  <a:spLocks noChangeArrowheads="1"/>
                </p:cNvSpPr>
                <p:nvPr/>
              </p:nvSpPr>
              <p:spPr bwMode="auto">
                <a:xfrm>
                  <a:off x="6" y="4842"/>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a:t>
                  </a:r>
                </a:p>
                <a:p>
                  <a:pPr eaLnBrk="0" hangingPunct="0"/>
                  <a:endParaRPr lang="en-US" altLang="zh-CN">
                    <a:latin typeface="Times New Roman" panose="02020603050405020304" pitchFamily="18" charset="0"/>
                    <a:ea typeface="宋体" panose="02010600030101010101" pitchFamily="2" charset="-122"/>
                  </a:endParaRPr>
                </a:p>
              </p:txBody>
            </p:sp>
            <p:sp>
              <p:nvSpPr>
                <p:cNvPr id="269385" name="Rectangle 73"/>
                <p:cNvSpPr>
                  <a:spLocks noChangeArrowheads="1"/>
                </p:cNvSpPr>
                <p:nvPr/>
              </p:nvSpPr>
              <p:spPr bwMode="auto">
                <a:xfrm>
                  <a:off x="0" y="4836"/>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9386" name="Group 74"/>
              <p:cNvGrpSpPr>
                <a:grpSpLocks/>
              </p:cNvGrpSpPr>
              <p:nvPr/>
            </p:nvGrpSpPr>
            <p:grpSpPr bwMode="auto">
              <a:xfrm>
                <a:off x="2678" y="2164"/>
                <a:ext cx="2906" cy="123"/>
                <a:chOff x="2716" y="4836"/>
                <a:chExt cx="3043" cy="391"/>
              </a:xfrm>
            </p:grpSpPr>
            <p:sp>
              <p:nvSpPr>
                <p:cNvPr id="269387" name="Rectangle 75"/>
                <p:cNvSpPr>
                  <a:spLocks noChangeArrowheads="1"/>
                </p:cNvSpPr>
                <p:nvPr/>
              </p:nvSpPr>
              <p:spPr bwMode="auto">
                <a:xfrm>
                  <a:off x="2722" y="4842"/>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11</a:t>
                  </a:r>
                </a:p>
                <a:p>
                  <a:pPr eaLnBrk="0" hangingPunct="0"/>
                  <a:endParaRPr lang="en-US" altLang="zh-CN">
                    <a:latin typeface="Times New Roman" panose="02020603050405020304" pitchFamily="18" charset="0"/>
                    <a:ea typeface="宋体" panose="02010600030101010101" pitchFamily="2" charset="-122"/>
                  </a:endParaRPr>
                </a:p>
              </p:txBody>
            </p:sp>
            <p:sp>
              <p:nvSpPr>
                <p:cNvPr id="269388" name="Rectangle 76"/>
                <p:cNvSpPr>
                  <a:spLocks noChangeArrowheads="1"/>
                </p:cNvSpPr>
                <p:nvPr/>
              </p:nvSpPr>
              <p:spPr bwMode="auto">
                <a:xfrm>
                  <a:off x="2716" y="4836"/>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9389" name="Group 77"/>
              <p:cNvGrpSpPr>
                <a:grpSpLocks/>
              </p:cNvGrpSpPr>
              <p:nvPr/>
            </p:nvGrpSpPr>
            <p:grpSpPr bwMode="auto">
              <a:xfrm>
                <a:off x="84" y="2291"/>
                <a:ext cx="2594" cy="124"/>
                <a:chOff x="0" y="5239"/>
                <a:chExt cx="2716" cy="391"/>
              </a:xfrm>
            </p:grpSpPr>
            <p:sp>
              <p:nvSpPr>
                <p:cNvPr id="269390" name="Rectangle 78"/>
                <p:cNvSpPr>
                  <a:spLocks noChangeArrowheads="1"/>
                </p:cNvSpPr>
                <p:nvPr/>
              </p:nvSpPr>
              <p:spPr bwMode="auto">
                <a:xfrm>
                  <a:off x="6" y="5245"/>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3</a:t>
                  </a:r>
                </a:p>
                <a:p>
                  <a:pPr eaLnBrk="0" hangingPunct="0"/>
                  <a:endParaRPr lang="en-US" altLang="zh-CN">
                    <a:latin typeface="Times New Roman" panose="02020603050405020304" pitchFamily="18" charset="0"/>
                    <a:ea typeface="宋体" panose="02010600030101010101" pitchFamily="2" charset="-122"/>
                  </a:endParaRPr>
                </a:p>
              </p:txBody>
            </p:sp>
            <p:sp>
              <p:nvSpPr>
                <p:cNvPr id="269391" name="Rectangle 79"/>
                <p:cNvSpPr>
                  <a:spLocks noChangeArrowheads="1"/>
                </p:cNvSpPr>
                <p:nvPr/>
              </p:nvSpPr>
              <p:spPr bwMode="auto">
                <a:xfrm>
                  <a:off x="0" y="5239"/>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9392" name="Group 80"/>
              <p:cNvGrpSpPr>
                <a:grpSpLocks/>
              </p:cNvGrpSpPr>
              <p:nvPr/>
            </p:nvGrpSpPr>
            <p:grpSpPr bwMode="auto">
              <a:xfrm>
                <a:off x="2678" y="2291"/>
                <a:ext cx="2906" cy="124"/>
                <a:chOff x="2716" y="5239"/>
                <a:chExt cx="3043" cy="391"/>
              </a:xfrm>
            </p:grpSpPr>
            <p:sp>
              <p:nvSpPr>
                <p:cNvPr id="269393" name="Rectangle 81"/>
                <p:cNvSpPr>
                  <a:spLocks noChangeArrowheads="1"/>
                </p:cNvSpPr>
                <p:nvPr/>
              </p:nvSpPr>
              <p:spPr bwMode="auto">
                <a:xfrm>
                  <a:off x="2722" y="5245"/>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24</a:t>
                  </a:r>
                </a:p>
                <a:p>
                  <a:pPr eaLnBrk="0" hangingPunct="0"/>
                  <a:endParaRPr lang="en-US" altLang="zh-CN">
                    <a:latin typeface="Times New Roman" panose="02020603050405020304" pitchFamily="18" charset="0"/>
                    <a:ea typeface="宋体" panose="02010600030101010101" pitchFamily="2" charset="-122"/>
                  </a:endParaRPr>
                </a:p>
              </p:txBody>
            </p:sp>
            <p:sp>
              <p:nvSpPr>
                <p:cNvPr id="269394" name="Rectangle 82"/>
                <p:cNvSpPr>
                  <a:spLocks noChangeArrowheads="1"/>
                </p:cNvSpPr>
                <p:nvPr/>
              </p:nvSpPr>
              <p:spPr bwMode="auto">
                <a:xfrm>
                  <a:off x="2716" y="5239"/>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9395" name="Group 83"/>
              <p:cNvGrpSpPr>
                <a:grpSpLocks/>
              </p:cNvGrpSpPr>
              <p:nvPr/>
            </p:nvGrpSpPr>
            <p:grpSpPr bwMode="auto">
              <a:xfrm>
                <a:off x="84" y="2419"/>
                <a:ext cx="2594" cy="123"/>
                <a:chOff x="0" y="5642"/>
                <a:chExt cx="2716" cy="391"/>
              </a:xfrm>
            </p:grpSpPr>
            <p:sp>
              <p:nvSpPr>
                <p:cNvPr id="269396" name="Rectangle 84"/>
                <p:cNvSpPr>
                  <a:spLocks noChangeArrowheads="1"/>
                </p:cNvSpPr>
                <p:nvPr/>
              </p:nvSpPr>
              <p:spPr bwMode="auto">
                <a:xfrm>
                  <a:off x="6" y="5648"/>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3</a:t>
                  </a:r>
                </a:p>
                <a:p>
                  <a:pPr eaLnBrk="0" hangingPunct="0"/>
                  <a:endParaRPr lang="en-US" altLang="zh-CN">
                    <a:latin typeface="Times New Roman" panose="02020603050405020304" pitchFamily="18" charset="0"/>
                    <a:ea typeface="宋体" panose="02010600030101010101" pitchFamily="2" charset="-122"/>
                  </a:endParaRPr>
                </a:p>
              </p:txBody>
            </p:sp>
            <p:sp>
              <p:nvSpPr>
                <p:cNvPr id="269397" name="Rectangle 85"/>
                <p:cNvSpPr>
                  <a:spLocks noChangeArrowheads="1"/>
                </p:cNvSpPr>
                <p:nvPr/>
              </p:nvSpPr>
              <p:spPr bwMode="auto">
                <a:xfrm>
                  <a:off x="0" y="5642"/>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9398" name="Group 86"/>
              <p:cNvGrpSpPr>
                <a:grpSpLocks/>
              </p:cNvGrpSpPr>
              <p:nvPr/>
            </p:nvGrpSpPr>
            <p:grpSpPr bwMode="auto">
              <a:xfrm>
                <a:off x="2678" y="2419"/>
                <a:ext cx="2906" cy="123"/>
                <a:chOff x="2716" y="5642"/>
                <a:chExt cx="3043" cy="391"/>
              </a:xfrm>
            </p:grpSpPr>
            <p:sp>
              <p:nvSpPr>
                <p:cNvPr id="269399" name="Rectangle 87"/>
                <p:cNvSpPr>
                  <a:spLocks noChangeArrowheads="1"/>
                </p:cNvSpPr>
                <p:nvPr/>
              </p:nvSpPr>
              <p:spPr bwMode="auto">
                <a:xfrm>
                  <a:off x="2722" y="5648"/>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24</a:t>
                  </a:r>
                </a:p>
                <a:p>
                  <a:pPr eaLnBrk="0" hangingPunct="0"/>
                  <a:endParaRPr lang="en-US" altLang="zh-CN">
                    <a:latin typeface="Times New Roman" panose="02020603050405020304" pitchFamily="18" charset="0"/>
                    <a:ea typeface="宋体" panose="02010600030101010101" pitchFamily="2" charset="-122"/>
                  </a:endParaRPr>
                </a:p>
              </p:txBody>
            </p:sp>
            <p:sp>
              <p:nvSpPr>
                <p:cNvPr id="269400" name="Rectangle 88"/>
                <p:cNvSpPr>
                  <a:spLocks noChangeArrowheads="1"/>
                </p:cNvSpPr>
                <p:nvPr/>
              </p:nvSpPr>
              <p:spPr bwMode="auto">
                <a:xfrm>
                  <a:off x="2716" y="5642"/>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9401" name="Group 89"/>
              <p:cNvGrpSpPr>
                <a:grpSpLocks/>
              </p:cNvGrpSpPr>
              <p:nvPr/>
            </p:nvGrpSpPr>
            <p:grpSpPr bwMode="auto">
              <a:xfrm>
                <a:off x="84" y="2546"/>
                <a:ext cx="2594" cy="124"/>
                <a:chOff x="0" y="6045"/>
                <a:chExt cx="2716" cy="391"/>
              </a:xfrm>
            </p:grpSpPr>
            <p:sp>
              <p:nvSpPr>
                <p:cNvPr id="269402" name="Rectangle 90"/>
                <p:cNvSpPr>
                  <a:spLocks noChangeArrowheads="1"/>
                </p:cNvSpPr>
                <p:nvPr/>
              </p:nvSpPr>
              <p:spPr bwMode="auto">
                <a:xfrm>
                  <a:off x="6" y="6051"/>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3</a:t>
                  </a:r>
                </a:p>
                <a:p>
                  <a:pPr eaLnBrk="0" hangingPunct="0"/>
                  <a:endParaRPr lang="en-US" altLang="zh-CN">
                    <a:latin typeface="Times New Roman" panose="02020603050405020304" pitchFamily="18" charset="0"/>
                    <a:ea typeface="宋体" panose="02010600030101010101" pitchFamily="2" charset="-122"/>
                  </a:endParaRPr>
                </a:p>
              </p:txBody>
            </p:sp>
            <p:sp>
              <p:nvSpPr>
                <p:cNvPr id="269403" name="Rectangle 91"/>
                <p:cNvSpPr>
                  <a:spLocks noChangeArrowheads="1"/>
                </p:cNvSpPr>
                <p:nvPr/>
              </p:nvSpPr>
              <p:spPr bwMode="auto">
                <a:xfrm>
                  <a:off x="0" y="6045"/>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9404" name="Group 92"/>
              <p:cNvGrpSpPr>
                <a:grpSpLocks/>
              </p:cNvGrpSpPr>
              <p:nvPr/>
            </p:nvGrpSpPr>
            <p:grpSpPr bwMode="auto">
              <a:xfrm>
                <a:off x="2678" y="2546"/>
                <a:ext cx="2906" cy="124"/>
                <a:chOff x="2716" y="6045"/>
                <a:chExt cx="3043" cy="391"/>
              </a:xfrm>
            </p:grpSpPr>
            <p:sp>
              <p:nvSpPr>
                <p:cNvPr id="269405" name="Rectangle 93"/>
                <p:cNvSpPr>
                  <a:spLocks noChangeArrowheads="1"/>
                </p:cNvSpPr>
                <p:nvPr/>
              </p:nvSpPr>
              <p:spPr bwMode="auto">
                <a:xfrm>
                  <a:off x="2722" y="6051"/>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69406" name="Rectangle 94"/>
                <p:cNvSpPr>
                  <a:spLocks noChangeArrowheads="1"/>
                </p:cNvSpPr>
                <p:nvPr/>
              </p:nvSpPr>
              <p:spPr bwMode="auto">
                <a:xfrm>
                  <a:off x="2716" y="6045"/>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9407" name="Group 95"/>
              <p:cNvGrpSpPr>
                <a:grpSpLocks/>
              </p:cNvGrpSpPr>
              <p:nvPr/>
            </p:nvGrpSpPr>
            <p:grpSpPr bwMode="auto">
              <a:xfrm>
                <a:off x="84" y="2673"/>
                <a:ext cx="2594" cy="124"/>
                <a:chOff x="0" y="6448"/>
                <a:chExt cx="2716" cy="391"/>
              </a:xfrm>
            </p:grpSpPr>
            <p:sp>
              <p:nvSpPr>
                <p:cNvPr id="269408" name="Rectangle 96"/>
                <p:cNvSpPr>
                  <a:spLocks noChangeArrowheads="1"/>
                </p:cNvSpPr>
                <p:nvPr/>
              </p:nvSpPr>
              <p:spPr bwMode="auto">
                <a:xfrm>
                  <a:off x="6" y="6454"/>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4</a:t>
                  </a:r>
                </a:p>
                <a:p>
                  <a:pPr eaLnBrk="0" hangingPunct="0"/>
                  <a:endParaRPr lang="en-US" altLang="zh-CN">
                    <a:latin typeface="Times New Roman" panose="02020603050405020304" pitchFamily="18" charset="0"/>
                    <a:ea typeface="宋体" panose="02010600030101010101" pitchFamily="2" charset="-122"/>
                  </a:endParaRPr>
                </a:p>
              </p:txBody>
            </p:sp>
            <p:sp>
              <p:nvSpPr>
                <p:cNvPr id="269409" name="Rectangle 97"/>
                <p:cNvSpPr>
                  <a:spLocks noChangeArrowheads="1"/>
                </p:cNvSpPr>
                <p:nvPr/>
              </p:nvSpPr>
              <p:spPr bwMode="auto">
                <a:xfrm>
                  <a:off x="0" y="6448"/>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9410" name="Group 98"/>
              <p:cNvGrpSpPr>
                <a:grpSpLocks/>
              </p:cNvGrpSpPr>
              <p:nvPr/>
            </p:nvGrpSpPr>
            <p:grpSpPr bwMode="auto">
              <a:xfrm>
                <a:off x="2678" y="2673"/>
                <a:ext cx="2906" cy="124"/>
                <a:chOff x="2716" y="6448"/>
                <a:chExt cx="3043" cy="391"/>
              </a:xfrm>
            </p:grpSpPr>
            <p:sp>
              <p:nvSpPr>
                <p:cNvPr id="269411" name="Rectangle 99"/>
                <p:cNvSpPr>
                  <a:spLocks noChangeArrowheads="1"/>
                </p:cNvSpPr>
                <p:nvPr/>
              </p:nvSpPr>
              <p:spPr bwMode="auto">
                <a:xfrm>
                  <a:off x="2722" y="6454"/>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69412" name="Rectangle 100"/>
                <p:cNvSpPr>
                  <a:spLocks noChangeArrowheads="1"/>
                </p:cNvSpPr>
                <p:nvPr/>
              </p:nvSpPr>
              <p:spPr bwMode="auto">
                <a:xfrm>
                  <a:off x="2716" y="6448"/>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9413" name="Group 101"/>
              <p:cNvGrpSpPr>
                <a:grpSpLocks/>
              </p:cNvGrpSpPr>
              <p:nvPr/>
            </p:nvGrpSpPr>
            <p:grpSpPr bwMode="auto">
              <a:xfrm>
                <a:off x="84" y="2801"/>
                <a:ext cx="2594" cy="123"/>
                <a:chOff x="0" y="6851"/>
                <a:chExt cx="2716" cy="391"/>
              </a:xfrm>
            </p:grpSpPr>
            <p:sp>
              <p:nvSpPr>
                <p:cNvPr id="269414" name="Rectangle 102"/>
                <p:cNvSpPr>
                  <a:spLocks noChangeArrowheads="1"/>
                </p:cNvSpPr>
                <p:nvPr/>
              </p:nvSpPr>
              <p:spPr bwMode="auto">
                <a:xfrm>
                  <a:off x="6" y="6857"/>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4</a:t>
                  </a:r>
                </a:p>
                <a:p>
                  <a:pPr eaLnBrk="0" hangingPunct="0"/>
                  <a:endParaRPr lang="en-US" altLang="zh-CN">
                    <a:latin typeface="Times New Roman" panose="02020603050405020304" pitchFamily="18" charset="0"/>
                    <a:ea typeface="宋体" panose="02010600030101010101" pitchFamily="2" charset="-122"/>
                  </a:endParaRPr>
                </a:p>
              </p:txBody>
            </p:sp>
            <p:sp>
              <p:nvSpPr>
                <p:cNvPr id="269415" name="Rectangle 103"/>
                <p:cNvSpPr>
                  <a:spLocks noChangeArrowheads="1"/>
                </p:cNvSpPr>
                <p:nvPr/>
              </p:nvSpPr>
              <p:spPr bwMode="auto">
                <a:xfrm>
                  <a:off x="0" y="6851"/>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9416" name="Group 104"/>
              <p:cNvGrpSpPr>
                <a:grpSpLocks/>
              </p:cNvGrpSpPr>
              <p:nvPr/>
            </p:nvGrpSpPr>
            <p:grpSpPr bwMode="auto">
              <a:xfrm>
                <a:off x="2678" y="2801"/>
                <a:ext cx="2906" cy="123"/>
                <a:chOff x="2716" y="6851"/>
                <a:chExt cx="3043" cy="391"/>
              </a:xfrm>
            </p:grpSpPr>
            <p:sp>
              <p:nvSpPr>
                <p:cNvPr id="269417" name="Rectangle 105"/>
                <p:cNvSpPr>
                  <a:spLocks noChangeArrowheads="1"/>
                </p:cNvSpPr>
                <p:nvPr/>
              </p:nvSpPr>
              <p:spPr bwMode="auto">
                <a:xfrm>
                  <a:off x="2722" y="6857"/>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69418" name="Rectangle 106"/>
                <p:cNvSpPr>
                  <a:spLocks noChangeArrowheads="1"/>
                </p:cNvSpPr>
                <p:nvPr/>
              </p:nvSpPr>
              <p:spPr bwMode="auto">
                <a:xfrm>
                  <a:off x="2716" y="6851"/>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9419" name="Group 107"/>
              <p:cNvGrpSpPr>
                <a:grpSpLocks/>
              </p:cNvGrpSpPr>
              <p:nvPr/>
            </p:nvGrpSpPr>
            <p:grpSpPr bwMode="auto">
              <a:xfrm>
                <a:off x="84" y="2928"/>
                <a:ext cx="2594" cy="124"/>
                <a:chOff x="0" y="7254"/>
                <a:chExt cx="2716" cy="391"/>
              </a:xfrm>
            </p:grpSpPr>
            <p:sp>
              <p:nvSpPr>
                <p:cNvPr id="269420" name="Rectangle 108"/>
                <p:cNvSpPr>
                  <a:spLocks noChangeArrowheads="1"/>
                </p:cNvSpPr>
                <p:nvPr/>
              </p:nvSpPr>
              <p:spPr bwMode="auto">
                <a:xfrm>
                  <a:off x="6" y="7260"/>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4</a:t>
                  </a:r>
                </a:p>
                <a:p>
                  <a:pPr eaLnBrk="0" hangingPunct="0"/>
                  <a:endParaRPr lang="en-US" altLang="zh-CN">
                    <a:latin typeface="Times New Roman" panose="02020603050405020304" pitchFamily="18" charset="0"/>
                    <a:ea typeface="宋体" panose="02010600030101010101" pitchFamily="2" charset="-122"/>
                  </a:endParaRPr>
                </a:p>
              </p:txBody>
            </p:sp>
            <p:sp>
              <p:nvSpPr>
                <p:cNvPr id="269421" name="Rectangle 109"/>
                <p:cNvSpPr>
                  <a:spLocks noChangeArrowheads="1"/>
                </p:cNvSpPr>
                <p:nvPr/>
              </p:nvSpPr>
              <p:spPr bwMode="auto">
                <a:xfrm>
                  <a:off x="0" y="7254"/>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9422" name="Group 110"/>
              <p:cNvGrpSpPr>
                <a:grpSpLocks/>
              </p:cNvGrpSpPr>
              <p:nvPr/>
            </p:nvGrpSpPr>
            <p:grpSpPr bwMode="auto">
              <a:xfrm>
                <a:off x="2678" y="2928"/>
                <a:ext cx="2906" cy="124"/>
                <a:chOff x="2716" y="7254"/>
                <a:chExt cx="3043" cy="391"/>
              </a:xfrm>
            </p:grpSpPr>
            <p:sp>
              <p:nvSpPr>
                <p:cNvPr id="269423" name="Rectangle 111"/>
                <p:cNvSpPr>
                  <a:spLocks noChangeArrowheads="1"/>
                </p:cNvSpPr>
                <p:nvPr/>
              </p:nvSpPr>
              <p:spPr bwMode="auto">
                <a:xfrm>
                  <a:off x="2722" y="7260"/>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69424" name="Rectangle 112"/>
                <p:cNvSpPr>
                  <a:spLocks noChangeArrowheads="1"/>
                </p:cNvSpPr>
                <p:nvPr/>
              </p:nvSpPr>
              <p:spPr bwMode="auto">
                <a:xfrm>
                  <a:off x="2716" y="7254"/>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9425" name="Group 113"/>
              <p:cNvGrpSpPr>
                <a:grpSpLocks/>
              </p:cNvGrpSpPr>
              <p:nvPr/>
            </p:nvGrpSpPr>
            <p:grpSpPr bwMode="auto">
              <a:xfrm>
                <a:off x="84" y="3056"/>
                <a:ext cx="2594" cy="123"/>
                <a:chOff x="0" y="7657"/>
                <a:chExt cx="2716" cy="391"/>
              </a:xfrm>
            </p:grpSpPr>
            <p:sp>
              <p:nvSpPr>
                <p:cNvPr id="269426" name="Rectangle 114"/>
                <p:cNvSpPr>
                  <a:spLocks noChangeArrowheads="1"/>
                </p:cNvSpPr>
                <p:nvPr/>
              </p:nvSpPr>
              <p:spPr bwMode="auto">
                <a:xfrm>
                  <a:off x="6" y="7663"/>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6</a:t>
                  </a:r>
                </a:p>
                <a:p>
                  <a:pPr eaLnBrk="0" hangingPunct="0"/>
                  <a:endParaRPr lang="en-US" altLang="zh-CN">
                    <a:latin typeface="Times New Roman" panose="02020603050405020304" pitchFamily="18" charset="0"/>
                    <a:ea typeface="宋体" panose="02010600030101010101" pitchFamily="2" charset="-122"/>
                  </a:endParaRPr>
                </a:p>
              </p:txBody>
            </p:sp>
            <p:sp>
              <p:nvSpPr>
                <p:cNvPr id="269427" name="Rectangle 115"/>
                <p:cNvSpPr>
                  <a:spLocks noChangeArrowheads="1"/>
                </p:cNvSpPr>
                <p:nvPr/>
              </p:nvSpPr>
              <p:spPr bwMode="auto">
                <a:xfrm>
                  <a:off x="0" y="7657"/>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9428" name="Group 116"/>
              <p:cNvGrpSpPr>
                <a:grpSpLocks/>
              </p:cNvGrpSpPr>
              <p:nvPr/>
            </p:nvGrpSpPr>
            <p:grpSpPr bwMode="auto">
              <a:xfrm>
                <a:off x="2678" y="3056"/>
                <a:ext cx="2906" cy="123"/>
                <a:chOff x="2716" y="7657"/>
                <a:chExt cx="3043" cy="391"/>
              </a:xfrm>
            </p:grpSpPr>
            <p:sp>
              <p:nvSpPr>
                <p:cNvPr id="269429" name="Rectangle 117"/>
                <p:cNvSpPr>
                  <a:spLocks noChangeArrowheads="1"/>
                </p:cNvSpPr>
                <p:nvPr/>
              </p:nvSpPr>
              <p:spPr bwMode="auto">
                <a:xfrm>
                  <a:off x="2722" y="7663"/>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69430" name="Rectangle 118"/>
                <p:cNvSpPr>
                  <a:spLocks noChangeArrowheads="1"/>
                </p:cNvSpPr>
                <p:nvPr/>
              </p:nvSpPr>
              <p:spPr bwMode="auto">
                <a:xfrm>
                  <a:off x="2716" y="7657"/>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9431" name="Group 119"/>
              <p:cNvGrpSpPr>
                <a:grpSpLocks/>
              </p:cNvGrpSpPr>
              <p:nvPr/>
            </p:nvGrpSpPr>
            <p:grpSpPr bwMode="auto">
              <a:xfrm>
                <a:off x="84" y="3183"/>
                <a:ext cx="2594" cy="124"/>
                <a:chOff x="0" y="8060"/>
                <a:chExt cx="2716" cy="391"/>
              </a:xfrm>
            </p:grpSpPr>
            <p:sp>
              <p:nvSpPr>
                <p:cNvPr id="269432" name="Rectangle 120"/>
                <p:cNvSpPr>
                  <a:spLocks noChangeArrowheads="1"/>
                </p:cNvSpPr>
                <p:nvPr/>
              </p:nvSpPr>
              <p:spPr bwMode="auto">
                <a:xfrm>
                  <a:off x="6" y="8066"/>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6</a:t>
                  </a:r>
                </a:p>
                <a:p>
                  <a:pPr eaLnBrk="0" hangingPunct="0"/>
                  <a:endParaRPr lang="en-US" altLang="zh-CN">
                    <a:latin typeface="Times New Roman" panose="02020603050405020304" pitchFamily="18" charset="0"/>
                    <a:ea typeface="宋体" panose="02010600030101010101" pitchFamily="2" charset="-122"/>
                  </a:endParaRPr>
                </a:p>
              </p:txBody>
            </p:sp>
            <p:sp>
              <p:nvSpPr>
                <p:cNvPr id="269433" name="Rectangle 121"/>
                <p:cNvSpPr>
                  <a:spLocks noChangeArrowheads="1"/>
                </p:cNvSpPr>
                <p:nvPr/>
              </p:nvSpPr>
              <p:spPr bwMode="auto">
                <a:xfrm>
                  <a:off x="0" y="8060"/>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9434" name="Group 122"/>
              <p:cNvGrpSpPr>
                <a:grpSpLocks/>
              </p:cNvGrpSpPr>
              <p:nvPr/>
            </p:nvGrpSpPr>
            <p:grpSpPr bwMode="auto">
              <a:xfrm>
                <a:off x="2678" y="3183"/>
                <a:ext cx="2906" cy="124"/>
                <a:chOff x="2716" y="8060"/>
                <a:chExt cx="3043" cy="391"/>
              </a:xfrm>
            </p:grpSpPr>
            <p:sp>
              <p:nvSpPr>
                <p:cNvPr id="269435" name="Rectangle 123"/>
                <p:cNvSpPr>
                  <a:spLocks noChangeArrowheads="1"/>
                </p:cNvSpPr>
                <p:nvPr/>
              </p:nvSpPr>
              <p:spPr bwMode="auto">
                <a:xfrm>
                  <a:off x="2722" y="8066"/>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69436" name="Rectangle 124"/>
                <p:cNvSpPr>
                  <a:spLocks noChangeArrowheads="1"/>
                </p:cNvSpPr>
                <p:nvPr/>
              </p:nvSpPr>
              <p:spPr bwMode="auto">
                <a:xfrm>
                  <a:off x="2716" y="8060"/>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9437" name="Group 125"/>
              <p:cNvGrpSpPr>
                <a:grpSpLocks/>
              </p:cNvGrpSpPr>
              <p:nvPr/>
            </p:nvGrpSpPr>
            <p:grpSpPr bwMode="auto">
              <a:xfrm>
                <a:off x="84" y="3310"/>
                <a:ext cx="2594" cy="124"/>
                <a:chOff x="0" y="8463"/>
                <a:chExt cx="2716" cy="391"/>
              </a:xfrm>
            </p:grpSpPr>
            <p:sp>
              <p:nvSpPr>
                <p:cNvPr id="269438" name="Rectangle 126"/>
                <p:cNvSpPr>
                  <a:spLocks noChangeArrowheads="1"/>
                </p:cNvSpPr>
                <p:nvPr/>
              </p:nvSpPr>
              <p:spPr bwMode="auto">
                <a:xfrm>
                  <a:off x="6" y="8469"/>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9</a:t>
                  </a:r>
                </a:p>
                <a:p>
                  <a:pPr eaLnBrk="0" hangingPunct="0"/>
                  <a:endParaRPr lang="en-US" altLang="zh-CN">
                    <a:latin typeface="Times New Roman" panose="02020603050405020304" pitchFamily="18" charset="0"/>
                    <a:ea typeface="宋体" panose="02010600030101010101" pitchFamily="2" charset="-122"/>
                  </a:endParaRPr>
                </a:p>
              </p:txBody>
            </p:sp>
            <p:sp>
              <p:nvSpPr>
                <p:cNvPr id="269439" name="Rectangle 127"/>
                <p:cNvSpPr>
                  <a:spLocks noChangeArrowheads="1"/>
                </p:cNvSpPr>
                <p:nvPr/>
              </p:nvSpPr>
              <p:spPr bwMode="auto">
                <a:xfrm>
                  <a:off x="0" y="8463"/>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9440" name="Group 128"/>
              <p:cNvGrpSpPr>
                <a:grpSpLocks/>
              </p:cNvGrpSpPr>
              <p:nvPr/>
            </p:nvGrpSpPr>
            <p:grpSpPr bwMode="auto">
              <a:xfrm>
                <a:off x="2678" y="3310"/>
                <a:ext cx="2906" cy="124"/>
                <a:chOff x="2716" y="8463"/>
                <a:chExt cx="3043" cy="391"/>
              </a:xfrm>
            </p:grpSpPr>
            <p:sp>
              <p:nvSpPr>
                <p:cNvPr id="269441" name="Rectangle 129"/>
                <p:cNvSpPr>
                  <a:spLocks noChangeArrowheads="1"/>
                </p:cNvSpPr>
                <p:nvPr/>
              </p:nvSpPr>
              <p:spPr bwMode="auto">
                <a:xfrm>
                  <a:off x="2722" y="8469"/>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69442" name="Rectangle 130"/>
                <p:cNvSpPr>
                  <a:spLocks noChangeArrowheads="1"/>
                </p:cNvSpPr>
                <p:nvPr/>
              </p:nvSpPr>
              <p:spPr bwMode="auto">
                <a:xfrm>
                  <a:off x="2716" y="8463"/>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9443" name="Group 131"/>
              <p:cNvGrpSpPr>
                <a:grpSpLocks/>
              </p:cNvGrpSpPr>
              <p:nvPr/>
            </p:nvGrpSpPr>
            <p:grpSpPr bwMode="auto">
              <a:xfrm>
                <a:off x="84" y="3438"/>
                <a:ext cx="2594" cy="123"/>
                <a:chOff x="0" y="8866"/>
                <a:chExt cx="2716" cy="391"/>
              </a:xfrm>
            </p:grpSpPr>
            <p:sp>
              <p:nvSpPr>
                <p:cNvPr id="269444" name="Rectangle 132"/>
                <p:cNvSpPr>
                  <a:spLocks noChangeArrowheads="1"/>
                </p:cNvSpPr>
                <p:nvPr/>
              </p:nvSpPr>
              <p:spPr bwMode="auto">
                <a:xfrm>
                  <a:off x="6" y="8872"/>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9</a:t>
                  </a:r>
                </a:p>
                <a:p>
                  <a:pPr eaLnBrk="0" hangingPunct="0"/>
                  <a:endParaRPr lang="en-US" altLang="zh-CN">
                    <a:latin typeface="Times New Roman" panose="02020603050405020304" pitchFamily="18" charset="0"/>
                    <a:ea typeface="宋体" panose="02010600030101010101" pitchFamily="2" charset="-122"/>
                  </a:endParaRPr>
                </a:p>
              </p:txBody>
            </p:sp>
            <p:sp>
              <p:nvSpPr>
                <p:cNvPr id="269445" name="Rectangle 133"/>
                <p:cNvSpPr>
                  <a:spLocks noChangeArrowheads="1"/>
                </p:cNvSpPr>
                <p:nvPr/>
              </p:nvSpPr>
              <p:spPr bwMode="auto">
                <a:xfrm>
                  <a:off x="0" y="8866"/>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9446" name="Group 134"/>
              <p:cNvGrpSpPr>
                <a:grpSpLocks/>
              </p:cNvGrpSpPr>
              <p:nvPr/>
            </p:nvGrpSpPr>
            <p:grpSpPr bwMode="auto">
              <a:xfrm>
                <a:off x="2678" y="3438"/>
                <a:ext cx="2906" cy="123"/>
                <a:chOff x="2716" y="8866"/>
                <a:chExt cx="3043" cy="391"/>
              </a:xfrm>
            </p:grpSpPr>
            <p:sp>
              <p:nvSpPr>
                <p:cNvPr id="269447" name="Rectangle 135"/>
                <p:cNvSpPr>
                  <a:spLocks noChangeArrowheads="1"/>
                </p:cNvSpPr>
                <p:nvPr/>
              </p:nvSpPr>
              <p:spPr bwMode="auto">
                <a:xfrm>
                  <a:off x="2722" y="8872"/>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69448" name="Rectangle 136"/>
                <p:cNvSpPr>
                  <a:spLocks noChangeArrowheads="1"/>
                </p:cNvSpPr>
                <p:nvPr/>
              </p:nvSpPr>
              <p:spPr bwMode="auto">
                <a:xfrm>
                  <a:off x="2716" y="8866"/>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9449" name="Group 137"/>
              <p:cNvGrpSpPr>
                <a:grpSpLocks/>
              </p:cNvGrpSpPr>
              <p:nvPr/>
            </p:nvGrpSpPr>
            <p:grpSpPr bwMode="auto">
              <a:xfrm>
                <a:off x="84" y="3565"/>
                <a:ext cx="2594" cy="124"/>
                <a:chOff x="0" y="9269"/>
                <a:chExt cx="2716" cy="391"/>
              </a:xfrm>
            </p:grpSpPr>
            <p:sp>
              <p:nvSpPr>
                <p:cNvPr id="269450" name="Rectangle 138"/>
                <p:cNvSpPr>
                  <a:spLocks noChangeArrowheads="1"/>
                </p:cNvSpPr>
                <p:nvPr/>
              </p:nvSpPr>
              <p:spPr bwMode="auto">
                <a:xfrm>
                  <a:off x="6" y="9275"/>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9</a:t>
                  </a:r>
                </a:p>
                <a:p>
                  <a:pPr eaLnBrk="0" hangingPunct="0"/>
                  <a:endParaRPr lang="en-US" altLang="zh-CN">
                    <a:latin typeface="Times New Roman" panose="02020603050405020304" pitchFamily="18" charset="0"/>
                    <a:ea typeface="宋体" panose="02010600030101010101" pitchFamily="2" charset="-122"/>
                  </a:endParaRPr>
                </a:p>
              </p:txBody>
            </p:sp>
            <p:sp>
              <p:nvSpPr>
                <p:cNvPr id="269451" name="Rectangle 139"/>
                <p:cNvSpPr>
                  <a:spLocks noChangeArrowheads="1"/>
                </p:cNvSpPr>
                <p:nvPr/>
              </p:nvSpPr>
              <p:spPr bwMode="auto">
                <a:xfrm>
                  <a:off x="0" y="9269"/>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9452" name="Group 140"/>
              <p:cNvGrpSpPr>
                <a:grpSpLocks/>
              </p:cNvGrpSpPr>
              <p:nvPr/>
            </p:nvGrpSpPr>
            <p:grpSpPr bwMode="auto">
              <a:xfrm>
                <a:off x="2678" y="3565"/>
                <a:ext cx="2906" cy="124"/>
                <a:chOff x="2716" y="9269"/>
                <a:chExt cx="3043" cy="391"/>
              </a:xfrm>
            </p:grpSpPr>
            <p:sp>
              <p:nvSpPr>
                <p:cNvPr id="269453" name="Rectangle 141"/>
                <p:cNvSpPr>
                  <a:spLocks noChangeArrowheads="1"/>
                </p:cNvSpPr>
                <p:nvPr/>
              </p:nvSpPr>
              <p:spPr bwMode="auto">
                <a:xfrm>
                  <a:off x="2722" y="9275"/>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69454" name="Rectangle 142"/>
                <p:cNvSpPr>
                  <a:spLocks noChangeArrowheads="1"/>
                </p:cNvSpPr>
                <p:nvPr/>
              </p:nvSpPr>
              <p:spPr bwMode="auto">
                <a:xfrm>
                  <a:off x="2716" y="9269"/>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9455" name="Group 143"/>
              <p:cNvGrpSpPr>
                <a:grpSpLocks/>
              </p:cNvGrpSpPr>
              <p:nvPr/>
            </p:nvGrpSpPr>
            <p:grpSpPr bwMode="auto">
              <a:xfrm>
                <a:off x="84" y="3693"/>
                <a:ext cx="2594" cy="123"/>
                <a:chOff x="0" y="9672"/>
                <a:chExt cx="2716" cy="391"/>
              </a:xfrm>
            </p:grpSpPr>
            <p:sp>
              <p:nvSpPr>
                <p:cNvPr id="269456" name="Rectangle 144"/>
                <p:cNvSpPr>
                  <a:spLocks noChangeArrowheads="1"/>
                </p:cNvSpPr>
                <p:nvPr/>
              </p:nvSpPr>
              <p:spPr bwMode="auto">
                <a:xfrm>
                  <a:off x="6" y="9678"/>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10</a:t>
                  </a:r>
                </a:p>
                <a:p>
                  <a:pPr eaLnBrk="0" hangingPunct="0"/>
                  <a:endParaRPr lang="en-US" altLang="zh-CN">
                    <a:latin typeface="Times New Roman" panose="02020603050405020304" pitchFamily="18" charset="0"/>
                    <a:ea typeface="宋体" panose="02010600030101010101" pitchFamily="2" charset="-122"/>
                  </a:endParaRPr>
                </a:p>
              </p:txBody>
            </p:sp>
            <p:sp>
              <p:nvSpPr>
                <p:cNvPr id="269457" name="Rectangle 145"/>
                <p:cNvSpPr>
                  <a:spLocks noChangeArrowheads="1"/>
                </p:cNvSpPr>
                <p:nvPr/>
              </p:nvSpPr>
              <p:spPr bwMode="auto">
                <a:xfrm>
                  <a:off x="0" y="9672"/>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9458" name="Group 146"/>
              <p:cNvGrpSpPr>
                <a:grpSpLocks/>
              </p:cNvGrpSpPr>
              <p:nvPr/>
            </p:nvGrpSpPr>
            <p:grpSpPr bwMode="auto">
              <a:xfrm>
                <a:off x="2678" y="3693"/>
                <a:ext cx="2906" cy="123"/>
                <a:chOff x="2716" y="9672"/>
                <a:chExt cx="3043" cy="391"/>
              </a:xfrm>
            </p:grpSpPr>
            <p:sp>
              <p:nvSpPr>
                <p:cNvPr id="269459" name="Rectangle 147"/>
                <p:cNvSpPr>
                  <a:spLocks noChangeArrowheads="1"/>
                </p:cNvSpPr>
                <p:nvPr/>
              </p:nvSpPr>
              <p:spPr bwMode="auto">
                <a:xfrm>
                  <a:off x="2722" y="9678"/>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69460" name="Rectangle 148"/>
                <p:cNvSpPr>
                  <a:spLocks noChangeArrowheads="1"/>
                </p:cNvSpPr>
                <p:nvPr/>
              </p:nvSpPr>
              <p:spPr bwMode="auto">
                <a:xfrm>
                  <a:off x="2716" y="9672"/>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9461" name="Group 149"/>
              <p:cNvGrpSpPr>
                <a:grpSpLocks/>
              </p:cNvGrpSpPr>
              <p:nvPr/>
            </p:nvGrpSpPr>
            <p:grpSpPr bwMode="auto">
              <a:xfrm>
                <a:off x="84" y="3820"/>
                <a:ext cx="2594" cy="124"/>
                <a:chOff x="0" y="10075"/>
                <a:chExt cx="2716" cy="391"/>
              </a:xfrm>
            </p:grpSpPr>
            <p:sp>
              <p:nvSpPr>
                <p:cNvPr id="269462" name="Rectangle 150"/>
                <p:cNvSpPr>
                  <a:spLocks noChangeArrowheads="1"/>
                </p:cNvSpPr>
                <p:nvPr/>
              </p:nvSpPr>
              <p:spPr bwMode="auto">
                <a:xfrm>
                  <a:off x="6" y="10081"/>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13</a:t>
                  </a:r>
                </a:p>
                <a:p>
                  <a:pPr eaLnBrk="0" hangingPunct="0"/>
                  <a:endParaRPr lang="en-US" altLang="zh-CN">
                    <a:latin typeface="Times New Roman" panose="02020603050405020304" pitchFamily="18" charset="0"/>
                    <a:ea typeface="宋体" panose="02010600030101010101" pitchFamily="2" charset="-122"/>
                  </a:endParaRPr>
                </a:p>
              </p:txBody>
            </p:sp>
            <p:sp>
              <p:nvSpPr>
                <p:cNvPr id="269463" name="Rectangle 151"/>
                <p:cNvSpPr>
                  <a:spLocks noChangeArrowheads="1"/>
                </p:cNvSpPr>
                <p:nvPr/>
              </p:nvSpPr>
              <p:spPr bwMode="auto">
                <a:xfrm>
                  <a:off x="0" y="10075"/>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9464" name="Group 152"/>
              <p:cNvGrpSpPr>
                <a:grpSpLocks/>
              </p:cNvGrpSpPr>
              <p:nvPr/>
            </p:nvGrpSpPr>
            <p:grpSpPr bwMode="auto">
              <a:xfrm>
                <a:off x="2678" y="3820"/>
                <a:ext cx="2906" cy="124"/>
                <a:chOff x="2716" y="10075"/>
                <a:chExt cx="3043" cy="391"/>
              </a:xfrm>
            </p:grpSpPr>
            <p:sp>
              <p:nvSpPr>
                <p:cNvPr id="269465" name="Rectangle 153"/>
                <p:cNvSpPr>
                  <a:spLocks noChangeArrowheads="1"/>
                </p:cNvSpPr>
                <p:nvPr/>
              </p:nvSpPr>
              <p:spPr bwMode="auto">
                <a:xfrm>
                  <a:off x="2722" y="10081"/>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69466" name="Rectangle 154"/>
                <p:cNvSpPr>
                  <a:spLocks noChangeArrowheads="1"/>
                </p:cNvSpPr>
                <p:nvPr/>
              </p:nvSpPr>
              <p:spPr bwMode="auto">
                <a:xfrm>
                  <a:off x="2716" y="10075"/>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9467" name="Group 155"/>
              <p:cNvGrpSpPr>
                <a:grpSpLocks/>
              </p:cNvGrpSpPr>
              <p:nvPr/>
            </p:nvGrpSpPr>
            <p:grpSpPr bwMode="auto">
              <a:xfrm>
                <a:off x="84" y="3947"/>
                <a:ext cx="2594" cy="124"/>
                <a:chOff x="0" y="10478"/>
                <a:chExt cx="2716" cy="391"/>
              </a:xfrm>
            </p:grpSpPr>
            <p:sp>
              <p:nvSpPr>
                <p:cNvPr id="269468" name="Rectangle 156"/>
                <p:cNvSpPr>
                  <a:spLocks noChangeArrowheads="1"/>
                </p:cNvSpPr>
                <p:nvPr/>
              </p:nvSpPr>
              <p:spPr bwMode="auto">
                <a:xfrm>
                  <a:off x="6" y="10484"/>
                  <a:ext cx="270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solidFill>
                        <a:schemeClr val="hlink"/>
                      </a:solidFill>
                      <a:latin typeface="Arial Unicode MS" panose="020B0604020202020204" pitchFamily="34" charset="-122"/>
                      <a:ea typeface="Arial Unicode MS" panose="020B0604020202020204" pitchFamily="34" charset="-122"/>
                      <a:cs typeface="Arial Unicode MS" panose="020B0604020202020204" pitchFamily="34" charset="-122"/>
                    </a:rPr>
                    <a:t>16</a:t>
                  </a:r>
                </a:p>
                <a:p>
                  <a:pPr eaLnBrk="0" hangingPunct="0"/>
                  <a:endParaRPr lang="en-US" altLang="zh-CN">
                    <a:latin typeface="Times New Roman" panose="02020603050405020304" pitchFamily="18" charset="0"/>
                    <a:ea typeface="宋体" panose="02010600030101010101" pitchFamily="2" charset="-122"/>
                  </a:endParaRPr>
                </a:p>
              </p:txBody>
            </p:sp>
            <p:sp>
              <p:nvSpPr>
                <p:cNvPr id="269469" name="Rectangle 157"/>
                <p:cNvSpPr>
                  <a:spLocks noChangeArrowheads="1"/>
                </p:cNvSpPr>
                <p:nvPr/>
              </p:nvSpPr>
              <p:spPr bwMode="auto">
                <a:xfrm>
                  <a:off x="0" y="10478"/>
                  <a:ext cx="2716"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9470" name="Group 158"/>
              <p:cNvGrpSpPr>
                <a:grpSpLocks/>
              </p:cNvGrpSpPr>
              <p:nvPr/>
            </p:nvGrpSpPr>
            <p:grpSpPr bwMode="auto">
              <a:xfrm>
                <a:off x="2678" y="3947"/>
                <a:ext cx="2906" cy="124"/>
                <a:chOff x="2716" y="10478"/>
                <a:chExt cx="3043" cy="391"/>
              </a:xfrm>
            </p:grpSpPr>
            <p:sp>
              <p:nvSpPr>
                <p:cNvPr id="269471" name="Rectangle 159"/>
                <p:cNvSpPr>
                  <a:spLocks noChangeArrowheads="1"/>
                </p:cNvSpPr>
                <p:nvPr/>
              </p:nvSpPr>
              <p:spPr bwMode="auto">
                <a:xfrm>
                  <a:off x="2722" y="10484"/>
                  <a:ext cx="303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 </a:t>
                  </a:r>
                </a:p>
                <a:p>
                  <a:pPr eaLnBrk="0" hangingPunct="0"/>
                  <a:endParaRPr lang="en-US" altLang="zh-CN">
                    <a:latin typeface="Times New Roman" panose="02020603050405020304" pitchFamily="18" charset="0"/>
                    <a:ea typeface="宋体" panose="02010600030101010101" pitchFamily="2" charset="-122"/>
                  </a:endParaRPr>
                </a:p>
              </p:txBody>
            </p:sp>
            <p:sp>
              <p:nvSpPr>
                <p:cNvPr id="269472" name="Rectangle 160"/>
                <p:cNvSpPr>
                  <a:spLocks noChangeArrowheads="1"/>
                </p:cNvSpPr>
                <p:nvPr/>
              </p:nvSpPr>
              <p:spPr bwMode="auto">
                <a:xfrm>
                  <a:off x="2716" y="10478"/>
                  <a:ext cx="3043" cy="39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269473" name="Text Box 161"/>
            <p:cNvSpPr txBox="1">
              <a:spLocks noChangeArrowheads="1"/>
            </p:cNvSpPr>
            <p:nvPr/>
          </p:nvSpPr>
          <p:spPr bwMode="auto">
            <a:xfrm>
              <a:off x="336" y="624"/>
              <a:ext cx="20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u="sng">
                  <a:ea typeface="宋体" panose="02010600030101010101" pitchFamily="2" charset="-122"/>
                </a:rPr>
                <a:t>Conceived (event)</a:t>
              </a:r>
            </a:p>
          </p:txBody>
        </p:sp>
        <p:sp>
          <p:nvSpPr>
            <p:cNvPr id="269474" name="Text Box 162"/>
            <p:cNvSpPr txBox="1">
              <a:spLocks noChangeArrowheads="1"/>
            </p:cNvSpPr>
            <p:nvPr/>
          </p:nvSpPr>
          <p:spPr bwMode="auto">
            <a:xfrm>
              <a:off x="2976" y="624"/>
              <a:ext cx="20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u="sng">
                  <a:ea typeface="宋体" panose="02010600030101010101" pitchFamily="2" charset="-122"/>
                </a:rPr>
                <a:t>Did not conceive (censored)</a:t>
              </a:r>
            </a:p>
          </p:txBody>
        </p:sp>
      </p:grpSp>
      <p:sp>
        <p:nvSpPr>
          <p:cNvPr id="269475" name="Rectangle 163"/>
          <p:cNvSpPr>
            <a:spLocks noChangeArrowheads="1"/>
          </p:cNvSpPr>
          <p:nvPr/>
        </p:nvSpPr>
        <p:spPr bwMode="auto">
          <a:xfrm>
            <a:off x="457200" y="5943600"/>
            <a:ext cx="304800" cy="228600"/>
          </a:xfrm>
          <a:prstGeom prst="rect">
            <a:avLst/>
          </a:prstGeom>
          <a:noFill/>
          <a:ln w="34925">
            <a:solidFill>
              <a:srgbClr val="3399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9476" name="AutoShape 164"/>
          <p:cNvSpPr>
            <a:spLocks/>
          </p:cNvSpPr>
          <p:nvPr/>
        </p:nvSpPr>
        <p:spPr bwMode="auto">
          <a:xfrm>
            <a:off x="4648200" y="3352800"/>
            <a:ext cx="457200" cy="381000"/>
          </a:xfrm>
          <a:prstGeom prst="rightBrace">
            <a:avLst>
              <a:gd name="adj1" fmla="val 8333"/>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9477" name="Text Box 165"/>
          <p:cNvSpPr txBox="1">
            <a:spLocks noChangeArrowheads="1"/>
          </p:cNvSpPr>
          <p:nvPr/>
        </p:nvSpPr>
        <p:spPr bwMode="auto">
          <a:xfrm>
            <a:off x="5334000" y="3352800"/>
            <a:ext cx="22098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2 remaining at 16 months (9</a:t>
            </a:r>
            <a:r>
              <a:rPr lang="en-US" altLang="zh-CN" sz="1600" baseline="30000">
                <a:ea typeface="宋体" panose="02010600030101010101" pitchFamily="2" charset="-122"/>
              </a:rPr>
              <a:t>th</a:t>
            </a:r>
            <a:r>
              <a:rPr lang="en-US" altLang="zh-CN" sz="1600">
                <a:ea typeface="宋体" panose="02010600030101010101" pitchFamily="2" charset="-122"/>
              </a:rPr>
              <a:t> event time)</a:t>
            </a:r>
          </a:p>
        </p:txBody>
      </p:sp>
    </p:spTree>
    <p:extLst>
      <p:ext uri="{BB962C8B-B14F-4D97-AF65-F5344CB8AC3E}">
        <p14:creationId xmlns:p14="http://schemas.microsoft.com/office/powerpoint/2010/main" val="3552558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Randomized Clinical Trial (RCT)</a:t>
            </a:r>
            <a:endParaRPr lang="zh-CN" altLang="en-US" dirty="0"/>
          </a:p>
        </p:txBody>
      </p:sp>
      <p:sp>
        <p:nvSpPr>
          <p:cNvPr id="3" name="Text Box 4"/>
          <p:cNvSpPr txBox="1">
            <a:spLocks noChangeArrowheads="1"/>
          </p:cNvSpPr>
          <p:nvPr/>
        </p:nvSpPr>
        <p:spPr bwMode="auto">
          <a:xfrm>
            <a:off x="533399" y="2971850"/>
            <a:ext cx="1676401" cy="78483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bIns="0">
            <a:spAutoFit/>
          </a:bodyPr>
          <a:lstStyle/>
          <a:p>
            <a:pPr>
              <a:spcBef>
                <a:spcPct val="50000"/>
              </a:spcBef>
            </a:pPr>
            <a:r>
              <a:rPr lang="en-US" altLang="zh-CN" dirty="0">
                <a:solidFill>
                  <a:srgbClr val="000000"/>
                </a:solidFill>
                <a:latin typeface="Times New Roman" panose="02020603050405020304" pitchFamily="18" charset="0"/>
                <a:ea typeface="宋体" panose="02010600030101010101" pitchFamily="2" charset="-122"/>
              </a:rPr>
              <a:t>Target population</a:t>
            </a:r>
          </a:p>
        </p:txBody>
      </p:sp>
      <p:grpSp>
        <p:nvGrpSpPr>
          <p:cNvPr id="4" name="Group 5"/>
          <p:cNvGrpSpPr>
            <a:grpSpLocks/>
          </p:cNvGrpSpPr>
          <p:nvPr/>
        </p:nvGrpSpPr>
        <p:grpSpPr bwMode="auto">
          <a:xfrm>
            <a:off x="5181600" y="1752650"/>
            <a:ext cx="1524000" cy="1295400"/>
            <a:chOff x="768" y="1872"/>
            <a:chExt cx="1200" cy="1152"/>
          </a:xfrm>
        </p:grpSpPr>
        <p:sp>
          <p:nvSpPr>
            <p:cNvPr id="5" name="Line 6"/>
            <p:cNvSpPr>
              <a:spLocks noChangeShapeType="1"/>
            </p:cNvSpPr>
            <p:nvPr/>
          </p:nvSpPr>
          <p:spPr bwMode="auto">
            <a:xfrm>
              <a:off x="768" y="2496"/>
              <a:ext cx="864"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sp>
          <p:nvSpPr>
            <p:cNvPr id="6" name="Line 7"/>
            <p:cNvSpPr>
              <a:spLocks noChangeShapeType="1"/>
            </p:cNvSpPr>
            <p:nvPr/>
          </p:nvSpPr>
          <p:spPr bwMode="auto">
            <a:xfrm flipV="1">
              <a:off x="1632" y="1872"/>
              <a:ext cx="0" cy="1152"/>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sp>
          <p:nvSpPr>
            <p:cNvPr id="7" name="Line 8"/>
            <p:cNvSpPr>
              <a:spLocks noChangeShapeType="1"/>
            </p:cNvSpPr>
            <p:nvPr/>
          </p:nvSpPr>
          <p:spPr bwMode="auto">
            <a:xfrm>
              <a:off x="1632" y="1872"/>
              <a:ext cx="336" cy="0"/>
            </a:xfrm>
            <a:prstGeom prst="line">
              <a:avLst/>
            </a:prstGeom>
            <a:noFill/>
            <a:ln w="9525">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sp>
          <p:nvSpPr>
            <p:cNvPr id="8" name="Line 9"/>
            <p:cNvSpPr>
              <a:spLocks noChangeShapeType="1"/>
            </p:cNvSpPr>
            <p:nvPr/>
          </p:nvSpPr>
          <p:spPr bwMode="auto">
            <a:xfrm>
              <a:off x="1632" y="3024"/>
              <a:ext cx="336" cy="0"/>
            </a:xfrm>
            <a:prstGeom prst="line">
              <a:avLst/>
            </a:prstGeom>
            <a:noFill/>
            <a:ln w="9525">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grpSp>
      <p:grpSp>
        <p:nvGrpSpPr>
          <p:cNvPr id="9" name="Group 10"/>
          <p:cNvGrpSpPr>
            <a:grpSpLocks/>
          </p:cNvGrpSpPr>
          <p:nvPr/>
        </p:nvGrpSpPr>
        <p:grpSpPr bwMode="auto">
          <a:xfrm>
            <a:off x="3276600" y="1524050"/>
            <a:ext cx="1905000" cy="3505200"/>
            <a:chOff x="2064" y="1392"/>
            <a:chExt cx="1200" cy="2208"/>
          </a:xfrm>
        </p:grpSpPr>
        <p:sp>
          <p:nvSpPr>
            <p:cNvPr id="10" name="Rectangle 11"/>
            <p:cNvSpPr>
              <a:spLocks noChangeArrowheads="1"/>
            </p:cNvSpPr>
            <p:nvPr/>
          </p:nvSpPr>
          <p:spPr bwMode="auto">
            <a:xfrm>
              <a:off x="2064" y="1392"/>
              <a:ext cx="1152" cy="2208"/>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lstStyle/>
            <a:p>
              <a:endParaRPr lang="zh-CN" altLang="en-US"/>
            </a:p>
          </p:txBody>
        </p:sp>
        <p:sp>
          <p:nvSpPr>
            <p:cNvPr id="11" name="Text Box 12"/>
            <p:cNvSpPr txBox="1">
              <a:spLocks noChangeArrowheads="1"/>
            </p:cNvSpPr>
            <p:nvPr/>
          </p:nvSpPr>
          <p:spPr bwMode="auto">
            <a:xfrm>
              <a:off x="2112" y="1824"/>
              <a:ext cx="1056" cy="26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bIns="0">
              <a:spAutoFit/>
            </a:bodyPr>
            <a:lstStyle/>
            <a:p>
              <a:pPr>
                <a:spcBef>
                  <a:spcPct val="50000"/>
                </a:spcBef>
              </a:pPr>
              <a:r>
                <a:rPr lang="en-US" altLang="zh-CN" dirty="0">
                  <a:solidFill>
                    <a:srgbClr val="000000"/>
                  </a:solidFill>
                  <a:latin typeface="Times New Roman" panose="02020603050405020304" pitchFamily="18" charset="0"/>
                  <a:ea typeface="宋体" panose="02010600030101010101" pitchFamily="2" charset="-122"/>
                </a:rPr>
                <a:t>Treatment</a:t>
              </a:r>
            </a:p>
          </p:txBody>
        </p:sp>
        <p:sp>
          <p:nvSpPr>
            <p:cNvPr id="12" name="Text Box 13"/>
            <p:cNvSpPr txBox="1">
              <a:spLocks noChangeArrowheads="1"/>
            </p:cNvSpPr>
            <p:nvPr/>
          </p:nvSpPr>
          <p:spPr bwMode="auto">
            <a:xfrm>
              <a:off x="2160" y="3024"/>
              <a:ext cx="960" cy="25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spcBef>
                  <a:spcPct val="50000"/>
                </a:spcBef>
              </a:pPr>
              <a:r>
                <a:rPr lang="en-US" altLang="zh-CN">
                  <a:solidFill>
                    <a:srgbClr val="000000"/>
                  </a:solidFill>
                  <a:latin typeface="Times New Roman" panose="02020603050405020304" pitchFamily="18" charset="0"/>
                  <a:ea typeface="宋体" panose="02010600030101010101" pitchFamily="2" charset="-122"/>
                </a:rPr>
                <a:t>Control</a:t>
              </a:r>
            </a:p>
          </p:txBody>
        </p:sp>
        <p:sp>
          <p:nvSpPr>
            <p:cNvPr id="13" name="Text Box 14"/>
            <p:cNvSpPr txBox="1">
              <a:spLocks noChangeArrowheads="1"/>
            </p:cNvSpPr>
            <p:nvPr/>
          </p:nvSpPr>
          <p:spPr bwMode="auto">
            <a:xfrm>
              <a:off x="2112" y="2208"/>
              <a:ext cx="1152" cy="25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spcBef>
                  <a:spcPct val="50000"/>
                </a:spcBef>
              </a:pPr>
              <a:endParaRPr lang="zh-CN" altLang="zh-CN">
                <a:solidFill>
                  <a:schemeClr val="hlink"/>
                </a:solidFill>
                <a:latin typeface="Times New Roman" panose="02020603050405020304" pitchFamily="18" charset="0"/>
              </a:endParaRPr>
            </a:p>
          </p:txBody>
        </p:sp>
      </p:grpSp>
      <p:sp>
        <p:nvSpPr>
          <p:cNvPr id="14" name="Line 15"/>
          <p:cNvSpPr>
            <a:spLocks noChangeShapeType="1"/>
          </p:cNvSpPr>
          <p:nvPr/>
        </p:nvSpPr>
        <p:spPr bwMode="auto">
          <a:xfrm>
            <a:off x="1905000" y="3505250"/>
            <a:ext cx="838200"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sp>
        <p:nvSpPr>
          <p:cNvPr id="15" name="Line 16"/>
          <p:cNvSpPr>
            <a:spLocks noChangeShapeType="1"/>
          </p:cNvSpPr>
          <p:nvPr/>
        </p:nvSpPr>
        <p:spPr bwMode="auto">
          <a:xfrm flipV="1">
            <a:off x="2743200" y="2514650"/>
            <a:ext cx="0" cy="182880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sp>
        <p:nvSpPr>
          <p:cNvPr id="16" name="Line 17"/>
          <p:cNvSpPr>
            <a:spLocks noChangeShapeType="1"/>
          </p:cNvSpPr>
          <p:nvPr/>
        </p:nvSpPr>
        <p:spPr bwMode="auto">
          <a:xfrm>
            <a:off x="2743200" y="2514650"/>
            <a:ext cx="533400" cy="0"/>
          </a:xfrm>
          <a:prstGeom prst="line">
            <a:avLst/>
          </a:prstGeom>
          <a:noFill/>
          <a:ln w="9525">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sp>
        <p:nvSpPr>
          <p:cNvPr id="17" name="Line 18"/>
          <p:cNvSpPr>
            <a:spLocks noChangeShapeType="1"/>
          </p:cNvSpPr>
          <p:nvPr/>
        </p:nvSpPr>
        <p:spPr bwMode="auto">
          <a:xfrm>
            <a:off x="2743200" y="4343450"/>
            <a:ext cx="533400" cy="0"/>
          </a:xfrm>
          <a:prstGeom prst="line">
            <a:avLst/>
          </a:prstGeom>
          <a:noFill/>
          <a:ln w="9525">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grpSp>
        <p:nvGrpSpPr>
          <p:cNvPr id="18" name="Group 19"/>
          <p:cNvGrpSpPr>
            <a:grpSpLocks/>
          </p:cNvGrpSpPr>
          <p:nvPr/>
        </p:nvGrpSpPr>
        <p:grpSpPr bwMode="auto">
          <a:xfrm>
            <a:off x="5105400" y="3581450"/>
            <a:ext cx="1600200" cy="1295400"/>
            <a:chOff x="768" y="1872"/>
            <a:chExt cx="1200" cy="1152"/>
          </a:xfrm>
        </p:grpSpPr>
        <p:sp>
          <p:nvSpPr>
            <p:cNvPr id="19" name="Line 20"/>
            <p:cNvSpPr>
              <a:spLocks noChangeShapeType="1"/>
            </p:cNvSpPr>
            <p:nvPr/>
          </p:nvSpPr>
          <p:spPr bwMode="auto">
            <a:xfrm>
              <a:off x="768" y="2496"/>
              <a:ext cx="864"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sp>
          <p:nvSpPr>
            <p:cNvPr id="20" name="Line 21"/>
            <p:cNvSpPr>
              <a:spLocks noChangeShapeType="1"/>
            </p:cNvSpPr>
            <p:nvPr/>
          </p:nvSpPr>
          <p:spPr bwMode="auto">
            <a:xfrm flipV="1">
              <a:off x="1632" y="1872"/>
              <a:ext cx="0" cy="1152"/>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sp>
          <p:nvSpPr>
            <p:cNvPr id="21" name="Line 22"/>
            <p:cNvSpPr>
              <a:spLocks noChangeShapeType="1"/>
            </p:cNvSpPr>
            <p:nvPr/>
          </p:nvSpPr>
          <p:spPr bwMode="auto">
            <a:xfrm>
              <a:off x="1632" y="1872"/>
              <a:ext cx="336" cy="0"/>
            </a:xfrm>
            <a:prstGeom prst="line">
              <a:avLst/>
            </a:prstGeom>
            <a:noFill/>
            <a:ln w="9525">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sp>
          <p:nvSpPr>
            <p:cNvPr id="22" name="Line 23"/>
            <p:cNvSpPr>
              <a:spLocks noChangeShapeType="1"/>
            </p:cNvSpPr>
            <p:nvPr/>
          </p:nvSpPr>
          <p:spPr bwMode="auto">
            <a:xfrm>
              <a:off x="1632" y="3024"/>
              <a:ext cx="336" cy="0"/>
            </a:xfrm>
            <a:prstGeom prst="line">
              <a:avLst/>
            </a:prstGeom>
            <a:noFill/>
            <a:ln w="9525">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grpSp>
      <p:sp>
        <p:nvSpPr>
          <p:cNvPr id="23" name="Text Box 24"/>
          <p:cNvSpPr txBox="1">
            <a:spLocks noChangeArrowheads="1"/>
          </p:cNvSpPr>
          <p:nvPr/>
        </p:nvSpPr>
        <p:spPr bwMode="auto">
          <a:xfrm>
            <a:off x="6781800" y="1524050"/>
            <a:ext cx="1752600" cy="411163"/>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spcBef>
                <a:spcPct val="50000"/>
              </a:spcBef>
            </a:pPr>
            <a:r>
              <a:rPr lang="en-US" altLang="zh-CN">
                <a:solidFill>
                  <a:srgbClr val="000000"/>
                </a:solidFill>
                <a:latin typeface="Times New Roman" panose="02020603050405020304" pitchFamily="18" charset="0"/>
                <a:ea typeface="宋体" panose="02010600030101010101" pitchFamily="2" charset="-122"/>
              </a:rPr>
              <a:t>Dead</a:t>
            </a:r>
          </a:p>
        </p:txBody>
      </p:sp>
      <p:sp>
        <p:nvSpPr>
          <p:cNvPr id="24" name="Text Box 25"/>
          <p:cNvSpPr txBox="1">
            <a:spLocks noChangeArrowheads="1"/>
          </p:cNvSpPr>
          <p:nvPr/>
        </p:nvSpPr>
        <p:spPr bwMode="auto">
          <a:xfrm>
            <a:off x="6781800" y="2819450"/>
            <a:ext cx="1752600" cy="411163"/>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spcBef>
                <a:spcPct val="50000"/>
              </a:spcBef>
            </a:pPr>
            <a:r>
              <a:rPr lang="en-US" altLang="zh-CN">
                <a:solidFill>
                  <a:srgbClr val="000000"/>
                </a:solidFill>
                <a:latin typeface="Times New Roman" panose="02020603050405020304" pitchFamily="18" charset="0"/>
                <a:ea typeface="宋体" panose="02010600030101010101" pitchFamily="2" charset="-122"/>
              </a:rPr>
              <a:t>Alive</a:t>
            </a:r>
          </a:p>
        </p:txBody>
      </p:sp>
      <p:sp>
        <p:nvSpPr>
          <p:cNvPr id="25" name="Text Box 26"/>
          <p:cNvSpPr txBox="1">
            <a:spLocks noChangeArrowheads="1"/>
          </p:cNvSpPr>
          <p:nvPr/>
        </p:nvSpPr>
        <p:spPr bwMode="auto">
          <a:xfrm>
            <a:off x="6781800" y="3429050"/>
            <a:ext cx="1752600" cy="411163"/>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spcBef>
                <a:spcPct val="50000"/>
              </a:spcBef>
            </a:pPr>
            <a:r>
              <a:rPr lang="en-US" altLang="zh-CN">
                <a:solidFill>
                  <a:srgbClr val="000000"/>
                </a:solidFill>
                <a:latin typeface="Times New Roman" panose="02020603050405020304" pitchFamily="18" charset="0"/>
                <a:ea typeface="宋体" panose="02010600030101010101" pitchFamily="2" charset="-122"/>
              </a:rPr>
              <a:t>Dead</a:t>
            </a:r>
          </a:p>
        </p:txBody>
      </p:sp>
      <p:sp>
        <p:nvSpPr>
          <p:cNvPr id="26" name="Text Box 27"/>
          <p:cNvSpPr txBox="1">
            <a:spLocks noChangeArrowheads="1"/>
          </p:cNvSpPr>
          <p:nvPr/>
        </p:nvSpPr>
        <p:spPr bwMode="auto">
          <a:xfrm>
            <a:off x="6781800" y="4572050"/>
            <a:ext cx="1752600" cy="411163"/>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spcBef>
                <a:spcPct val="50000"/>
              </a:spcBef>
            </a:pPr>
            <a:r>
              <a:rPr lang="en-US" altLang="zh-CN">
                <a:solidFill>
                  <a:srgbClr val="000000"/>
                </a:solidFill>
                <a:latin typeface="Times New Roman" panose="02020603050405020304" pitchFamily="18" charset="0"/>
                <a:ea typeface="宋体" panose="02010600030101010101" pitchFamily="2" charset="-122"/>
              </a:rPr>
              <a:t>Alive</a:t>
            </a:r>
          </a:p>
        </p:txBody>
      </p:sp>
      <p:sp>
        <p:nvSpPr>
          <p:cNvPr id="27" name="Line 28"/>
          <p:cNvSpPr>
            <a:spLocks noChangeShapeType="1"/>
          </p:cNvSpPr>
          <p:nvPr/>
        </p:nvSpPr>
        <p:spPr bwMode="auto">
          <a:xfrm>
            <a:off x="457200" y="5562650"/>
            <a:ext cx="7696200" cy="0"/>
          </a:xfrm>
          <a:prstGeom prst="line">
            <a:avLst/>
          </a:prstGeom>
          <a:noFill/>
          <a:ln w="25400">
            <a:solidFill>
              <a:srgbClr val="000000"/>
            </a:solidFill>
            <a:prstDash val="lgDash"/>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sp>
        <p:nvSpPr>
          <p:cNvPr id="28" name="Text Box 29"/>
          <p:cNvSpPr txBox="1">
            <a:spLocks noChangeArrowheads="1"/>
          </p:cNvSpPr>
          <p:nvPr/>
        </p:nvSpPr>
        <p:spPr bwMode="auto">
          <a:xfrm>
            <a:off x="3733800" y="5181650"/>
            <a:ext cx="1905000" cy="415498"/>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spcBef>
                <a:spcPct val="50000"/>
              </a:spcBef>
            </a:pPr>
            <a:r>
              <a:rPr lang="en-US" altLang="zh-CN" b="1" dirty="0">
                <a:latin typeface="Times New Roman" panose="02020603050405020304" pitchFamily="18" charset="0"/>
                <a:ea typeface="宋体" panose="02010600030101010101" pitchFamily="2" charset="-122"/>
              </a:rPr>
              <a:t>TIME</a:t>
            </a:r>
          </a:p>
        </p:txBody>
      </p:sp>
      <p:sp>
        <p:nvSpPr>
          <p:cNvPr id="29" name="Text Box 30"/>
          <p:cNvSpPr txBox="1">
            <a:spLocks noChangeArrowheads="1"/>
          </p:cNvSpPr>
          <p:nvPr/>
        </p:nvSpPr>
        <p:spPr bwMode="auto">
          <a:xfrm>
            <a:off x="1457062" y="2428925"/>
            <a:ext cx="1524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ea typeface="宋体" panose="02010600030101010101" pitchFamily="2" charset="-122"/>
              </a:rPr>
              <a:t>Random assignment</a:t>
            </a:r>
          </a:p>
        </p:txBody>
      </p:sp>
      <p:sp>
        <p:nvSpPr>
          <p:cNvPr id="30" name="Text Box 31"/>
          <p:cNvSpPr txBox="1">
            <a:spLocks noChangeArrowheads="1"/>
          </p:cNvSpPr>
          <p:nvPr/>
        </p:nvSpPr>
        <p:spPr bwMode="auto">
          <a:xfrm>
            <a:off x="3581400" y="3124250"/>
            <a:ext cx="13716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Patient population</a:t>
            </a:r>
          </a:p>
        </p:txBody>
      </p:sp>
    </p:spTree>
    <p:extLst>
      <p:ext uri="{BB962C8B-B14F-4D97-AF65-F5344CB8AC3E}">
        <p14:creationId xmlns:p14="http://schemas.microsoft.com/office/powerpoint/2010/main" val="19647608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fld id="{221C0FAE-72F5-41F3-A8C8-5452C1BEB4C2}" type="slidenum">
              <a:rPr lang="en-US" altLang="zh-CN"/>
              <a:pPr/>
              <a:t>50</a:t>
            </a:fld>
            <a:endParaRPr lang="en-US" altLang="zh-CN"/>
          </a:p>
        </p:txBody>
      </p:sp>
      <p:sp>
        <p:nvSpPr>
          <p:cNvPr id="270338" name="Rectangle 2"/>
          <p:cNvSpPr>
            <a:spLocks noGrp="1" noChangeArrowheads="1"/>
          </p:cNvSpPr>
          <p:nvPr>
            <p:ph type="title"/>
          </p:nvPr>
        </p:nvSpPr>
        <p:spPr>
          <a:xfrm>
            <a:off x="228714" y="476251"/>
            <a:ext cx="8229500" cy="498475"/>
          </a:xfrm>
        </p:spPr>
        <p:txBody>
          <a:bodyPr/>
          <a:lstStyle/>
          <a:p>
            <a:r>
              <a:rPr lang="en-US" altLang="zh-CN" sz="4000" dirty="0">
                <a:ea typeface="宋体" panose="02010600030101010101" pitchFamily="2" charset="-122"/>
              </a:rPr>
              <a:t>Skipping ahead to the 9</a:t>
            </a:r>
            <a:r>
              <a:rPr lang="en-US" altLang="zh-CN" sz="4000" baseline="30000" dirty="0">
                <a:ea typeface="宋体" panose="02010600030101010101" pitchFamily="2" charset="-122"/>
              </a:rPr>
              <a:t>th</a:t>
            </a:r>
            <a:r>
              <a:rPr lang="en-US" altLang="zh-CN" sz="4000" dirty="0">
                <a:ea typeface="宋体" panose="02010600030101010101" pitchFamily="2" charset="-122"/>
              </a:rPr>
              <a:t> and final event time (months=16)…</a:t>
            </a:r>
          </a:p>
        </p:txBody>
      </p:sp>
      <p:pic>
        <p:nvPicPr>
          <p:cNvPr id="270339" name="Picture 3" descr="suv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447852"/>
            <a:ext cx="6765925" cy="4903787"/>
          </a:xfrm>
          <a:prstGeom prst="rect">
            <a:avLst/>
          </a:prstGeom>
          <a:noFill/>
          <a:extLst>
            <a:ext uri="{909E8E84-426E-40DD-AFC4-6F175D3DCCD1}">
              <a14:hiddenFill xmlns:a14="http://schemas.microsoft.com/office/drawing/2010/main">
                <a:solidFill>
                  <a:srgbClr val="FFFFFF"/>
                </a:solidFill>
              </a14:hiddenFill>
            </a:ext>
          </a:extLst>
        </p:spPr>
      </p:pic>
      <p:grpSp>
        <p:nvGrpSpPr>
          <p:cNvPr id="270340" name="Group 4"/>
          <p:cNvGrpSpPr>
            <a:grpSpLocks/>
          </p:cNvGrpSpPr>
          <p:nvPr/>
        </p:nvGrpSpPr>
        <p:grpSpPr bwMode="auto">
          <a:xfrm>
            <a:off x="5029200" y="3303639"/>
            <a:ext cx="2543175" cy="315913"/>
            <a:chOff x="2016" y="2208"/>
            <a:chExt cx="1602" cy="199"/>
          </a:xfrm>
        </p:grpSpPr>
        <p:sp>
          <p:nvSpPr>
            <p:cNvPr id="270341" name="Rectangle 5"/>
            <p:cNvSpPr>
              <a:spLocks noChangeArrowheads="1"/>
            </p:cNvSpPr>
            <p:nvPr/>
          </p:nvSpPr>
          <p:spPr bwMode="auto">
            <a:xfrm>
              <a:off x="2016" y="2209"/>
              <a:ext cx="1602" cy="198"/>
            </a:xfrm>
            <a:prstGeom prst="rect">
              <a:avLst/>
            </a:prstGeom>
            <a:solidFill>
              <a:srgbClr val="FF99CC"/>
            </a:solidFill>
            <a:ln w="9525">
              <a:solidFill>
                <a:srgbClr val="33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ea typeface="宋体" panose="02010600030101010101" pitchFamily="2" charset="-122"/>
                </a:rPr>
                <a:t>S(t=16) </a:t>
              </a:r>
              <a:r>
                <a:rPr lang="en-US" altLang="zh-CN" sz="1400">
                  <a:ea typeface="宋体" panose="02010600030101010101" pitchFamily="2" charset="-122"/>
                  <a:sym typeface="Symbol" panose="05050102010706020507" pitchFamily="18" charset="2"/>
                </a:rPr>
                <a:t>=( 22%)*(2/3)=15%</a:t>
              </a:r>
              <a:endParaRPr lang="en-US" altLang="zh-CN" sz="1400">
                <a:ea typeface="宋体" panose="02010600030101010101" pitchFamily="2" charset="-122"/>
              </a:endParaRPr>
            </a:p>
          </p:txBody>
        </p:sp>
        <p:grpSp>
          <p:nvGrpSpPr>
            <p:cNvPr id="270342" name="Group 6"/>
            <p:cNvGrpSpPr>
              <a:grpSpLocks/>
            </p:cNvGrpSpPr>
            <p:nvPr/>
          </p:nvGrpSpPr>
          <p:grpSpPr bwMode="auto">
            <a:xfrm>
              <a:off x="2064" y="2208"/>
              <a:ext cx="192" cy="48"/>
              <a:chOff x="2592" y="2208"/>
              <a:chExt cx="192" cy="48"/>
            </a:xfrm>
          </p:grpSpPr>
          <p:sp>
            <p:nvSpPr>
              <p:cNvPr id="270343" name="Line 7"/>
              <p:cNvSpPr>
                <a:spLocks noChangeShapeType="1"/>
              </p:cNvSpPr>
              <p:nvPr/>
            </p:nvSpPr>
            <p:spPr bwMode="auto">
              <a:xfrm flipV="1">
                <a:off x="2592" y="2208"/>
                <a:ext cx="96" cy="48"/>
              </a:xfrm>
              <a:prstGeom prst="line">
                <a:avLst/>
              </a:prstGeom>
              <a:noFill/>
              <a:ln w="9525">
                <a:solidFill>
                  <a:srgbClr val="33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0344" name="Line 8"/>
              <p:cNvSpPr>
                <a:spLocks noChangeShapeType="1"/>
              </p:cNvSpPr>
              <p:nvPr/>
            </p:nvSpPr>
            <p:spPr bwMode="auto">
              <a:xfrm>
                <a:off x="2688" y="2208"/>
                <a:ext cx="96" cy="48"/>
              </a:xfrm>
              <a:prstGeom prst="line">
                <a:avLst/>
              </a:prstGeom>
              <a:noFill/>
              <a:ln w="9525">
                <a:solidFill>
                  <a:srgbClr val="33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270345" name="Line 9"/>
          <p:cNvSpPr>
            <a:spLocks noChangeShapeType="1"/>
          </p:cNvSpPr>
          <p:nvPr/>
        </p:nvSpPr>
        <p:spPr bwMode="auto">
          <a:xfrm flipH="1">
            <a:off x="5715000" y="3608439"/>
            <a:ext cx="685800" cy="762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0346" name="Rectangle 10"/>
          <p:cNvSpPr>
            <a:spLocks noChangeArrowheads="1"/>
          </p:cNvSpPr>
          <p:nvPr/>
        </p:nvSpPr>
        <p:spPr bwMode="auto">
          <a:xfrm>
            <a:off x="5105400" y="4599039"/>
            <a:ext cx="2971800" cy="952500"/>
          </a:xfrm>
          <a:prstGeom prst="rect">
            <a:avLst/>
          </a:prstGeom>
          <a:solidFill>
            <a:srgbClr val="00FFFF"/>
          </a:solidFill>
          <a:ln w="9525">
            <a:solidFill>
              <a:srgbClr val="33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400">
                <a:ea typeface="宋体" panose="02010600030101010101" pitchFamily="2" charset="-122"/>
              </a:rPr>
              <a:t>Tail here just represents that the final 2 women did not conceive (cannot make many inferences from the end of a KM curve)!</a:t>
            </a:r>
          </a:p>
        </p:txBody>
      </p:sp>
    </p:spTree>
    <p:extLst>
      <p:ext uri="{BB962C8B-B14F-4D97-AF65-F5344CB8AC3E}">
        <p14:creationId xmlns:p14="http://schemas.microsoft.com/office/powerpoint/2010/main" val="27625647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0346"/>
                                        </p:tgtEl>
                                        <p:attrNameLst>
                                          <p:attrName>style.visibility</p:attrName>
                                        </p:attrNameLst>
                                      </p:cBhvr>
                                      <p:to>
                                        <p:strVal val="visible"/>
                                      </p:to>
                                    </p:set>
                                    <p:animEffect transition="in" filter="dissolve">
                                      <p:cBhvr>
                                        <p:cTn id="7" dur="500"/>
                                        <p:tgtEl>
                                          <p:spTgt spid="270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6"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kap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762000"/>
            <a:ext cx="7010400" cy="4865688"/>
          </a:xfrm>
          <a:prstGeom prst="rect">
            <a:avLst/>
          </a:prstGeom>
          <a:noFill/>
          <a:extLst>
            <a:ext uri="{909E8E84-426E-40DD-AFC4-6F175D3DCCD1}">
              <a14:hiddenFill xmlns:a14="http://schemas.microsoft.com/office/drawing/2010/main">
                <a:solidFill>
                  <a:srgbClr val="FFFFFF"/>
                </a:solidFill>
              </a14:hiddenFill>
            </a:ext>
          </a:extLst>
        </p:spPr>
      </p:pic>
      <p:sp>
        <p:nvSpPr>
          <p:cNvPr id="45059" name="Rectangle 3"/>
          <p:cNvSpPr>
            <a:spLocks noGrp="1" noChangeArrowheads="1"/>
          </p:cNvSpPr>
          <p:nvPr>
            <p:ph type="title"/>
          </p:nvPr>
        </p:nvSpPr>
        <p:spPr>
          <a:xfrm>
            <a:off x="304912" y="99337"/>
            <a:ext cx="7772400" cy="685716"/>
          </a:xfrm>
        </p:spPr>
        <p:txBody>
          <a:bodyPr/>
          <a:lstStyle/>
          <a:p>
            <a:r>
              <a:rPr lang="en-US" altLang="zh-CN" dirty="0">
                <a:ea typeface="宋体" panose="02010600030101010101" pitchFamily="2" charset="-122"/>
              </a:rPr>
              <a:t>Comparing 2 groups</a:t>
            </a:r>
          </a:p>
        </p:txBody>
      </p:sp>
      <p:sp>
        <p:nvSpPr>
          <p:cNvPr id="45061" name="Text Box 5"/>
          <p:cNvSpPr txBox="1">
            <a:spLocks noChangeArrowheads="1"/>
          </p:cNvSpPr>
          <p:nvPr/>
        </p:nvSpPr>
        <p:spPr bwMode="auto">
          <a:xfrm>
            <a:off x="152400" y="5670550"/>
            <a:ext cx="8991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latin typeface="Georgia" panose="02040502050405020303" pitchFamily="18" charset="0"/>
              </a:rPr>
              <a:t>Use log-rank test to test the null hypothesis of no difference between survival functions of the two groups</a:t>
            </a:r>
          </a:p>
        </p:txBody>
      </p:sp>
    </p:spTree>
    <p:extLst>
      <p:ext uri="{BB962C8B-B14F-4D97-AF65-F5344CB8AC3E}">
        <p14:creationId xmlns:p14="http://schemas.microsoft.com/office/powerpoint/2010/main" val="4420157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p:txBody>
          <a:bodyPr/>
          <a:lstStyle/>
          <a:p>
            <a:r>
              <a:rPr lang="en-US" altLang="zh-CN">
                <a:ea typeface="宋体" panose="02010600030101010101" pitchFamily="2" charset="-122"/>
              </a:rPr>
              <a:t>Survival estimates can be unreliable toward the end of a study when there are small numbers of subjects at risk of having an event.</a:t>
            </a:r>
          </a:p>
        </p:txBody>
      </p:sp>
      <p:sp>
        <p:nvSpPr>
          <p:cNvPr id="2" name="标题 1"/>
          <p:cNvSpPr>
            <a:spLocks noGrp="1"/>
          </p:cNvSpPr>
          <p:nvPr>
            <p:ph type="title"/>
          </p:nvPr>
        </p:nvSpPr>
        <p:spPr/>
        <p:txBody>
          <a:bodyPr/>
          <a:lstStyle/>
          <a:p>
            <a:r>
              <a:rPr lang="en-US" altLang="zh-CN" dirty="0">
                <a:ea typeface="宋体" panose="02010600030101010101" pitchFamily="2" charset="-122"/>
              </a:rPr>
              <a:t>Caveats</a:t>
            </a:r>
            <a:endParaRPr lang="zh-CN" altLang="en-US" dirty="0"/>
          </a:p>
        </p:txBody>
      </p:sp>
    </p:spTree>
    <p:extLst>
      <p:ext uri="{BB962C8B-B14F-4D97-AF65-F5344CB8AC3E}">
        <p14:creationId xmlns:p14="http://schemas.microsoft.com/office/powerpoint/2010/main" val="34860333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Limitations of Kaplan-Meier</a:t>
            </a:r>
            <a:endParaRPr lang="zh-CN" altLang="en-US" dirty="0"/>
          </a:p>
        </p:txBody>
      </p:sp>
      <p:sp>
        <p:nvSpPr>
          <p:cNvPr id="3" name="内容占位符 2"/>
          <p:cNvSpPr>
            <a:spLocks noGrp="1"/>
          </p:cNvSpPr>
          <p:nvPr>
            <p:ph idx="1"/>
          </p:nvPr>
        </p:nvSpPr>
        <p:spPr/>
        <p:txBody>
          <a:bodyPr/>
          <a:lstStyle/>
          <a:p>
            <a:pPr>
              <a:buFontTx/>
              <a:buChar char="•"/>
            </a:pPr>
            <a:r>
              <a:rPr lang="en-US" altLang="zh-CN" dirty="0">
                <a:ea typeface="宋体" panose="02010600030101010101" pitchFamily="2" charset="-122"/>
              </a:rPr>
              <a:t>Mainly descriptive</a:t>
            </a:r>
          </a:p>
          <a:p>
            <a:pPr>
              <a:buFontTx/>
              <a:buChar char="•"/>
            </a:pPr>
            <a:r>
              <a:rPr lang="en-US" altLang="zh-CN" dirty="0">
                <a:ea typeface="宋体" panose="02010600030101010101" pitchFamily="2" charset="-122"/>
              </a:rPr>
              <a:t>Doesn’t control for covariates</a:t>
            </a:r>
          </a:p>
          <a:p>
            <a:pPr>
              <a:buFontTx/>
              <a:buChar char="•"/>
            </a:pPr>
            <a:r>
              <a:rPr lang="en-US" altLang="zh-CN" dirty="0">
                <a:ea typeface="宋体" panose="02010600030101010101" pitchFamily="2" charset="-122"/>
              </a:rPr>
              <a:t>Requires categorical predictors</a:t>
            </a:r>
          </a:p>
          <a:p>
            <a:pPr>
              <a:buFontTx/>
              <a:buChar char="•"/>
            </a:pPr>
            <a:r>
              <a:rPr lang="en-US" altLang="zh-CN" dirty="0">
                <a:ea typeface="宋体" panose="02010600030101010101" pitchFamily="2" charset="-122"/>
              </a:rPr>
              <a:t>Can’t accommodate predictor variables that change over time</a:t>
            </a:r>
            <a:endParaRPr lang="zh-CN" altLang="en-US" dirty="0"/>
          </a:p>
        </p:txBody>
      </p:sp>
    </p:spTree>
    <p:extLst>
      <p:ext uri="{BB962C8B-B14F-4D97-AF65-F5344CB8AC3E}">
        <p14:creationId xmlns:p14="http://schemas.microsoft.com/office/powerpoint/2010/main" val="20866249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3212" y="95330"/>
            <a:ext cx="8615126" cy="609610"/>
          </a:xfrm>
        </p:spPr>
        <p:txBody>
          <a:bodyPr/>
          <a:lstStyle/>
          <a:p>
            <a:r>
              <a:rPr lang="en-US" altLang="zh-CN" dirty="0">
                <a:ea typeface="宋体" panose="02010600030101010101" pitchFamily="2" charset="-122"/>
              </a:rPr>
              <a:t>Log-Rank Test to Compare 2 Survival Functions</a:t>
            </a:r>
          </a:p>
        </p:txBody>
      </p:sp>
      <p:sp>
        <p:nvSpPr>
          <p:cNvPr id="7171" name="Rectangle 3"/>
          <p:cNvSpPr>
            <a:spLocks noGrp="1" noChangeArrowheads="1"/>
          </p:cNvSpPr>
          <p:nvPr>
            <p:ph type="body" idx="1"/>
          </p:nvPr>
        </p:nvSpPr>
        <p:spPr>
          <a:xfrm>
            <a:off x="300161" y="838268"/>
            <a:ext cx="8691323" cy="6019732"/>
          </a:xfrm>
        </p:spPr>
        <p:txBody>
          <a:bodyPr/>
          <a:lstStyle/>
          <a:p>
            <a:r>
              <a:rPr lang="en-US" altLang="zh-CN" sz="2800" dirty="0">
                <a:ea typeface="宋体" panose="02010600030101010101" pitchFamily="2" charset="-122"/>
              </a:rPr>
              <a:t>Goal: Test whether two groups (treatments) differ </a:t>
            </a:r>
            <a:r>
              <a:rPr lang="en-US" altLang="zh-CN" sz="2800" dirty="0" err="1">
                <a:ea typeface="宋体" panose="02010600030101010101" pitchFamily="2" charset="-122"/>
              </a:rPr>
              <a:t>wrt</a:t>
            </a:r>
            <a:r>
              <a:rPr lang="en-US" altLang="zh-CN" sz="2800" dirty="0">
                <a:ea typeface="宋体" panose="02010600030101010101" pitchFamily="2" charset="-122"/>
              </a:rPr>
              <a:t> population survival functions. Notation:</a:t>
            </a:r>
          </a:p>
          <a:p>
            <a:pPr lvl="1"/>
            <a:r>
              <a:rPr lang="en-US" altLang="zh-CN" sz="2400" i="1" dirty="0">
                <a:ea typeface="宋体" panose="02010600030101010101" pitchFamily="2" charset="-122"/>
              </a:rPr>
              <a:t>t</a:t>
            </a:r>
            <a:r>
              <a:rPr lang="en-US" altLang="zh-CN" sz="2400" baseline="-25000" dirty="0">
                <a:ea typeface="宋体" panose="02010600030101010101" pitchFamily="2" charset="-122"/>
              </a:rPr>
              <a:t>(</a:t>
            </a:r>
            <a:r>
              <a:rPr lang="en-US" altLang="zh-CN" sz="2400" baseline="-25000" dirty="0" err="1">
                <a:ea typeface="宋体" panose="02010600030101010101" pitchFamily="2" charset="-122"/>
              </a:rPr>
              <a:t>i</a:t>
            </a:r>
            <a:r>
              <a:rPr lang="en-US" altLang="zh-CN" sz="2400" baseline="-25000" dirty="0">
                <a:ea typeface="宋体" panose="02010600030101010101" pitchFamily="2" charset="-122"/>
              </a:rPr>
              <a:t>)</a:t>
            </a:r>
            <a:r>
              <a:rPr lang="en-US" altLang="zh-CN" sz="2400" dirty="0">
                <a:ea typeface="宋体" panose="02010600030101010101" pitchFamily="2" charset="-122"/>
              </a:rPr>
              <a:t> </a:t>
            </a:r>
            <a:r>
              <a:rPr lang="en-US" altLang="zh-CN" sz="2400" dirty="0">
                <a:ea typeface="宋体" panose="02010600030101010101" pitchFamily="2" charset="-122"/>
                <a:sym typeface="Symbol" panose="05050102010706020507" pitchFamily="18" charset="2"/>
              </a:rPr>
              <a:t> Time of the </a:t>
            </a:r>
            <a:r>
              <a:rPr lang="en-US" altLang="zh-CN" sz="2400" i="1" dirty="0" err="1">
                <a:ea typeface="宋体" panose="02010600030101010101" pitchFamily="2" charset="-122"/>
                <a:sym typeface="Symbol" panose="05050102010706020507" pitchFamily="18" charset="2"/>
              </a:rPr>
              <a:t>i</a:t>
            </a:r>
            <a:r>
              <a:rPr lang="en-US" altLang="zh-CN" sz="2400" baseline="30000" dirty="0" err="1">
                <a:ea typeface="宋体" panose="02010600030101010101" pitchFamily="2" charset="-122"/>
                <a:sym typeface="Symbol" panose="05050102010706020507" pitchFamily="18" charset="2"/>
              </a:rPr>
              <a:t>th</a:t>
            </a:r>
            <a:r>
              <a:rPr lang="en-US" altLang="zh-CN" sz="2400" dirty="0">
                <a:ea typeface="宋体" panose="02010600030101010101" pitchFamily="2" charset="-122"/>
                <a:sym typeface="Symbol" panose="05050102010706020507" pitchFamily="18" charset="2"/>
              </a:rPr>
              <a:t> failure time (across groups)</a:t>
            </a:r>
          </a:p>
          <a:p>
            <a:pPr lvl="1"/>
            <a:r>
              <a:rPr lang="en-US" altLang="zh-CN" sz="2400" i="1" dirty="0">
                <a:ea typeface="宋体" panose="02010600030101010101" pitchFamily="2" charset="-122"/>
              </a:rPr>
              <a:t>d</a:t>
            </a:r>
            <a:r>
              <a:rPr lang="en-US" altLang="zh-CN" sz="2400" baseline="-25000" dirty="0">
                <a:ea typeface="宋体" panose="02010600030101010101" pitchFamily="2" charset="-122"/>
              </a:rPr>
              <a:t>1i</a:t>
            </a:r>
            <a:r>
              <a:rPr lang="en-US" altLang="zh-CN" sz="2400" dirty="0">
                <a:ea typeface="宋体" panose="02010600030101010101" pitchFamily="2" charset="-122"/>
              </a:rPr>
              <a:t> </a:t>
            </a:r>
            <a:r>
              <a:rPr lang="en-US" altLang="zh-CN" sz="2400" dirty="0">
                <a:ea typeface="宋体" panose="02010600030101010101" pitchFamily="2" charset="-122"/>
                <a:sym typeface="Symbol" panose="05050102010706020507" pitchFamily="18" charset="2"/>
              </a:rPr>
              <a:t> Number of failures for </a:t>
            </a:r>
            <a:r>
              <a:rPr lang="en-US" altLang="zh-CN" sz="2400" dirty="0" err="1">
                <a:ea typeface="宋体" panose="02010600030101010101" pitchFamily="2" charset="-122"/>
                <a:sym typeface="Symbol" panose="05050102010706020507" pitchFamily="18" charset="2"/>
              </a:rPr>
              <a:t>trt</a:t>
            </a:r>
            <a:r>
              <a:rPr lang="en-US" altLang="zh-CN" sz="2400" dirty="0">
                <a:ea typeface="宋体" panose="02010600030101010101" pitchFamily="2" charset="-122"/>
                <a:sym typeface="Symbol" panose="05050102010706020507" pitchFamily="18" charset="2"/>
              </a:rPr>
              <a:t> 1 at time </a:t>
            </a:r>
            <a:r>
              <a:rPr lang="en-US" altLang="zh-CN" sz="2400" i="1" dirty="0">
                <a:ea typeface="宋体" panose="02010600030101010101" pitchFamily="2" charset="-122"/>
              </a:rPr>
              <a:t>t</a:t>
            </a:r>
            <a:r>
              <a:rPr lang="en-US" altLang="zh-CN" sz="2400" baseline="-25000" dirty="0">
                <a:ea typeface="宋体" panose="02010600030101010101" pitchFamily="2" charset="-122"/>
              </a:rPr>
              <a:t>(</a:t>
            </a:r>
            <a:r>
              <a:rPr lang="en-US" altLang="zh-CN" sz="2400" baseline="-25000" dirty="0" err="1">
                <a:ea typeface="宋体" panose="02010600030101010101" pitchFamily="2" charset="-122"/>
              </a:rPr>
              <a:t>i</a:t>
            </a:r>
            <a:r>
              <a:rPr lang="en-US" altLang="zh-CN" sz="2400" baseline="-25000" dirty="0">
                <a:ea typeface="宋体" panose="02010600030101010101" pitchFamily="2" charset="-122"/>
              </a:rPr>
              <a:t>)</a:t>
            </a:r>
            <a:r>
              <a:rPr lang="en-US" altLang="zh-CN" sz="2400" dirty="0">
                <a:ea typeface="宋体" panose="02010600030101010101" pitchFamily="2" charset="-122"/>
              </a:rPr>
              <a:t> </a:t>
            </a:r>
          </a:p>
          <a:p>
            <a:pPr lvl="1"/>
            <a:r>
              <a:rPr lang="en-US" altLang="zh-CN" sz="2400" i="1" dirty="0">
                <a:ea typeface="宋体" panose="02010600030101010101" pitchFamily="2" charset="-122"/>
              </a:rPr>
              <a:t>d</a:t>
            </a:r>
            <a:r>
              <a:rPr lang="en-US" altLang="zh-CN" sz="2400" baseline="-25000" dirty="0">
                <a:ea typeface="宋体" panose="02010600030101010101" pitchFamily="2" charset="-122"/>
              </a:rPr>
              <a:t>2i</a:t>
            </a:r>
            <a:r>
              <a:rPr lang="en-US" altLang="zh-CN" sz="2400" dirty="0">
                <a:ea typeface="宋体" panose="02010600030101010101" pitchFamily="2" charset="-122"/>
              </a:rPr>
              <a:t> </a:t>
            </a:r>
            <a:r>
              <a:rPr lang="en-US" altLang="zh-CN" sz="2400" dirty="0">
                <a:ea typeface="宋体" panose="02010600030101010101" pitchFamily="2" charset="-122"/>
                <a:sym typeface="Symbol" panose="05050102010706020507" pitchFamily="18" charset="2"/>
              </a:rPr>
              <a:t> Number of failures for </a:t>
            </a:r>
            <a:r>
              <a:rPr lang="en-US" altLang="zh-CN" sz="2400" dirty="0" err="1">
                <a:ea typeface="宋体" panose="02010600030101010101" pitchFamily="2" charset="-122"/>
                <a:sym typeface="Symbol" panose="05050102010706020507" pitchFamily="18" charset="2"/>
              </a:rPr>
              <a:t>trt</a:t>
            </a:r>
            <a:r>
              <a:rPr lang="en-US" altLang="zh-CN" sz="2400" dirty="0">
                <a:ea typeface="宋体" panose="02010600030101010101" pitchFamily="2" charset="-122"/>
                <a:sym typeface="Symbol" panose="05050102010706020507" pitchFamily="18" charset="2"/>
              </a:rPr>
              <a:t> 2 at time </a:t>
            </a:r>
            <a:r>
              <a:rPr lang="en-US" altLang="zh-CN" sz="2400" i="1" dirty="0">
                <a:ea typeface="宋体" panose="02010600030101010101" pitchFamily="2" charset="-122"/>
              </a:rPr>
              <a:t>t</a:t>
            </a:r>
            <a:r>
              <a:rPr lang="en-US" altLang="zh-CN" sz="2400" baseline="-25000" dirty="0">
                <a:ea typeface="宋体" panose="02010600030101010101" pitchFamily="2" charset="-122"/>
              </a:rPr>
              <a:t>(</a:t>
            </a:r>
            <a:r>
              <a:rPr lang="en-US" altLang="zh-CN" sz="2400" baseline="-25000" dirty="0" err="1">
                <a:ea typeface="宋体" panose="02010600030101010101" pitchFamily="2" charset="-122"/>
              </a:rPr>
              <a:t>i</a:t>
            </a:r>
            <a:r>
              <a:rPr lang="en-US" altLang="zh-CN" sz="2400" baseline="-25000" dirty="0">
                <a:ea typeface="宋体" panose="02010600030101010101" pitchFamily="2" charset="-122"/>
              </a:rPr>
              <a:t>)</a:t>
            </a:r>
          </a:p>
          <a:p>
            <a:pPr lvl="1"/>
            <a:r>
              <a:rPr lang="en-US" altLang="zh-CN" sz="2400" i="1" dirty="0">
                <a:ea typeface="宋体" panose="02010600030101010101" pitchFamily="2" charset="-122"/>
              </a:rPr>
              <a:t>n</a:t>
            </a:r>
            <a:r>
              <a:rPr lang="en-US" altLang="zh-CN" sz="2400" baseline="-25000" dirty="0">
                <a:ea typeface="宋体" panose="02010600030101010101" pitchFamily="2" charset="-122"/>
              </a:rPr>
              <a:t>1i</a:t>
            </a:r>
            <a:r>
              <a:rPr lang="en-US" altLang="zh-CN" sz="2400" dirty="0">
                <a:ea typeface="宋体" panose="02010600030101010101" pitchFamily="2" charset="-122"/>
              </a:rPr>
              <a:t> </a:t>
            </a:r>
            <a:r>
              <a:rPr lang="en-US" altLang="zh-CN" sz="2400" dirty="0">
                <a:ea typeface="宋体" panose="02010600030101010101" pitchFamily="2" charset="-122"/>
                <a:sym typeface="Symbol" panose="05050102010706020507" pitchFamily="18" charset="2"/>
              </a:rPr>
              <a:t> Number at risk prior for </a:t>
            </a:r>
            <a:r>
              <a:rPr lang="en-US" altLang="zh-CN" sz="2400" dirty="0" err="1">
                <a:ea typeface="宋体" panose="02010600030101010101" pitchFamily="2" charset="-122"/>
                <a:sym typeface="Symbol" panose="05050102010706020507" pitchFamily="18" charset="2"/>
              </a:rPr>
              <a:t>trt</a:t>
            </a:r>
            <a:r>
              <a:rPr lang="en-US" altLang="zh-CN" sz="2400" dirty="0">
                <a:ea typeface="宋体" panose="02010600030101010101" pitchFamily="2" charset="-122"/>
                <a:sym typeface="Symbol" panose="05050102010706020507" pitchFamily="18" charset="2"/>
              </a:rPr>
              <a:t> 1 prior to time </a:t>
            </a:r>
            <a:r>
              <a:rPr lang="en-US" altLang="zh-CN" sz="2400" i="1" dirty="0">
                <a:ea typeface="宋体" panose="02010600030101010101" pitchFamily="2" charset="-122"/>
              </a:rPr>
              <a:t>t</a:t>
            </a:r>
            <a:r>
              <a:rPr lang="en-US" altLang="zh-CN" sz="2400" baseline="-25000" dirty="0">
                <a:ea typeface="宋体" panose="02010600030101010101" pitchFamily="2" charset="-122"/>
              </a:rPr>
              <a:t>(</a:t>
            </a:r>
            <a:r>
              <a:rPr lang="en-US" altLang="zh-CN" sz="2400" baseline="-25000" dirty="0" err="1">
                <a:ea typeface="宋体" panose="02010600030101010101" pitchFamily="2" charset="-122"/>
              </a:rPr>
              <a:t>i</a:t>
            </a:r>
            <a:r>
              <a:rPr lang="en-US" altLang="zh-CN" sz="2400" baseline="-25000" dirty="0">
                <a:ea typeface="宋体" panose="02010600030101010101" pitchFamily="2" charset="-122"/>
              </a:rPr>
              <a:t>)</a:t>
            </a:r>
            <a:r>
              <a:rPr lang="en-US" altLang="zh-CN" sz="2400" dirty="0">
                <a:ea typeface="宋体" panose="02010600030101010101" pitchFamily="2" charset="-122"/>
              </a:rPr>
              <a:t> </a:t>
            </a:r>
          </a:p>
          <a:p>
            <a:pPr lvl="1"/>
            <a:r>
              <a:rPr lang="en-US" altLang="zh-CN" sz="2400" i="1" dirty="0">
                <a:ea typeface="宋体" panose="02010600030101010101" pitchFamily="2" charset="-122"/>
              </a:rPr>
              <a:t>n</a:t>
            </a:r>
            <a:r>
              <a:rPr lang="en-US" altLang="zh-CN" sz="2400" baseline="-25000" dirty="0">
                <a:ea typeface="宋体" panose="02010600030101010101" pitchFamily="2" charset="-122"/>
              </a:rPr>
              <a:t>2i</a:t>
            </a:r>
            <a:r>
              <a:rPr lang="en-US" altLang="zh-CN" sz="2400" dirty="0">
                <a:ea typeface="宋体" panose="02010600030101010101" pitchFamily="2" charset="-122"/>
              </a:rPr>
              <a:t> </a:t>
            </a:r>
            <a:r>
              <a:rPr lang="en-US" altLang="zh-CN" sz="2400" dirty="0">
                <a:ea typeface="宋体" panose="02010600030101010101" pitchFamily="2" charset="-122"/>
                <a:sym typeface="Symbol" panose="05050102010706020507" pitchFamily="18" charset="2"/>
              </a:rPr>
              <a:t> Number at risk prior for </a:t>
            </a:r>
            <a:r>
              <a:rPr lang="en-US" altLang="zh-CN" sz="2400" dirty="0" err="1">
                <a:ea typeface="宋体" panose="02010600030101010101" pitchFamily="2" charset="-122"/>
                <a:sym typeface="Symbol" panose="05050102010706020507" pitchFamily="18" charset="2"/>
              </a:rPr>
              <a:t>trt</a:t>
            </a:r>
            <a:r>
              <a:rPr lang="en-US" altLang="zh-CN" sz="2400" dirty="0">
                <a:ea typeface="宋体" panose="02010600030101010101" pitchFamily="2" charset="-122"/>
                <a:sym typeface="Symbol" panose="05050102010706020507" pitchFamily="18" charset="2"/>
              </a:rPr>
              <a:t> 2 prior to time </a:t>
            </a:r>
            <a:r>
              <a:rPr lang="en-US" altLang="zh-CN" sz="2400" i="1" dirty="0">
                <a:ea typeface="宋体" panose="02010600030101010101" pitchFamily="2" charset="-122"/>
              </a:rPr>
              <a:t>t</a:t>
            </a:r>
            <a:r>
              <a:rPr lang="en-US" altLang="zh-CN" sz="2400" baseline="-25000" dirty="0">
                <a:ea typeface="宋体" panose="02010600030101010101" pitchFamily="2" charset="-122"/>
              </a:rPr>
              <a:t>(</a:t>
            </a:r>
            <a:r>
              <a:rPr lang="en-US" altLang="zh-CN" sz="2400" baseline="-25000" dirty="0" err="1">
                <a:ea typeface="宋体" panose="02010600030101010101" pitchFamily="2" charset="-122"/>
              </a:rPr>
              <a:t>i</a:t>
            </a:r>
            <a:r>
              <a:rPr lang="en-US" altLang="zh-CN" sz="2400" baseline="-25000" dirty="0">
                <a:ea typeface="宋体" panose="02010600030101010101" pitchFamily="2" charset="-122"/>
              </a:rPr>
              <a:t>)</a:t>
            </a:r>
          </a:p>
          <a:p>
            <a:r>
              <a:rPr lang="en-US" altLang="zh-CN" sz="2800" dirty="0">
                <a:ea typeface="宋体" panose="02010600030101010101" pitchFamily="2" charset="-122"/>
              </a:rPr>
              <a:t>Computations:</a:t>
            </a:r>
            <a:endParaRPr lang="en-US" altLang="zh-CN" sz="2800" baseline="-25000" dirty="0">
              <a:ea typeface="宋体" panose="02010600030101010101" pitchFamily="2" charset="-122"/>
            </a:endParaRPr>
          </a:p>
        </p:txBody>
      </p:sp>
      <p:graphicFrame>
        <p:nvGraphicFramePr>
          <p:cNvPr id="7172" name="Object 4"/>
          <p:cNvGraphicFramePr>
            <a:graphicFrameLocks noChangeAspect="1"/>
          </p:cNvGraphicFramePr>
          <p:nvPr>
            <p:extLst>
              <p:ext uri="{D42A27DB-BD31-4B8C-83A1-F6EECF244321}">
                <p14:modId xmlns:p14="http://schemas.microsoft.com/office/powerpoint/2010/main" val="1406540440"/>
              </p:ext>
            </p:extLst>
          </p:nvPr>
        </p:nvGraphicFramePr>
        <p:xfrm>
          <a:off x="3352832" y="5105356"/>
          <a:ext cx="5715000" cy="1604962"/>
        </p:xfrm>
        <a:graphic>
          <a:graphicData uri="http://schemas.openxmlformats.org/presentationml/2006/ole">
            <mc:AlternateContent xmlns:mc="http://schemas.openxmlformats.org/markup-compatibility/2006">
              <mc:Choice xmlns:v="urn:schemas-microsoft-com:vml" Requires="v">
                <p:oleObj spid="_x0000_s17469" name="Equation" r:id="rId3" imgW="2286000" imgH="952200" progId="Equation.3">
                  <p:embed/>
                </p:oleObj>
              </mc:Choice>
              <mc:Fallback>
                <p:oleObj name="Equation" r:id="rId3" imgW="2286000" imgH="952200" progId="Equation.3">
                  <p:embed/>
                  <p:pic>
                    <p:nvPicPr>
                      <p:cNvPr id="717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32" y="5105356"/>
                        <a:ext cx="5715000" cy="1604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622870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7500" y="162018"/>
            <a:ext cx="8839088" cy="533470"/>
          </a:xfrm>
        </p:spPr>
        <p:txBody>
          <a:bodyPr/>
          <a:lstStyle/>
          <a:p>
            <a:r>
              <a:rPr lang="en-US" altLang="zh-CN" dirty="0">
                <a:ea typeface="宋体" panose="02010600030101010101" pitchFamily="2" charset="-122"/>
              </a:rPr>
              <a:t>Log-Rank Test to Compare 2 Survival Functions</a:t>
            </a:r>
          </a:p>
        </p:txBody>
      </p:sp>
      <p:sp>
        <p:nvSpPr>
          <p:cNvPr id="8195" name="Rectangle 3"/>
          <p:cNvSpPr>
            <a:spLocks noGrp="1" noChangeArrowheads="1"/>
          </p:cNvSpPr>
          <p:nvPr>
            <p:ph type="body" idx="1"/>
          </p:nvPr>
        </p:nvSpPr>
        <p:spPr>
          <a:xfrm>
            <a:off x="685800" y="914466"/>
            <a:ext cx="7772400" cy="1371600"/>
          </a:xfrm>
        </p:spPr>
        <p:txBody>
          <a:bodyPr/>
          <a:lstStyle/>
          <a:p>
            <a:r>
              <a:rPr lang="en-US" altLang="zh-CN" i="1" dirty="0">
                <a:ea typeface="宋体" panose="02010600030101010101" pitchFamily="2" charset="-122"/>
              </a:rPr>
              <a:t>H</a:t>
            </a:r>
            <a:r>
              <a:rPr lang="en-US" altLang="zh-CN" baseline="-25000" dirty="0">
                <a:ea typeface="宋体" panose="02010600030101010101" pitchFamily="2" charset="-122"/>
              </a:rPr>
              <a:t>0</a:t>
            </a:r>
            <a:r>
              <a:rPr lang="en-US" altLang="zh-CN" dirty="0">
                <a:ea typeface="宋体" panose="02010600030101010101" pitchFamily="2" charset="-122"/>
              </a:rPr>
              <a:t>: Two Survival Functions are Identical</a:t>
            </a:r>
          </a:p>
          <a:p>
            <a:r>
              <a:rPr lang="en-US" altLang="zh-CN" i="1" dirty="0">
                <a:ea typeface="宋体" panose="02010600030101010101" pitchFamily="2" charset="-122"/>
              </a:rPr>
              <a:t>H</a:t>
            </a:r>
            <a:r>
              <a:rPr lang="en-US" altLang="zh-CN" baseline="-25000" dirty="0">
                <a:ea typeface="宋体" panose="02010600030101010101" pitchFamily="2" charset="-122"/>
              </a:rPr>
              <a:t>A</a:t>
            </a:r>
            <a:r>
              <a:rPr lang="en-US" altLang="zh-CN" dirty="0">
                <a:ea typeface="宋体" panose="02010600030101010101" pitchFamily="2" charset="-122"/>
              </a:rPr>
              <a:t>: Two Survival Functions Differ</a:t>
            </a:r>
          </a:p>
        </p:txBody>
      </p:sp>
      <p:graphicFrame>
        <p:nvGraphicFramePr>
          <p:cNvPr id="8196" name="Object 4"/>
          <p:cNvGraphicFramePr>
            <a:graphicFrameLocks noChangeAspect="1"/>
          </p:cNvGraphicFramePr>
          <p:nvPr>
            <p:extLst>
              <p:ext uri="{D42A27DB-BD31-4B8C-83A1-F6EECF244321}">
                <p14:modId xmlns:p14="http://schemas.microsoft.com/office/powerpoint/2010/main" val="2657669791"/>
              </p:ext>
            </p:extLst>
          </p:nvPr>
        </p:nvGraphicFramePr>
        <p:xfrm>
          <a:off x="1676400" y="2286066"/>
          <a:ext cx="5257800" cy="2363788"/>
        </p:xfrm>
        <a:graphic>
          <a:graphicData uri="http://schemas.openxmlformats.org/presentationml/2006/ole">
            <mc:AlternateContent xmlns:mc="http://schemas.openxmlformats.org/markup-compatibility/2006">
              <mc:Choice xmlns:v="urn:schemas-microsoft-com:vml" Requires="v">
                <p:oleObj spid="_x0000_s18493" name="Equation" r:id="rId3" imgW="1422360" imgH="927000" progId="Equation.3">
                  <p:embed/>
                </p:oleObj>
              </mc:Choice>
              <mc:Fallback>
                <p:oleObj name="Equation" r:id="rId3" imgW="1422360" imgH="927000" progId="Equation.3">
                  <p:embed/>
                  <p:pic>
                    <p:nvPicPr>
                      <p:cNvPr id="819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286066"/>
                        <a:ext cx="5257800" cy="2363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7" name="Text Box 5"/>
          <p:cNvSpPr txBox="1">
            <a:spLocks noChangeArrowheads="1"/>
          </p:cNvSpPr>
          <p:nvPr/>
        </p:nvSpPr>
        <p:spPr bwMode="auto">
          <a:xfrm>
            <a:off x="228600" y="4953066"/>
            <a:ext cx="868668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dirty="0">
                <a:latin typeface="华文中宋" panose="02010600040101010101" pitchFamily="2" charset="-122"/>
                <a:ea typeface="华文中宋" panose="02010600040101010101" pitchFamily="2" charset="-122"/>
              </a:rPr>
              <a:t>Some software packages conduct this identically as a chi-square test, with test statistic (</a:t>
            </a:r>
            <a:r>
              <a:rPr lang="en-US" altLang="zh-CN" i="1" dirty="0">
                <a:latin typeface="华文中宋" panose="02010600040101010101" pitchFamily="2" charset="-122"/>
                <a:ea typeface="华文中宋" panose="02010600040101010101" pitchFamily="2" charset="-122"/>
              </a:rPr>
              <a:t>T</a:t>
            </a:r>
            <a:r>
              <a:rPr lang="en-US" altLang="zh-CN" i="1" baseline="-25000" dirty="0">
                <a:latin typeface="华文中宋" panose="02010600040101010101" pitchFamily="2" charset="-122"/>
                <a:ea typeface="华文中宋" panose="02010600040101010101" pitchFamily="2" charset="-122"/>
              </a:rPr>
              <a:t>MH</a:t>
            </a:r>
            <a:r>
              <a:rPr lang="en-US" altLang="zh-CN" dirty="0">
                <a:latin typeface="华文中宋" panose="02010600040101010101" pitchFamily="2" charset="-122"/>
                <a:ea typeface="华文中宋" panose="02010600040101010101" pitchFamily="2" charset="-122"/>
              </a:rPr>
              <a:t>)</a:t>
            </a:r>
            <a:r>
              <a:rPr lang="en-US" altLang="zh-CN" baseline="30000" dirty="0">
                <a:latin typeface="华文中宋" panose="02010600040101010101" pitchFamily="2" charset="-122"/>
                <a:ea typeface="华文中宋" panose="02010600040101010101" pitchFamily="2" charset="-122"/>
              </a:rPr>
              <a:t>2</a:t>
            </a:r>
            <a:r>
              <a:rPr lang="en-US" altLang="zh-CN" i="1" dirty="0">
                <a:latin typeface="华文中宋" panose="02010600040101010101" pitchFamily="2" charset="-122"/>
                <a:ea typeface="华文中宋" panose="02010600040101010101" pitchFamily="2" charset="-122"/>
              </a:rPr>
              <a:t> </a:t>
            </a:r>
            <a:r>
              <a:rPr lang="en-US" altLang="zh-CN" dirty="0">
                <a:latin typeface="华文中宋" panose="02010600040101010101" pitchFamily="2" charset="-122"/>
                <a:ea typeface="华文中宋" panose="02010600040101010101" pitchFamily="2" charset="-122"/>
              </a:rPr>
              <a:t>which is distributed </a:t>
            </a:r>
            <a:r>
              <a:rPr lang="en-US" altLang="zh-CN" i="1" dirty="0">
                <a:latin typeface="华文中宋" panose="02010600040101010101" pitchFamily="2" charset="-122"/>
                <a:ea typeface="华文中宋" panose="02010600040101010101" pitchFamily="2" charset="-122"/>
              </a:rPr>
              <a:t>c</a:t>
            </a:r>
            <a:r>
              <a:rPr lang="en-US" altLang="zh-CN" baseline="-25000" dirty="0">
                <a:latin typeface="华文中宋" panose="02010600040101010101" pitchFamily="2" charset="-122"/>
                <a:ea typeface="华文中宋" panose="02010600040101010101" pitchFamily="2" charset="-122"/>
              </a:rPr>
              <a:t>1</a:t>
            </a:r>
            <a:r>
              <a:rPr lang="en-US" altLang="zh-CN" baseline="30000" dirty="0">
                <a:latin typeface="华文中宋" panose="02010600040101010101" pitchFamily="2" charset="-122"/>
                <a:ea typeface="华文中宋" panose="02010600040101010101" pitchFamily="2" charset="-122"/>
              </a:rPr>
              <a:t>2 </a:t>
            </a:r>
            <a:r>
              <a:rPr lang="en-US" altLang="zh-CN" dirty="0">
                <a:latin typeface="华文中宋" panose="02010600040101010101" pitchFamily="2" charset="-122"/>
                <a:ea typeface="华文中宋" panose="02010600040101010101" pitchFamily="2" charset="-122"/>
              </a:rPr>
              <a:t>under </a:t>
            </a:r>
            <a:r>
              <a:rPr lang="en-US" altLang="zh-CN" i="1" dirty="0">
                <a:latin typeface="华文中宋" panose="02010600040101010101" pitchFamily="2" charset="-122"/>
                <a:ea typeface="华文中宋" panose="02010600040101010101" pitchFamily="2" charset="-122"/>
              </a:rPr>
              <a:t>H</a:t>
            </a:r>
            <a:r>
              <a:rPr lang="en-US" altLang="zh-CN" baseline="-25000" dirty="0">
                <a:latin typeface="华文中宋" panose="02010600040101010101" pitchFamily="2" charset="-122"/>
                <a:ea typeface="华文中宋" panose="02010600040101010101" pitchFamily="2" charset="-122"/>
              </a:rPr>
              <a:t>0</a:t>
            </a:r>
            <a:endParaRPr lang="en-US" altLang="zh-CN"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5058127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Introduction to Cox Regression</a:t>
            </a:r>
            <a:endParaRPr lang="zh-CN" altLang="en-US" dirty="0"/>
          </a:p>
        </p:txBody>
      </p:sp>
      <p:sp>
        <p:nvSpPr>
          <p:cNvPr id="3" name="内容占位符 2"/>
          <p:cNvSpPr>
            <a:spLocks noGrp="1"/>
          </p:cNvSpPr>
          <p:nvPr>
            <p:ph idx="1"/>
          </p:nvPr>
        </p:nvSpPr>
        <p:spPr>
          <a:xfrm>
            <a:off x="304912" y="914466"/>
            <a:ext cx="8226425" cy="5257800"/>
          </a:xfrm>
        </p:spPr>
        <p:txBody>
          <a:bodyPr/>
          <a:lstStyle/>
          <a:p>
            <a:pPr eaLnBrk="1" hangingPunct="1">
              <a:spcBef>
                <a:spcPts val="1400"/>
              </a:spcBef>
            </a:pPr>
            <a:r>
              <a:rPr lang="en-US" altLang="zh-CN" dirty="0">
                <a:ea typeface="宋体" panose="02010600030101010101" pitchFamily="2" charset="-122"/>
              </a:rPr>
              <a:t>Semi-parametric</a:t>
            </a:r>
          </a:p>
          <a:p>
            <a:pPr eaLnBrk="1" hangingPunct="1">
              <a:spcBef>
                <a:spcPts val="1400"/>
              </a:spcBef>
            </a:pPr>
            <a:r>
              <a:rPr lang="en-US" altLang="zh-CN" dirty="0">
                <a:ea typeface="宋体" panose="02010600030101010101" pitchFamily="2" charset="-122"/>
              </a:rPr>
              <a:t>Cox models the effect of predictors and covariates on the hazard rate but leaves the baseline hazard rate unspecified.</a:t>
            </a:r>
          </a:p>
          <a:p>
            <a:pPr eaLnBrk="1" hangingPunct="1">
              <a:spcBef>
                <a:spcPts val="1400"/>
              </a:spcBef>
            </a:pPr>
            <a:r>
              <a:rPr lang="en-US" altLang="zh-CN" dirty="0">
                <a:ea typeface="宋体" panose="02010600030101010101" pitchFamily="2" charset="-122"/>
              </a:rPr>
              <a:t>Also called proportional hazards regression. Does NOT assume knowledge of absolute risk. Estimates </a:t>
            </a:r>
            <a:r>
              <a:rPr lang="en-US" altLang="zh-CN" i="1" dirty="0">
                <a:ea typeface="宋体" panose="02010600030101010101" pitchFamily="2" charset="-122"/>
              </a:rPr>
              <a:t>relative</a:t>
            </a:r>
            <a:r>
              <a:rPr lang="en-US" altLang="zh-CN" dirty="0">
                <a:ea typeface="宋体" panose="02010600030101010101" pitchFamily="2" charset="-122"/>
              </a:rPr>
              <a:t> rather than </a:t>
            </a:r>
            <a:r>
              <a:rPr lang="en-US" altLang="zh-CN" i="1" dirty="0">
                <a:ea typeface="宋体" panose="02010600030101010101" pitchFamily="2" charset="-122"/>
              </a:rPr>
              <a:t>absolute</a:t>
            </a:r>
            <a:r>
              <a:rPr lang="en-US" altLang="zh-CN" dirty="0">
                <a:ea typeface="宋体" panose="02010600030101010101" pitchFamily="2" charset="-122"/>
              </a:rPr>
              <a:t> risk.</a:t>
            </a:r>
          </a:p>
          <a:p>
            <a:pPr>
              <a:lnSpc>
                <a:spcPct val="90000"/>
              </a:lnSpc>
              <a:spcBef>
                <a:spcPts val="1400"/>
              </a:spcBef>
            </a:pPr>
            <a:r>
              <a:rPr lang="en-US" altLang="zh-CN" dirty="0">
                <a:ea typeface="宋体" panose="02010600030101010101" pitchFamily="2" charset="-122"/>
              </a:rPr>
              <a:t>Multivariate regression technique where  time-to-event (taking into account censoring) is the dependent variable.</a:t>
            </a:r>
          </a:p>
          <a:p>
            <a:pPr>
              <a:lnSpc>
                <a:spcPct val="90000"/>
              </a:lnSpc>
              <a:spcBef>
                <a:spcPts val="1400"/>
              </a:spcBef>
            </a:pPr>
            <a:r>
              <a:rPr lang="en-US" altLang="zh-CN" dirty="0">
                <a:ea typeface="宋体" panose="02010600030101010101" pitchFamily="2" charset="-122"/>
              </a:rPr>
              <a:t>Estimates adjusted hazard ratios.</a:t>
            </a:r>
          </a:p>
          <a:p>
            <a:pPr lvl="1">
              <a:lnSpc>
                <a:spcPct val="90000"/>
              </a:lnSpc>
              <a:spcBef>
                <a:spcPts val="1400"/>
              </a:spcBef>
            </a:pPr>
            <a:r>
              <a:rPr lang="en-US" altLang="zh-CN" dirty="0">
                <a:ea typeface="宋体" panose="02010600030101010101" pitchFamily="2" charset="-122"/>
              </a:rPr>
              <a:t>A hazard ratio is a ratio of  rates (hazard rates)</a:t>
            </a:r>
          </a:p>
        </p:txBody>
      </p:sp>
    </p:spTree>
    <p:extLst>
      <p:ext uri="{BB962C8B-B14F-4D97-AF65-F5344CB8AC3E}">
        <p14:creationId xmlns:p14="http://schemas.microsoft.com/office/powerpoint/2010/main" val="35467942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0819" name="Rectangle 3"/>
          <p:cNvSpPr>
            <a:spLocks noGrp="1" noChangeArrowheads="1"/>
          </p:cNvSpPr>
          <p:nvPr>
            <p:ph type="body" idx="1"/>
          </p:nvPr>
        </p:nvSpPr>
        <p:spPr/>
        <p:txBody>
          <a:bodyPr/>
          <a:lstStyle/>
          <a:p>
            <a:r>
              <a:rPr lang="en-US" altLang="zh-CN" dirty="0">
                <a:ea typeface="宋体" panose="02010600030101010101" pitchFamily="2" charset="-122"/>
              </a:rPr>
              <a:t>“Regression Models and Life-Tables” by D.R. Cox, published in 1972, is one of the most frequently cited journal articles in statistics and medicine</a:t>
            </a:r>
          </a:p>
          <a:p>
            <a:r>
              <a:rPr lang="en-US" altLang="zh-CN" dirty="0">
                <a:ea typeface="宋体" panose="02010600030101010101" pitchFamily="2" charset="-122"/>
              </a:rPr>
              <a:t>Introduced “maximum partial likelihood”</a:t>
            </a:r>
          </a:p>
        </p:txBody>
      </p:sp>
      <p:sp>
        <p:nvSpPr>
          <p:cNvPr id="2" name="标题 1"/>
          <p:cNvSpPr>
            <a:spLocks noGrp="1"/>
          </p:cNvSpPr>
          <p:nvPr>
            <p:ph type="title"/>
          </p:nvPr>
        </p:nvSpPr>
        <p:spPr/>
        <p:txBody>
          <a:bodyPr/>
          <a:lstStyle/>
          <a:p>
            <a:r>
              <a:rPr lang="en-US" altLang="zh-CN" dirty="0">
                <a:ea typeface="宋体" panose="02010600030101010101" pitchFamily="2" charset="-122"/>
              </a:rPr>
              <a:t>History</a:t>
            </a:r>
            <a:endParaRPr lang="zh-CN" altLang="en-US" dirty="0"/>
          </a:p>
        </p:txBody>
      </p:sp>
    </p:spTree>
    <p:extLst>
      <p:ext uri="{BB962C8B-B14F-4D97-AF65-F5344CB8AC3E}">
        <p14:creationId xmlns:p14="http://schemas.microsoft.com/office/powerpoint/2010/main" val="41123796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0819">
                                            <p:txEl>
                                              <p:pRg st="0" end="0"/>
                                            </p:txEl>
                                          </p:spTgt>
                                        </p:tgtEl>
                                        <p:attrNameLst>
                                          <p:attrName>style.visibility</p:attrName>
                                        </p:attrNameLst>
                                      </p:cBhvr>
                                      <p:to>
                                        <p:strVal val="visible"/>
                                      </p:to>
                                    </p:set>
                                    <p:anim calcmode="lin" valueType="num">
                                      <p:cBhvr additive="base">
                                        <p:cTn id="7" dur="500" fill="hold"/>
                                        <p:tgtEl>
                                          <p:spTgt spid="2908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0819">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90819">
                                            <p:txEl>
                                              <p:pRg st="0" end="0"/>
                                            </p:txEl>
                                          </p:spTgt>
                                        </p:tgtEl>
                                        <p:attrNameLst>
                                          <p:attrName>ppt_c</p:attrName>
                                        </p:attrNameLst>
                                      </p:cBhvr>
                                      <p:to>
                                        <a:schemeClr val="bg1"/>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0819">
                                            <p:txEl>
                                              <p:pRg st="1" end="1"/>
                                            </p:txEl>
                                          </p:spTgt>
                                        </p:tgtEl>
                                        <p:attrNameLst>
                                          <p:attrName>style.visibility</p:attrName>
                                        </p:attrNameLst>
                                      </p:cBhvr>
                                      <p:to>
                                        <p:strVal val="visible"/>
                                      </p:to>
                                    </p:set>
                                    <p:anim calcmode="lin" valueType="num">
                                      <p:cBhvr additive="base">
                                        <p:cTn id="13" dur="500" fill="hold"/>
                                        <p:tgtEl>
                                          <p:spTgt spid="2908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0819">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90819">
                                            <p:txEl>
                                              <p:pRg st="1" end="1"/>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4786" name="Rectangle 2"/>
          <p:cNvSpPr>
            <a:spLocks noGrp="1" noChangeArrowheads="1"/>
          </p:cNvSpPr>
          <p:nvPr>
            <p:ph type="body" idx="1"/>
          </p:nvPr>
        </p:nvSpPr>
        <p:spPr/>
        <p:txBody>
          <a:bodyPr/>
          <a:lstStyle/>
          <a:p>
            <a:pPr>
              <a:buFont typeface="Wingdings" panose="05000000000000000000" pitchFamily="2" charset="2"/>
              <a:buNone/>
            </a:pPr>
            <a:r>
              <a:rPr lang="en-US" altLang="zh-CN" u="sng" dirty="0">
                <a:ea typeface="宋体" panose="02010600030101010101" pitchFamily="2" charset="-122"/>
              </a:rPr>
              <a:t>Distinction between hazard/rate ratio and odds ratio/risk ratio:</a:t>
            </a:r>
          </a:p>
          <a:p>
            <a:r>
              <a:rPr lang="en-US" altLang="zh-CN" dirty="0">
                <a:ea typeface="宋体" panose="02010600030101010101" pitchFamily="2" charset="-122"/>
              </a:rPr>
              <a:t>Hazard ratio: ratio of rates</a:t>
            </a:r>
          </a:p>
          <a:p>
            <a:r>
              <a:rPr lang="en-US" altLang="zh-CN" dirty="0">
                <a:ea typeface="宋体" panose="02010600030101010101" pitchFamily="2" charset="-122"/>
              </a:rPr>
              <a:t>Odds/risk ratio: ratio of proportions</a:t>
            </a:r>
          </a:p>
          <a:p>
            <a:r>
              <a:rPr lang="en-US" altLang="zh-CN" dirty="0">
                <a:ea typeface="宋体" panose="02010600030101010101" pitchFamily="2" charset="-122"/>
              </a:rPr>
              <a:t>All are measures of relative risk!</a:t>
            </a:r>
          </a:p>
        </p:txBody>
      </p:sp>
      <p:sp>
        <p:nvSpPr>
          <p:cNvPr id="374787" name="Text Box 3"/>
          <p:cNvSpPr txBox="1">
            <a:spLocks noChangeArrowheads="1"/>
          </p:cNvSpPr>
          <p:nvPr/>
        </p:nvSpPr>
        <p:spPr bwMode="auto">
          <a:xfrm>
            <a:off x="533506" y="4724366"/>
            <a:ext cx="8077200" cy="1379538"/>
          </a:xfrm>
          <a:prstGeom prst="rect">
            <a:avLst/>
          </a:prstGeom>
          <a:solidFill>
            <a:srgbClr val="CCECFF"/>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00"/>
                </a:solidFill>
                <a:ea typeface="宋体" panose="02010600030101010101" pitchFamily="2" charset="-122"/>
              </a:rPr>
              <a:t>By taking into account time, you are taking into account more information than just binary yes/no.</a:t>
            </a:r>
          </a:p>
          <a:p>
            <a:pPr>
              <a:spcBef>
                <a:spcPct val="50000"/>
              </a:spcBef>
            </a:pPr>
            <a:r>
              <a:rPr lang="en-US" altLang="zh-CN">
                <a:solidFill>
                  <a:srgbClr val="000000"/>
                </a:solidFill>
                <a:ea typeface="宋体" panose="02010600030101010101" pitchFamily="2" charset="-122"/>
              </a:rPr>
              <a:t>Gain power/precision.</a:t>
            </a:r>
          </a:p>
        </p:txBody>
      </p:sp>
      <p:sp>
        <p:nvSpPr>
          <p:cNvPr id="374788" name="Text Box 4"/>
          <p:cNvSpPr txBox="1">
            <a:spLocks noChangeArrowheads="1"/>
          </p:cNvSpPr>
          <p:nvPr/>
        </p:nvSpPr>
        <p:spPr bwMode="auto">
          <a:xfrm>
            <a:off x="533506" y="4746591"/>
            <a:ext cx="8077200" cy="831850"/>
          </a:xfrm>
          <a:prstGeom prst="rect">
            <a:avLst/>
          </a:prstGeom>
          <a:solidFill>
            <a:srgbClr val="CCECFF"/>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solidFill>
                  <a:srgbClr val="000000"/>
                </a:solidFill>
                <a:ea typeface="宋体" panose="02010600030101010101" pitchFamily="2" charset="-122"/>
              </a:rPr>
              <a:t>Logistic regression aims to estimate the odds ratio; Cox regression aims to estimate the hazard ratio</a:t>
            </a:r>
          </a:p>
        </p:txBody>
      </p:sp>
      <p:sp>
        <p:nvSpPr>
          <p:cNvPr id="3" name="标题 2"/>
          <p:cNvSpPr>
            <a:spLocks noGrp="1"/>
          </p:cNvSpPr>
          <p:nvPr>
            <p:ph type="title"/>
          </p:nvPr>
        </p:nvSpPr>
        <p:spPr/>
        <p:txBody>
          <a:bodyPr/>
          <a:lstStyle/>
          <a:p>
            <a:r>
              <a:rPr lang="en-US" altLang="zh-CN" dirty="0">
                <a:ea typeface="宋体" panose="02010600030101010101" pitchFamily="2" charset="-122"/>
              </a:rPr>
              <a:t>Introduction to Cox Regression</a:t>
            </a:r>
            <a:endParaRPr lang="zh-CN" altLang="en-US" dirty="0"/>
          </a:p>
        </p:txBody>
      </p:sp>
    </p:spTree>
    <p:extLst>
      <p:ext uri="{BB962C8B-B14F-4D97-AF65-F5344CB8AC3E}">
        <p14:creationId xmlns:p14="http://schemas.microsoft.com/office/powerpoint/2010/main" val="2361505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4786">
                                            <p:txEl>
                                              <p:pRg st="0" end="0"/>
                                            </p:txEl>
                                          </p:spTgt>
                                        </p:tgtEl>
                                        <p:attrNameLst>
                                          <p:attrName>style.visibility</p:attrName>
                                        </p:attrNameLst>
                                      </p:cBhvr>
                                      <p:to>
                                        <p:strVal val="visible"/>
                                      </p:to>
                                    </p:set>
                                    <p:anim calcmode="lin" valueType="num">
                                      <p:cBhvr additive="base">
                                        <p:cTn id="7" dur="500" fill="hold"/>
                                        <p:tgtEl>
                                          <p:spTgt spid="37478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478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4786">
                                            <p:txEl>
                                              <p:pRg st="1" end="1"/>
                                            </p:txEl>
                                          </p:spTgt>
                                        </p:tgtEl>
                                        <p:attrNameLst>
                                          <p:attrName>style.visibility</p:attrName>
                                        </p:attrNameLst>
                                      </p:cBhvr>
                                      <p:to>
                                        <p:strVal val="visible"/>
                                      </p:to>
                                    </p:set>
                                    <p:anim calcmode="lin" valueType="num">
                                      <p:cBhvr additive="base">
                                        <p:cTn id="13" dur="500" fill="hold"/>
                                        <p:tgtEl>
                                          <p:spTgt spid="37478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478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4786">
                                            <p:txEl>
                                              <p:pRg st="2" end="2"/>
                                            </p:txEl>
                                          </p:spTgt>
                                        </p:tgtEl>
                                        <p:attrNameLst>
                                          <p:attrName>style.visibility</p:attrName>
                                        </p:attrNameLst>
                                      </p:cBhvr>
                                      <p:to>
                                        <p:strVal val="visible"/>
                                      </p:to>
                                    </p:set>
                                    <p:anim calcmode="lin" valueType="num">
                                      <p:cBhvr additive="base">
                                        <p:cTn id="19" dur="500" fill="hold"/>
                                        <p:tgtEl>
                                          <p:spTgt spid="37478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478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74786">
                                            <p:txEl>
                                              <p:pRg st="3" end="3"/>
                                            </p:txEl>
                                          </p:spTgt>
                                        </p:tgtEl>
                                        <p:attrNameLst>
                                          <p:attrName>style.visibility</p:attrName>
                                        </p:attrNameLst>
                                      </p:cBhvr>
                                      <p:to>
                                        <p:strVal val="visible"/>
                                      </p:to>
                                    </p:set>
                                    <p:anim calcmode="lin" valueType="num">
                                      <p:cBhvr additive="base">
                                        <p:cTn id="25" dur="500" fill="hold"/>
                                        <p:tgtEl>
                                          <p:spTgt spid="37478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7478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374788"/>
                                        </p:tgtEl>
                                        <p:attrNameLst>
                                          <p:attrName>style.visibility</p:attrName>
                                        </p:attrNameLst>
                                      </p:cBhvr>
                                      <p:to>
                                        <p:strVal val="visible"/>
                                      </p:to>
                                    </p:set>
                                    <p:anim calcmode="lin" valueType="num">
                                      <p:cBhvr>
                                        <p:cTn id="31" dur="500" fill="hold"/>
                                        <p:tgtEl>
                                          <p:spTgt spid="374788"/>
                                        </p:tgtEl>
                                        <p:attrNameLst>
                                          <p:attrName>ppt_w</p:attrName>
                                        </p:attrNameLst>
                                      </p:cBhvr>
                                      <p:tavLst>
                                        <p:tav tm="0">
                                          <p:val>
                                            <p:fltVal val="0"/>
                                          </p:val>
                                        </p:tav>
                                        <p:tav tm="100000">
                                          <p:val>
                                            <p:strVal val="#ppt_w"/>
                                          </p:val>
                                        </p:tav>
                                      </p:tavLst>
                                    </p:anim>
                                    <p:anim calcmode="lin" valueType="num">
                                      <p:cBhvr>
                                        <p:cTn id="32" dur="500" fill="hold"/>
                                        <p:tgtEl>
                                          <p:spTgt spid="374788"/>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374788"/>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374787"/>
                                        </p:tgtEl>
                                        <p:attrNameLst>
                                          <p:attrName>style.visibility</p:attrName>
                                        </p:attrNameLst>
                                      </p:cBhvr>
                                      <p:to>
                                        <p:strVal val="visible"/>
                                      </p:to>
                                    </p:set>
                                    <p:anim calcmode="lin" valueType="num">
                                      <p:cBhvr>
                                        <p:cTn id="37" dur="500" fill="hold"/>
                                        <p:tgtEl>
                                          <p:spTgt spid="374787"/>
                                        </p:tgtEl>
                                        <p:attrNameLst>
                                          <p:attrName>ppt_w</p:attrName>
                                        </p:attrNameLst>
                                      </p:cBhvr>
                                      <p:tavLst>
                                        <p:tav tm="0">
                                          <p:val>
                                            <p:fltVal val="0"/>
                                          </p:val>
                                        </p:tav>
                                        <p:tav tm="100000">
                                          <p:val>
                                            <p:strVal val="#ppt_w"/>
                                          </p:val>
                                        </p:tav>
                                      </p:tavLst>
                                    </p:anim>
                                    <p:anim calcmode="lin" valueType="num">
                                      <p:cBhvr>
                                        <p:cTn id="38" dur="500" fill="hold"/>
                                        <p:tgtEl>
                                          <p:spTgt spid="374787"/>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37478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6" grpId="0" build="p" autoUpdateAnimBg="0"/>
      <p:bldP spid="374787" grpId="0" animBg="1" autoUpdateAnimBg="0"/>
      <p:bldP spid="374788"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4915" name="Picture 3" descr="stej106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219258"/>
            <a:ext cx="5029200" cy="4525963"/>
          </a:xfrm>
          <a:prstGeom prst="rect">
            <a:avLst/>
          </a:prstGeom>
          <a:noFill/>
          <a:extLst>
            <a:ext uri="{909E8E84-426E-40DD-AFC4-6F175D3DCCD1}">
              <a14:hiddenFill xmlns:a14="http://schemas.microsoft.com/office/drawing/2010/main">
                <a:solidFill>
                  <a:srgbClr val="FFFFFF"/>
                </a:solidFill>
              </a14:hiddenFill>
            </a:ext>
          </a:extLst>
        </p:spPr>
      </p:pic>
      <p:sp>
        <p:nvSpPr>
          <p:cNvPr id="294916" name="Text Box 4"/>
          <p:cNvSpPr txBox="1">
            <a:spLocks noChangeArrowheads="1"/>
          </p:cNvSpPr>
          <p:nvPr/>
        </p:nvSpPr>
        <p:spPr bwMode="auto">
          <a:xfrm>
            <a:off x="381000" y="1600258"/>
            <a:ext cx="167646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dirty="0">
                <a:ea typeface="宋体" panose="02010600030101010101" pitchFamily="2" charset="-122"/>
              </a:rPr>
              <a:t>By Kaplan-Meier methods</a:t>
            </a:r>
          </a:p>
        </p:txBody>
      </p:sp>
      <p:sp>
        <p:nvSpPr>
          <p:cNvPr id="294917" name="Rectangle 5"/>
          <p:cNvSpPr>
            <a:spLocks noChangeArrowheads="1"/>
          </p:cNvSpPr>
          <p:nvPr/>
        </p:nvSpPr>
        <p:spPr bwMode="auto">
          <a:xfrm>
            <a:off x="0" y="5791258"/>
            <a:ext cx="9144000" cy="2746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200">
                <a:latin typeface="Times New Roman" panose="02020603050405020304" pitchFamily="18" charset="0"/>
                <a:ea typeface="宋体" panose="02010600030101010101" pitchFamily="2" charset="-122"/>
                <a:cs typeface="Times New Roman" panose="02020603050405020304" pitchFamily="18" charset="0"/>
              </a:rPr>
              <a:t>From: Publication bias: evidence of delayed publication in a cohort study of clinical research projects </a:t>
            </a:r>
            <a:r>
              <a:rPr lang="en-US" altLang="zh-CN" sz="1000">
                <a:latin typeface="Times New Roman" panose="02020603050405020304" pitchFamily="18" charset="0"/>
                <a:ea typeface="宋体" panose="02010600030101010101" pitchFamily="2" charset="-122"/>
                <a:cs typeface="Times New Roman" panose="02020603050405020304" pitchFamily="18" charset="0"/>
              </a:rPr>
              <a:t>BMJ 1997;315:640-645 (13 September)</a:t>
            </a:r>
            <a:r>
              <a:rPr lang="en-US" altLang="zh-CN" sz="1200">
                <a:latin typeface="Times New Roman" panose="02020603050405020304" pitchFamily="18" charset="0"/>
                <a:ea typeface="宋体" panose="02010600030101010101" pitchFamily="2" charset="-122"/>
                <a:cs typeface="Times New Roman" panose="02020603050405020304" pitchFamily="18" charset="0"/>
              </a:rPr>
              <a:t> </a:t>
            </a:r>
            <a:endParaRPr lang="en-US" altLang="zh-CN">
              <a:latin typeface="Times New Roman" panose="02020603050405020304" pitchFamily="18" charset="0"/>
              <a:ea typeface="宋体" panose="02010600030101010101" pitchFamily="2" charset="-122"/>
            </a:endParaRPr>
          </a:p>
        </p:txBody>
      </p:sp>
      <p:sp>
        <p:nvSpPr>
          <p:cNvPr id="2" name="标题 1"/>
          <p:cNvSpPr>
            <a:spLocks noGrp="1"/>
          </p:cNvSpPr>
          <p:nvPr>
            <p:ph type="title"/>
          </p:nvPr>
        </p:nvSpPr>
        <p:spPr/>
        <p:txBody>
          <a:bodyPr/>
          <a:lstStyle/>
          <a:p>
            <a:r>
              <a:rPr lang="en-US" altLang="zh-CN" dirty="0">
                <a:ea typeface="宋体" panose="02010600030101010101" pitchFamily="2" charset="-122"/>
              </a:rPr>
              <a:t>Example 1: Study of publication bias</a:t>
            </a:r>
            <a:endParaRPr lang="zh-CN" altLang="en-US" dirty="0"/>
          </a:p>
        </p:txBody>
      </p:sp>
    </p:spTree>
    <p:extLst>
      <p:ext uri="{BB962C8B-B14F-4D97-AF65-F5344CB8AC3E}">
        <p14:creationId xmlns:p14="http://schemas.microsoft.com/office/powerpoint/2010/main" val="1191746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Cohort study (prospective/retrospective) </a:t>
            </a:r>
            <a:endParaRPr lang="zh-CN" altLang="en-US" dirty="0"/>
          </a:p>
        </p:txBody>
      </p:sp>
      <p:sp>
        <p:nvSpPr>
          <p:cNvPr id="33" name="Text Box 1028"/>
          <p:cNvSpPr txBox="1">
            <a:spLocks noChangeArrowheads="1"/>
          </p:cNvSpPr>
          <p:nvPr/>
        </p:nvSpPr>
        <p:spPr bwMode="auto">
          <a:xfrm>
            <a:off x="533400" y="3200444"/>
            <a:ext cx="1645920" cy="78483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bIns="0">
            <a:spAutoFit/>
          </a:bodyPr>
          <a:lstStyle/>
          <a:p>
            <a:pPr>
              <a:spcBef>
                <a:spcPct val="50000"/>
              </a:spcBef>
            </a:pPr>
            <a:r>
              <a:rPr lang="en-US" altLang="zh-CN" dirty="0">
                <a:solidFill>
                  <a:srgbClr val="000000"/>
                </a:solidFill>
                <a:latin typeface="Times New Roman" panose="02020603050405020304" pitchFamily="18" charset="0"/>
                <a:ea typeface="宋体" panose="02010600030101010101" pitchFamily="2" charset="-122"/>
              </a:rPr>
              <a:t>Target population</a:t>
            </a:r>
          </a:p>
        </p:txBody>
      </p:sp>
      <p:grpSp>
        <p:nvGrpSpPr>
          <p:cNvPr id="34" name="Group 1029"/>
          <p:cNvGrpSpPr>
            <a:grpSpLocks/>
          </p:cNvGrpSpPr>
          <p:nvPr/>
        </p:nvGrpSpPr>
        <p:grpSpPr bwMode="auto">
          <a:xfrm>
            <a:off x="5181600" y="1981244"/>
            <a:ext cx="1524000" cy="1295400"/>
            <a:chOff x="768" y="1872"/>
            <a:chExt cx="1200" cy="1152"/>
          </a:xfrm>
        </p:grpSpPr>
        <p:sp>
          <p:nvSpPr>
            <p:cNvPr id="35" name="Line 1030"/>
            <p:cNvSpPr>
              <a:spLocks noChangeShapeType="1"/>
            </p:cNvSpPr>
            <p:nvPr/>
          </p:nvSpPr>
          <p:spPr bwMode="auto">
            <a:xfrm>
              <a:off x="768" y="2496"/>
              <a:ext cx="864"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sp>
          <p:nvSpPr>
            <p:cNvPr id="36" name="Line 1031"/>
            <p:cNvSpPr>
              <a:spLocks noChangeShapeType="1"/>
            </p:cNvSpPr>
            <p:nvPr/>
          </p:nvSpPr>
          <p:spPr bwMode="auto">
            <a:xfrm flipV="1">
              <a:off x="1632" y="1872"/>
              <a:ext cx="0" cy="1152"/>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sp>
          <p:nvSpPr>
            <p:cNvPr id="37" name="Line 1032"/>
            <p:cNvSpPr>
              <a:spLocks noChangeShapeType="1"/>
            </p:cNvSpPr>
            <p:nvPr/>
          </p:nvSpPr>
          <p:spPr bwMode="auto">
            <a:xfrm>
              <a:off x="1632" y="1872"/>
              <a:ext cx="336" cy="0"/>
            </a:xfrm>
            <a:prstGeom prst="line">
              <a:avLst/>
            </a:prstGeom>
            <a:noFill/>
            <a:ln w="9525">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sp>
          <p:nvSpPr>
            <p:cNvPr id="38" name="Line 1033"/>
            <p:cNvSpPr>
              <a:spLocks noChangeShapeType="1"/>
            </p:cNvSpPr>
            <p:nvPr/>
          </p:nvSpPr>
          <p:spPr bwMode="auto">
            <a:xfrm>
              <a:off x="1632" y="3024"/>
              <a:ext cx="336" cy="0"/>
            </a:xfrm>
            <a:prstGeom prst="line">
              <a:avLst/>
            </a:prstGeom>
            <a:noFill/>
            <a:ln w="9525">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grpSp>
      <p:sp>
        <p:nvSpPr>
          <p:cNvPr id="39" name="Rectangle 1035"/>
          <p:cNvSpPr>
            <a:spLocks noChangeArrowheads="1"/>
          </p:cNvSpPr>
          <p:nvPr/>
        </p:nvSpPr>
        <p:spPr bwMode="auto">
          <a:xfrm>
            <a:off x="3276600" y="1752644"/>
            <a:ext cx="1828800" cy="3505200"/>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lstStyle/>
          <a:p>
            <a:endParaRPr lang="zh-CN" altLang="en-US"/>
          </a:p>
        </p:txBody>
      </p:sp>
      <p:sp>
        <p:nvSpPr>
          <p:cNvPr id="40" name="Text Box 1036"/>
          <p:cNvSpPr txBox="1">
            <a:spLocks noChangeArrowheads="1"/>
          </p:cNvSpPr>
          <p:nvPr/>
        </p:nvSpPr>
        <p:spPr bwMode="auto">
          <a:xfrm>
            <a:off x="3352800" y="2438444"/>
            <a:ext cx="1524000" cy="411163"/>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spcBef>
                <a:spcPct val="50000"/>
              </a:spcBef>
            </a:pPr>
            <a:r>
              <a:rPr lang="en-US" altLang="zh-CN">
                <a:solidFill>
                  <a:srgbClr val="000000"/>
                </a:solidFill>
                <a:latin typeface="Times New Roman" panose="02020603050405020304" pitchFamily="18" charset="0"/>
                <a:ea typeface="宋体" panose="02010600030101010101" pitchFamily="2" charset="-122"/>
              </a:rPr>
              <a:t>Exposed</a:t>
            </a:r>
          </a:p>
        </p:txBody>
      </p:sp>
      <p:sp>
        <p:nvSpPr>
          <p:cNvPr id="41" name="Text Box 1037"/>
          <p:cNvSpPr txBox="1">
            <a:spLocks noChangeArrowheads="1"/>
          </p:cNvSpPr>
          <p:nvPr/>
        </p:nvSpPr>
        <p:spPr bwMode="auto">
          <a:xfrm>
            <a:off x="3429000" y="4343444"/>
            <a:ext cx="1752600" cy="415498"/>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bIns="0">
            <a:spAutoFit/>
          </a:bodyPr>
          <a:lstStyle/>
          <a:p>
            <a:pPr>
              <a:spcBef>
                <a:spcPct val="50000"/>
              </a:spcBef>
            </a:pPr>
            <a:r>
              <a:rPr lang="en-US" altLang="zh-CN" dirty="0">
                <a:solidFill>
                  <a:srgbClr val="000000"/>
                </a:solidFill>
                <a:latin typeface="Times New Roman" panose="02020603050405020304" pitchFamily="18" charset="0"/>
                <a:ea typeface="宋体" panose="02010600030101010101" pitchFamily="2" charset="-122"/>
              </a:rPr>
              <a:t>Unexposed</a:t>
            </a:r>
          </a:p>
        </p:txBody>
      </p:sp>
      <p:sp>
        <p:nvSpPr>
          <p:cNvPr id="42" name="Text Box 1038"/>
          <p:cNvSpPr txBox="1">
            <a:spLocks noChangeArrowheads="1"/>
          </p:cNvSpPr>
          <p:nvPr/>
        </p:nvSpPr>
        <p:spPr bwMode="auto">
          <a:xfrm>
            <a:off x="3352800" y="3048044"/>
            <a:ext cx="1828800" cy="411163"/>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spcBef>
                <a:spcPct val="50000"/>
              </a:spcBef>
            </a:pPr>
            <a:endParaRPr lang="zh-CN" altLang="zh-CN">
              <a:solidFill>
                <a:schemeClr val="hlink"/>
              </a:solidFill>
              <a:latin typeface="Times New Roman" panose="02020603050405020304" pitchFamily="18" charset="0"/>
            </a:endParaRPr>
          </a:p>
        </p:txBody>
      </p:sp>
      <p:sp>
        <p:nvSpPr>
          <p:cNvPr id="43" name="Line 1039"/>
          <p:cNvSpPr>
            <a:spLocks noChangeShapeType="1"/>
          </p:cNvSpPr>
          <p:nvPr/>
        </p:nvSpPr>
        <p:spPr bwMode="auto">
          <a:xfrm>
            <a:off x="1905000" y="3733844"/>
            <a:ext cx="838200"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sp>
        <p:nvSpPr>
          <p:cNvPr id="44" name="Line 1040"/>
          <p:cNvSpPr>
            <a:spLocks noChangeShapeType="1"/>
          </p:cNvSpPr>
          <p:nvPr/>
        </p:nvSpPr>
        <p:spPr bwMode="auto">
          <a:xfrm flipV="1">
            <a:off x="2743200" y="2743244"/>
            <a:ext cx="0" cy="182880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sp>
        <p:nvSpPr>
          <p:cNvPr id="45" name="Line 1041"/>
          <p:cNvSpPr>
            <a:spLocks noChangeShapeType="1"/>
          </p:cNvSpPr>
          <p:nvPr/>
        </p:nvSpPr>
        <p:spPr bwMode="auto">
          <a:xfrm>
            <a:off x="2743200" y="2743244"/>
            <a:ext cx="533400" cy="0"/>
          </a:xfrm>
          <a:prstGeom prst="line">
            <a:avLst/>
          </a:prstGeom>
          <a:noFill/>
          <a:ln w="9525">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sp>
        <p:nvSpPr>
          <p:cNvPr id="46" name="Line 1042"/>
          <p:cNvSpPr>
            <a:spLocks noChangeShapeType="1"/>
          </p:cNvSpPr>
          <p:nvPr/>
        </p:nvSpPr>
        <p:spPr bwMode="auto">
          <a:xfrm>
            <a:off x="2743200" y="4572044"/>
            <a:ext cx="533400" cy="0"/>
          </a:xfrm>
          <a:prstGeom prst="line">
            <a:avLst/>
          </a:prstGeom>
          <a:noFill/>
          <a:ln w="9525">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grpSp>
        <p:nvGrpSpPr>
          <p:cNvPr id="47" name="Group 1043"/>
          <p:cNvGrpSpPr>
            <a:grpSpLocks/>
          </p:cNvGrpSpPr>
          <p:nvPr/>
        </p:nvGrpSpPr>
        <p:grpSpPr bwMode="auto">
          <a:xfrm>
            <a:off x="5105400" y="3810044"/>
            <a:ext cx="1600200" cy="1295400"/>
            <a:chOff x="768" y="1872"/>
            <a:chExt cx="1200" cy="1152"/>
          </a:xfrm>
        </p:grpSpPr>
        <p:sp>
          <p:nvSpPr>
            <p:cNvPr id="48" name="Line 1044"/>
            <p:cNvSpPr>
              <a:spLocks noChangeShapeType="1"/>
            </p:cNvSpPr>
            <p:nvPr/>
          </p:nvSpPr>
          <p:spPr bwMode="auto">
            <a:xfrm>
              <a:off x="768" y="2496"/>
              <a:ext cx="864"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sp>
          <p:nvSpPr>
            <p:cNvPr id="49" name="Line 1045"/>
            <p:cNvSpPr>
              <a:spLocks noChangeShapeType="1"/>
            </p:cNvSpPr>
            <p:nvPr/>
          </p:nvSpPr>
          <p:spPr bwMode="auto">
            <a:xfrm flipV="1">
              <a:off x="1632" y="1872"/>
              <a:ext cx="0" cy="1152"/>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sp>
          <p:nvSpPr>
            <p:cNvPr id="50" name="Line 1046"/>
            <p:cNvSpPr>
              <a:spLocks noChangeShapeType="1"/>
            </p:cNvSpPr>
            <p:nvPr/>
          </p:nvSpPr>
          <p:spPr bwMode="auto">
            <a:xfrm>
              <a:off x="1632" y="1872"/>
              <a:ext cx="336" cy="0"/>
            </a:xfrm>
            <a:prstGeom prst="line">
              <a:avLst/>
            </a:prstGeom>
            <a:noFill/>
            <a:ln w="9525">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sp>
          <p:nvSpPr>
            <p:cNvPr id="51" name="Line 1047"/>
            <p:cNvSpPr>
              <a:spLocks noChangeShapeType="1"/>
            </p:cNvSpPr>
            <p:nvPr/>
          </p:nvSpPr>
          <p:spPr bwMode="auto">
            <a:xfrm>
              <a:off x="1632" y="3024"/>
              <a:ext cx="336" cy="0"/>
            </a:xfrm>
            <a:prstGeom prst="line">
              <a:avLst/>
            </a:prstGeom>
            <a:noFill/>
            <a:ln w="9525">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grpSp>
      <p:sp>
        <p:nvSpPr>
          <p:cNvPr id="52" name="Text Box 1048"/>
          <p:cNvSpPr txBox="1">
            <a:spLocks noChangeArrowheads="1"/>
          </p:cNvSpPr>
          <p:nvPr/>
        </p:nvSpPr>
        <p:spPr bwMode="auto">
          <a:xfrm>
            <a:off x="6781800" y="1752644"/>
            <a:ext cx="1752600" cy="411163"/>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spcBef>
                <a:spcPct val="50000"/>
              </a:spcBef>
            </a:pPr>
            <a:r>
              <a:rPr lang="en-US" altLang="zh-CN">
                <a:solidFill>
                  <a:srgbClr val="000000"/>
                </a:solidFill>
                <a:latin typeface="Times New Roman" panose="02020603050405020304" pitchFamily="18" charset="0"/>
                <a:ea typeface="宋体" panose="02010600030101010101" pitchFamily="2" charset="-122"/>
              </a:rPr>
              <a:t>Disease</a:t>
            </a:r>
          </a:p>
        </p:txBody>
      </p:sp>
      <p:sp>
        <p:nvSpPr>
          <p:cNvPr id="53" name="Text Box 1049"/>
          <p:cNvSpPr txBox="1">
            <a:spLocks noChangeArrowheads="1"/>
          </p:cNvSpPr>
          <p:nvPr/>
        </p:nvSpPr>
        <p:spPr bwMode="auto">
          <a:xfrm>
            <a:off x="6781800" y="3048044"/>
            <a:ext cx="1752600" cy="411163"/>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spcBef>
                <a:spcPct val="50000"/>
              </a:spcBef>
            </a:pPr>
            <a:r>
              <a:rPr lang="en-US" altLang="zh-CN">
                <a:solidFill>
                  <a:srgbClr val="000000"/>
                </a:solidFill>
                <a:latin typeface="Times New Roman" panose="02020603050405020304" pitchFamily="18" charset="0"/>
                <a:ea typeface="宋体" panose="02010600030101010101" pitchFamily="2" charset="-122"/>
              </a:rPr>
              <a:t>Disease-free</a:t>
            </a:r>
          </a:p>
        </p:txBody>
      </p:sp>
      <p:sp>
        <p:nvSpPr>
          <p:cNvPr id="54" name="Text Box 1050"/>
          <p:cNvSpPr txBox="1">
            <a:spLocks noChangeArrowheads="1"/>
          </p:cNvSpPr>
          <p:nvPr/>
        </p:nvSpPr>
        <p:spPr bwMode="auto">
          <a:xfrm>
            <a:off x="6781800" y="3657644"/>
            <a:ext cx="1752600" cy="411163"/>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spcBef>
                <a:spcPct val="50000"/>
              </a:spcBef>
            </a:pPr>
            <a:r>
              <a:rPr lang="en-US" altLang="zh-CN">
                <a:solidFill>
                  <a:srgbClr val="000000"/>
                </a:solidFill>
                <a:latin typeface="Times New Roman" panose="02020603050405020304" pitchFamily="18" charset="0"/>
                <a:ea typeface="宋体" panose="02010600030101010101" pitchFamily="2" charset="-122"/>
              </a:rPr>
              <a:t>Disease</a:t>
            </a:r>
          </a:p>
        </p:txBody>
      </p:sp>
      <p:sp>
        <p:nvSpPr>
          <p:cNvPr id="55" name="Text Box 1051"/>
          <p:cNvSpPr txBox="1">
            <a:spLocks noChangeArrowheads="1"/>
          </p:cNvSpPr>
          <p:nvPr/>
        </p:nvSpPr>
        <p:spPr bwMode="auto">
          <a:xfrm>
            <a:off x="6781800" y="4800644"/>
            <a:ext cx="1752600" cy="411163"/>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spcBef>
                <a:spcPct val="50000"/>
              </a:spcBef>
            </a:pPr>
            <a:r>
              <a:rPr lang="en-US" altLang="zh-CN">
                <a:solidFill>
                  <a:srgbClr val="000000"/>
                </a:solidFill>
                <a:latin typeface="Times New Roman" panose="02020603050405020304" pitchFamily="18" charset="0"/>
                <a:ea typeface="宋体" panose="02010600030101010101" pitchFamily="2" charset="-122"/>
              </a:rPr>
              <a:t>Disease-free</a:t>
            </a:r>
          </a:p>
        </p:txBody>
      </p:sp>
      <p:sp>
        <p:nvSpPr>
          <p:cNvPr id="56" name="Line 1052"/>
          <p:cNvSpPr>
            <a:spLocks noChangeShapeType="1"/>
          </p:cNvSpPr>
          <p:nvPr/>
        </p:nvSpPr>
        <p:spPr bwMode="auto">
          <a:xfrm>
            <a:off x="457200" y="5791244"/>
            <a:ext cx="7696200" cy="0"/>
          </a:xfrm>
          <a:prstGeom prst="line">
            <a:avLst/>
          </a:prstGeom>
          <a:noFill/>
          <a:ln w="25400">
            <a:solidFill>
              <a:srgbClr val="000000"/>
            </a:solidFill>
            <a:prstDash val="lgDash"/>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zh-CN" altLang="en-US"/>
          </a:p>
        </p:txBody>
      </p:sp>
      <p:sp>
        <p:nvSpPr>
          <p:cNvPr id="57" name="Text Box 1053"/>
          <p:cNvSpPr txBox="1">
            <a:spLocks noChangeArrowheads="1"/>
          </p:cNvSpPr>
          <p:nvPr/>
        </p:nvSpPr>
        <p:spPr bwMode="auto">
          <a:xfrm>
            <a:off x="3733800" y="5410244"/>
            <a:ext cx="1905000" cy="415498"/>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spcBef>
                <a:spcPct val="50000"/>
              </a:spcBef>
            </a:pPr>
            <a:r>
              <a:rPr lang="en-US" altLang="zh-CN" b="1" dirty="0">
                <a:latin typeface="Times New Roman" panose="02020603050405020304" pitchFamily="18" charset="0"/>
                <a:ea typeface="宋体" panose="02010600030101010101" pitchFamily="2" charset="-122"/>
              </a:rPr>
              <a:t>TIME</a:t>
            </a:r>
          </a:p>
        </p:txBody>
      </p:sp>
      <p:sp>
        <p:nvSpPr>
          <p:cNvPr id="58" name="Text Box 1055"/>
          <p:cNvSpPr txBox="1">
            <a:spLocks noChangeArrowheads="1"/>
          </p:cNvSpPr>
          <p:nvPr/>
        </p:nvSpPr>
        <p:spPr bwMode="auto">
          <a:xfrm>
            <a:off x="3581400" y="3352844"/>
            <a:ext cx="13716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a:ea typeface="宋体" panose="02010600030101010101" pitchFamily="2" charset="-122"/>
              </a:rPr>
              <a:t>Disease-free cohort</a:t>
            </a:r>
          </a:p>
        </p:txBody>
      </p:sp>
    </p:spTree>
    <p:extLst>
      <p:ext uri="{BB962C8B-B14F-4D97-AF65-F5344CB8AC3E}">
        <p14:creationId xmlns:p14="http://schemas.microsoft.com/office/powerpoint/2010/main" val="709319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5939" name="Rectangle 3"/>
          <p:cNvSpPr>
            <a:spLocks noChangeArrowheads="1"/>
          </p:cNvSpPr>
          <p:nvPr/>
        </p:nvSpPr>
        <p:spPr bwMode="auto">
          <a:xfrm>
            <a:off x="228600" y="4724456"/>
            <a:ext cx="9144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From: Publication bias: evidence of delayed publication in a cohort study of clinical research projects </a:t>
            </a: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BMJ 1997;315:640-645 (13 September)</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 </a:t>
            </a:r>
            <a:endParaRPr lang="en-US" altLang="zh-CN" dirty="0">
              <a:latin typeface="Times New Roman" panose="02020603050405020304" pitchFamily="18" charset="0"/>
              <a:ea typeface="宋体" panose="02010600030101010101" pitchFamily="2" charset="-122"/>
            </a:endParaRPr>
          </a:p>
        </p:txBody>
      </p:sp>
      <p:grpSp>
        <p:nvGrpSpPr>
          <p:cNvPr id="295940" name="Group 4"/>
          <p:cNvGrpSpPr>
            <a:grpSpLocks/>
          </p:cNvGrpSpPr>
          <p:nvPr/>
        </p:nvGrpSpPr>
        <p:grpSpPr bwMode="auto">
          <a:xfrm>
            <a:off x="685800" y="1295456"/>
            <a:ext cx="7543800" cy="3438525"/>
            <a:chOff x="6" y="6"/>
            <a:chExt cx="3417" cy="2166"/>
          </a:xfrm>
        </p:grpSpPr>
        <p:sp>
          <p:nvSpPr>
            <p:cNvPr id="295941" name="Rectangle 5"/>
            <p:cNvSpPr>
              <a:spLocks noChangeArrowheads="1"/>
            </p:cNvSpPr>
            <p:nvPr/>
          </p:nvSpPr>
          <p:spPr bwMode="auto">
            <a:xfrm>
              <a:off x="6" y="6"/>
              <a:ext cx="3417" cy="391"/>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1600" b="1" u="sng">
                  <a:latin typeface="Times New Roman" panose="02020603050405020304" pitchFamily="18" charset="0"/>
                  <a:ea typeface="宋体" panose="02010600030101010101" pitchFamily="2" charset="-122"/>
                  <a:cs typeface="Times New Roman" panose="02020603050405020304" pitchFamily="18" charset="0"/>
                </a:rPr>
                <a:t>Table 4 Risk factors for time to publication using univariate Cox regression analysis</a:t>
              </a:r>
              <a:r>
                <a:rPr lang="en-US" altLang="zh-CN" sz="1600" b="1">
                  <a:latin typeface="Times New Roman" panose="02020603050405020304" pitchFamily="18" charset="0"/>
                  <a:ea typeface="宋体" panose="02010600030101010101" pitchFamily="2" charset="-122"/>
                  <a:cs typeface="Times New Roman" panose="02020603050405020304" pitchFamily="18" charset="0"/>
                </a:rPr>
                <a:t> </a:t>
              </a:r>
            </a:p>
            <a:p>
              <a:pPr eaLnBrk="0" hangingPunct="0"/>
              <a:endParaRPr lang="en-US" altLang="zh-CN" sz="1600" b="1">
                <a:latin typeface="Times New Roman" panose="02020603050405020304" pitchFamily="18" charset="0"/>
                <a:ea typeface="宋体" panose="02010600030101010101" pitchFamily="2" charset="-122"/>
              </a:endParaRPr>
            </a:p>
          </p:txBody>
        </p:sp>
        <p:sp>
          <p:nvSpPr>
            <p:cNvPr id="295942" name="Rectangle 6"/>
            <p:cNvSpPr>
              <a:spLocks noChangeArrowheads="1"/>
            </p:cNvSpPr>
            <p:nvPr/>
          </p:nvSpPr>
          <p:spPr bwMode="auto">
            <a:xfrm>
              <a:off x="6" y="421"/>
              <a:ext cx="736" cy="391"/>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en-US" altLang="zh-CN" sz="1600" b="1">
                  <a:latin typeface="Times New Roman" panose="02020603050405020304" pitchFamily="18" charset="0"/>
                  <a:ea typeface="宋体" panose="02010600030101010101" pitchFamily="2" charset="-122"/>
                  <a:cs typeface="Times New Roman" panose="02020603050405020304" pitchFamily="18" charset="0"/>
                </a:rPr>
                <a:t>Characteristic</a:t>
              </a:r>
            </a:p>
            <a:p>
              <a:pPr eaLnBrk="0" hangingPunct="0"/>
              <a:endParaRPr lang="en-US" altLang="zh-CN" sz="1600" b="1">
                <a:latin typeface="Times New Roman" panose="02020603050405020304" pitchFamily="18" charset="0"/>
                <a:ea typeface="宋体" panose="02010600030101010101" pitchFamily="2" charset="-122"/>
              </a:endParaRPr>
            </a:p>
          </p:txBody>
        </p:sp>
        <p:sp>
          <p:nvSpPr>
            <p:cNvPr id="295943" name="Rectangle 7"/>
            <p:cNvSpPr>
              <a:spLocks noChangeArrowheads="1"/>
            </p:cNvSpPr>
            <p:nvPr/>
          </p:nvSpPr>
          <p:spPr bwMode="auto">
            <a:xfrm>
              <a:off x="742" y="421"/>
              <a:ext cx="927" cy="391"/>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en-US" altLang="zh-CN" sz="1600" b="1">
                  <a:latin typeface="Times New Roman" panose="02020603050405020304" pitchFamily="18" charset="0"/>
                  <a:ea typeface="宋体" panose="02010600030101010101" pitchFamily="2" charset="-122"/>
                  <a:cs typeface="Times New Roman" panose="02020603050405020304" pitchFamily="18" charset="0"/>
                </a:rPr>
                <a:t># not published</a:t>
              </a:r>
            </a:p>
            <a:p>
              <a:pPr eaLnBrk="0" hangingPunct="0"/>
              <a:endParaRPr lang="en-US" altLang="zh-CN" sz="1600" b="1">
                <a:latin typeface="Times New Roman" panose="02020603050405020304" pitchFamily="18" charset="0"/>
                <a:ea typeface="宋体" panose="02010600030101010101" pitchFamily="2" charset="-122"/>
              </a:endParaRPr>
            </a:p>
          </p:txBody>
        </p:sp>
        <p:sp>
          <p:nvSpPr>
            <p:cNvPr id="295944" name="Rectangle 8"/>
            <p:cNvSpPr>
              <a:spLocks noChangeArrowheads="1"/>
            </p:cNvSpPr>
            <p:nvPr/>
          </p:nvSpPr>
          <p:spPr bwMode="auto">
            <a:xfrm>
              <a:off x="1669" y="421"/>
              <a:ext cx="657" cy="391"/>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en-US" altLang="zh-CN" sz="1600" b="1">
                  <a:latin typeface="Times New Roman" panose="02020603050405020304" pitchFamily="18" charset="0"/>
                  <a:ea typeface="宋体" panose="02010600030101010101" pitchFamily="2" charset="-122"/>
                  <a:cs typeface="Times New Roman" panose="02020603050405020304" pitchFamily="18" charset="0"/>
                </a:rPr>
                <a:t># published</a:t>
              </a:r>
            </a:p>
            <a:p>
              <a:pPr eaLnBrk="0" hangingPunct="0"/>
              <a:endParaRPr lang="en-US" altLang="zh-CN" sz="1600" b="1">
                <a:latin typeface="Times New Roman" panose="02020603050405020304" pitchFamily="18" charset="0"/>
                <a:ea typeface="宋体" panose="02010600030101010101" pitchFamily="2" charset="-122"/>
              </a:endParaRPr>
            </a:p>
          </p:txBody>
        </p:sp>
        <p:sp>
          <p:nvSpPr>
            <p:cNvPr id="295945" name="Rectangle 9"/>
            <p:cNvSpPr>
              <a:spLocks noChangeArrowheads="1"/>
            </p:cNvSpPr>
            <p:nvPr/>
          </p:nvSpPr>
          <p:spPr bwMode="auto">
            <a:xfrm>
              <a:off x="2326" y="421"/>
              <a:ext cx="1061" cy="391"/>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en-US" altLang="zh-CN" sz="1600" b="1">
                  <a:latin typeface="Times New Roman" panose="02020603050405020304" pitchFamily="18" charset="0"/>
                  <a:ea typeface="宋体" panose="02010600030101010101" pitchFamily="2" charset="-122"/>
                  <a:cs typeface="Times New Roman" panose="02020603050405020304" pitchFamily="18" charset="0"/>
                </a:rPr>
                <a:t>Hazard ratio (95% CI)</a:t>
              </a:r>
            </a:p>
            <a:p>
              <a:pPr eaLnBrk="0" hangingPunct="0"/>
              <a:endParaRPr lang="en-US" altLang="zh-CN" sz="1600" b="1">
                <a:latin typeface="Times New Roman" panose="02020603050405020304" pitchFamily="18" charset="0"/>
                <a:ea typeface="宋体" panose="02010600030101010101" pitchFamily="2" charset="-122"/>
              </a:endParaRPr>
            </a:p>
          </p:txBody>
        </p:sp>
        <p:sp>
          <p:nvSpPr>
            <p:cNvPr id="295946" name="Rectangle 10"/>
            <p:cNvSpPr>
              <a:spLocks noChangeArrowheads="1"/>
            </p:cNvSpPr>
            <p:nvPr/>
          </p:nvSpPr>
          <p:spPr bwMode="auto">
            <a:xfrm>
              <a:off x="6" y="836"/>
              <a:ext cx="737" cy="391"/>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anose="02020603050405020304" pitchFamily="18" charset="0"/>
                  <a:ea typeface="宋体" panose="02010600030101010101" pitchFamily="2" charset="-122"/>
                  <a:cs typeface="Times New Roman" panose="02020603050405020304" pitchFamily="18" charset="0"/>
                </a:rPr>
                <a:t> Null</a:t>
              </a:r>
            </a:p>
            <a:p>
              <a:pPr eaLnBrk="0" hangingPunct="0"/>
              <a:endParaRPr lang="en-US" altLang="zh-CN" sz="1600" b="1">
                <a:latin typeface="Times New Roman" panose="02020603050405020304" pitchFamily="18" charset="0"/>
                <a:ea typeface="宋体" panose="02010600030101010101" pitchFamily="2" charset="-122"/>
              </a:endParaRPr>
            </a:p>
          </p:txBody>
        </p:sp>
        <p:sp>
          <p:nvSpPr>
            <p:cNvPr id="295947" name="Rectangle 11"/>
            <p:cNvSpPr>
              <a:spLocks noChangeArrowheads="1"/>
            </p:cNvSpPr>
            <p:nvPr/>
          </p:nvSpPr>
          <p:spPr bwMode="auto">
            <a:xfrm>
              <a:off x="743" y="836"/>
              <a:ext cx="926" cy="391"/>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anose="02020603050405020304" pitchFamily="18" charset="0"/>
                  <a:ea typeface="宋体" panose="02010600030101010101" pitchFamily="2" charset="-122"/>
                  <a:cs typeface="Times New Roman" panose="02020603050405020304" pitchFamily="18" charset="0"/>
                </a:rPr>
                <a:t>29</a:t>
              </a:r>
            </a:p>
            <a:p>
              <a:pPr eaLnBrk="0" hangingPunct="0"/>
              <a:endParaRPr lang="en-US" altLang="zh-CN" sz="1600" b="1">
                <a:latin typeface="Times New Roman" panose="02020603050405020304" pitchFamily="18" charset="0"/>
                <a:ea typeface="宋体" panose="02010600030101010101" pitchFamily="2" charset="-122"/>
              </a:endParaRPr>
            </a:p>
          </p:txBody>
        </p:sp>
        <p:sp>
          <p:nvSpPr>
            <p:cNvPr id="295948" name="Rectangle 12"/>
            <p:cNvSpPr>
              <a:spLocks noChangeArrowheads="1"/>
            </p:cNvSpPr>
            <p:nvPr/>
          </p:nvSpPr>
          <p:spPr bwMode="auto">
            <a:xfrm>
              <a:off x="1669" y="836"/>
              <a:ext cx="657" cy="391"/>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anose="02020603050405020304" pitchFamily="18" charset="0"/>
                  <a:ea typeface="宋体" panose="02010600030101010101" pitchFamily="2" charset="-122"/>
                  <a:cs typeface="Times New Roman" panose="02020603050405020304" pitchFamily="18" charset="0"/>
                </a:rPr>
                <a:t>23</a:t>
              </a:r>
            </a:p>
            <a:p>
              <a:pPr eaLnBrk="0" hangingPunct="0"/>
              <a:endParaRPr lang="en-US" altLang="zh-CN" sz="1600" b="1">
                <a:latin typeface="Times New Roman" panose="02020603050405020304" pitchFamily="18" charset="0"/>
                <a:ea typeface="宋体" panose="02010600030101010101" pitchFamily="2" charset="-122"/>
              </a:endParaRPr>
            </a:p>
          </p:txBody>
        </p:sp>
        <p:sp>
          <p:nvSpPr>
            <p:cNvPr id="295949" name="Rectangle 13"/>
            <p:cNvSpPr>
              <a:spLocks noChangeArrowheads="1"/>
            </p:cNvSpPr>
            <p:nvPr/>
          </p:nvSpPr>
          <p:spPr bwMode="auto">
            <a:xfrm>
              <a:off x="2326" y="836"/>
              <a:ext cx="1061" cy="391"/>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anose="02020603050405020304" pitchFamily="18" charset="0"/>
                  <a:ea typeface="宋体" panose="02010600030101010101" pitchFamily="2" charset="-122"/>
                  <a:cs typeface="Times New Roman" panose="02020603050405020304" pitchFamily="18" charset="0"/>
                </a:rPr>
                <a:t>1.00</a:t>
              </a:r>
            </a:p>
            <a:p>
              <a:pPr eaLnBrk="0" hangingPunct="0"/>
              <a:endParaRPr lang="en-US" altLang="zh-CN" sz="1600" b="1">
                <a:latin typeface="Times New Roman" panose="02020603050405020304" pitchFamily="18" charset="0"/>
                <a:ea typeface="宋体" panose="02010600030101010101" pitchFamily="2" charset="-122"/>
              </a:endParaRPr>
            </a:p>
          </p:txBody>
        </p:sp>
        <p:sp>
          <p:nvSpPr>
            <p:cNvPr id="295950" name="Rectangle 14"/>
            <p:cNvSpPr>
              <a:spLocks noChangeArrowheads="1"/>
            </p:cNvSpPr>
            <p:nvPr/>
          </p:nvSpPr>
          <p:spPr bwMode="auto">
            <a:xfrm>
              <a:off x="6" y="1251"/>
              <a:ext cx="737" cy="506"/>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anose="02020603050405020304" pitchFamily="18" charset="0"/>
                  <a:ea typeface="宋体" panose="02010600030101010101" pitchFamily="2" charset="-122"/>
                  <a:cs typeface="Times New Roman" panose="02020603050405020304" pitchFamily="18" charset="0"/>
                </a:rPr>
                <a:t>Non-significant trend</a:t>
              </a:r>
            </a:p>
            <a:p>
              <a:pPr eaLnBrk="0" hangingPunct="0"/>
              <a:endParaRPr lang="en-US" altLang="zh-CN" sz="1600" b="1">
                <a:latin typeface="Times New Roman" panose="02020603050405020304" pitchFamily="18" charset="0"/>
                <a:ea typeface="宋体" panose="02010600030101010101" pitchFamily="2" charset="-122"/>
              </a:endParaRPr>
            </a:p>
          </p:txBody>
        </p:sp>
        <p:sp>
          <p:nvSpPr>
            <p:cNvPr id="295951" name="Rectangle 15"/>
            <p:cNvSpPr>
              <a:spLocks noChangeArrowheads="1"/>
            </p:cNvSpPr>
            <p:nvPr/>
          </p:nvSpPr>
          <p:spPr bwMode="auto">
            <a:xfrm>
              <a:off x="743" y="1251"/>
              <a:ext cx="926" cy="506"/>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anose="02020603050405020304" pitchFamily="18" charset="0"/>
                  <a:ea typeface="宋体" panose="02010600030101010101" pitchFamily="2" charset="-122"/>
                  <a:cs typeface="Times New Roman" panose="02020603050405020304" pitchFamily="18" charset="0"/>
                </a:rPr>
                <a:t>16</a:t>
              </a:r>
            </a:p>
            <a:p>
              <a:pPr eaLnBrk="0" hangingPunct="0"/>
              <a:endParaRPr lang="en-US" altLang="zh-CN" sz="1600" b="1">
                <a:latin typeface="Times New Roman" panose="02020603050405020304" pitchFamily="18" charset="0"/>
                <a:ea typeface="宋体" panose="02010600030101010101" pitchFamily="2" charset="-122"/>
              </a:endParaRPr>
            </a:p>
          </p:txBody>
        </p:sp>
        <p:sp>
          <p:nvSpPr>
            <p:cNvPr id="295952" name="Rectangle 16"/>
            <p:cNvSpPr>
              <a:spLocks noChangeArrowheads="1"/>
            </p:cNvSpPr>
            <p:nvPr/>
          </p:nvSpPr>
          <p:spPr bwMode="auto">
            <a:xfrm>
              <a:off x="1669" y="1251"/>
              <a:ext cx="657" cy="506"/>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anose="02020603050405020304" pitchFamily="18" charset="0"/>
                  <a:ea typeface="宋体" panose="02010600030101010101" pitchFamily="2" charset="-122"/>
                  <a:cs typeface="Times New Roman" panose="02020603050405020304" pitchFamily="18" charset="0"/>
                </a:rPr>
                <a:t>4</a:t>
              </a:r>
            </a:p>
            <a:p>
              <a:pPr eaLnBrk="0" hangingPunct="0"/>
              <a:endParaRPr lang="en-US" altLang="zh-CN" sz="1600" b="1">
                <a:latin typeface="Times New Roman" panose="02020603050405020304" pitchFamily="18" charset="0"/>
                <a:ea typeface="宋体" panose="02010600030101010101" pitchFamily="2" charset="-122"/>
              </a:endParaRPr>
            </a:p>
          </p:txBody>
        </p:sp>
        <p:sp>
          <p:nvSpPr>
            <p:cNvPr id="295953" name="Rectangle 17"/>
            <p:cNvSpPr>
              <a:spLocks noChangeArrowheads="1"/>
            </p:cNvSpPr>
            <p:nvPr/>
          </p:nvSpPr>
          <p:spPr bwMode="auto">
            <a:xfrm>
              <a:off x="2326" y="1251"/>
              <a:ext cx="1061" cy="506"/>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anose="02020603050405020304" pitchFamily="18" charset="0"/>
                  <a:ea typeface="宋体" panose="02010600030101010101" pitchFamily="2" charset="-122"/>
                  <a:cs typeface="Times New Roman" panose="02020603050405020304" pitchFamily="18" charset="0"/>
                </a:rPr>
                <a:t>0.39 (0.13 to 1.12)</a:t>
              </a:r>
            </a:p>
            <a:p>
              <a:pPr eaLnBrk="0" hangingPunct="0"/>
              <a:endParaRPr lang="en-US" altLang="zh-CN" sz="1600" b="1">
                <a:latin typeface="Times New Roman" panose="02020603050405020304" pitchFamily="18" charset="0"/>
                <a:ea typeface="宋体" panose="02010600030101010101" pitchFamily="2" charset="-122"/>
              </a:endParaRPr>
            </a:p>
          </p:txBody>
        </p:sp>
        <p:sp>
          <p:nvSpPr>
            <p:cNvPr id="295954" name="Rectangle 18"/>
            <p:cNvSpPr>
              <a:spLocks noChangeArrowheads="1"/>
            </p:cNvSpPr>
            <p:nvPr/>
          </p:nvSpPr>
          <p:spPr bwMode="auto">
            <a:xfrm>
              <a:off x="6" y="1781"/>
              <a:ext cx="737" cy="391"/>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anose="02020603050405020304" pitchFamily="18" charset="0"/>
                  <a:ea typeface="宋体" panose="02010600030101010101" pitchFamily="2" charset="-122"/>
                  <a:cs typeface="Times New Roman" panose="02020603050405020304" pitchFamily="18" charset="0"/>
                </a:rPr>
                <a:t>Significant</a:t>
              </a:r>
            </a:p>
            <a:p>
              <a:pPr eaLnBrk="0" hangingPunct="0"/>
              <a:endParaRPr lang="en-US" altLang="zh-CN" sz="1600" b="1">
                <a:latin typeface="Times New Roman" panose="02020603050405020304" pitchFamily="18" charset="0"/>
                <a:ea typeface="宋体" panose="02010600030101010101" pitchFamily="2" charset="-122"/>
              </a:endParaRPr>
            </a:p>
          </p:txBody>
        </p:sp>
        <p:sp>
          <p:nvSpPr>
            <p:cNvPr id="295955" name="Rectangle 19"/>
            <p:cNvSpPr>
              <a:spLocks noChangeArrowheads="1"/>
            </p:cNvSpPr>
            <p:nvPr/>
          </p:nvSpPr>
          <p:spPr bwMode="auto">
            <a:xfrm>
              <a:off x="743" y="1781"/>
              <a:ext cx="926" cy="391"/>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anose="02020603050405020304" pitchFamily="18" charset="0"/>
                  <a:ea typeface="宋体" panose="02010600030101010101" pitchFamily="2" charset="-122"/>
                  <a:cs typeface="Times New Roman" panose="02020603050405020304" pitchFamily="18" charset="0"/>
                </a:rPr>
                <a:t>47</a:t>
              </a:r>
            </a:p>
            <a:p>
              <a:pPr eaLnBrk="0" hangingPunct="0"/>
              <a:endParaRPr lang="en-US" altLang="zh-CN" sz="1600" b="1">
                <a:latin typeface="Times New Roman" panose="02020603050405020304" pitchFamily="18" charset="0"/>
                <a:ea typeface="宋体" panose="02010600030101010101" pitchFamily="2" charset="-122"/>
              </a:endParaRPr>
            </a:p>
          </p:txBody>
        </p:sp>
        <p:sp>
          <p:nvSpPr>
            <p:cNvPr id="295956" name="Rectangle 20"/>
            <p:cNvSpPr>
              <a:spLocks noChangeArrowheads="1"/>
            </p:cNvSpPr>
            <p:nvPr/>
          </p:nvSpPr>
          <p:spPr bwMode="auto">
            <a:xfrm>
              <a:off x="1669" y="1781"/>
              <a:ext cx="657" cy="391"/>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anose="02020603050405020304" pitchFamily="18" charset="0"/>
                  <a:ea typeface="宋体" panose="02010600030101010101" pitchFamily="2" charset="-122"/>
                  <a:cs typeface="Times New Roman" panose="02020603050405020304" pitchFamily="18" charset="0"/>
                </a:rPr>
                <a:t>99</a:t>
              </a:r>
            </a:p>
            <a:p>
              <a:pPr eaLnBrk="0" hangingPunct="0"/>
              <a:endParaRPr lang="en-US" altLang="zh-CN" sz="1600" b="1">
                <a:latin typeface="Times New Roman" panose="02020603050405020304" pitchFamily="18" charset="0"/>
                <a:ea typeface="宋体" panose="02010600030101010101" pitchFamily="2" charset="-122"/>
              </a:endParaRPr>
            </a:p>
          </p:txBody>
        </p:sp>
        <p:sp>
          <p:nvSpPr>
            <p:cNvPr id="295957" name="Rectangle 21"/>
            <p:cNvSpPr>
              <a:spLocks noChangeArrowheads="1"/>
            </p:cNvSpPr>
            <p:nvPr/>
          </p:nvSpPr>
          <p:spPr bwMode="auto">
            <a:xfrm>
              <a:off x="2326" y="1781"/>
              <a:ext cx="1061" cy="391"/>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anose="02020603050405020304" pitchFamily="18" charset="0"/>
                  <a:ea typeface="宋体" panose="02010600030101010101" pitchFamily="2" charset="-122"/>
                  <a:cs typeface="Times New Roman" panose="02020603050405020304" pitchFamily="18" charset="0"/>
                </a:rPr>
                <a:t>2.32 (1.47 to 3.66)</a:t>
              </a:r>
            </a:p>
            <a:p>
              <a:pPr eaLnBrk="0" hangingPunct="0"/>
              <a:endParaRPr lang="en-US" altLang="zh-CN" sz="1600" b="1">
                <a:latin typeface="Times New Roman" panose="02020603050405020304" pitchFamily="18" charset="0"/>
                <a:ea typeface="宋体" panose="02010600030101010101" pitchFamily="2" charset="-122"/>
              </a:endParaRPr>
            </a:p>
          </p:txBody>
        </p:sp>
      </p:grpSp>
      <p:grpSp>
        <p:nvGrpSpPr>
          <p:cNvPr id="295958" name="Group 22"/>
          <p:cNvGrpSpPr>
            <a:grpSpLocks/>
          </p:cNvGrpSpPr>
          <p:nvPr/>
        </p:nvGrpSpPr>
        <p:grpSpPr bwMode="auto">
          <a:xfrm>
            <a:off x="1143000" y="4114857"/>
            <a:ext cx="6172201" cy="1712913"/>
            <a:chOff x="720" y="2976"/>
            <a:chExt cx="3888" cy="1079"/>
          </a:xfrm>
        </p:grpSpPr>
        <p:grpSp>
          <p:nvGrpSpPr>
            <p:cNvPr id="295959" name="Group 23"/>
            <p:cNvGrpSpPr>
              <a:grpSpLocks/>
            </p:cNvGrpSpPr>
            <p:nvPr/>
          </p:nvGrpSpPr>
          <p:grpSpPr bwMode="auto">
            <a:xfrm>
              <a:off x="720" y="3168"/>
              <a:ext cx="3888" cy="887"/>
              <a:chOff x="720" y="3168"/>
              <a:chExt cx="3888" cy="887"/>
            </a:xfrm>
          </p:grpSpPr>
          <p:sp>
            <p:nvSpPr>
              <p:cNvPr id="295960" name="Text Box 24"/>
              <p:cNvSpPr txBox="1">
                <a:spLocks noChangeArrowheads="1"/>
              </p:cNvSpPr>
              <p:nvPr/>
            </p:nvSpPr>
            <p:spPr bwMode="auto">
              <a:xfrm>
                <a:off x="720" y="3648"/>
                <a:ext cx="3888" cy="407"/>
              </a:xfrm>
              <a:prstGeom prst="rect">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800">
                    <a:solidFill>
                      <a:schemeClr val="hlink"/>
                    </a:solidFill>
                    <a:ea typeface="宋体" panose="02010600030101010101" pitchFamily="2" charset="-122"/>
                  </a:rPr>
                  <a:t>Interpretation: Significant results have a 2-fold higher incidence of publication compared to null results.</a:t>
                </a:r>
              </a:p>
            </p:txBody>
          </p:sp>
          <p:sp>
            <p:nvSpPr>
              <p:cNvPr id="295961" name="Line 25"/>
              <p:cNvSpPr>
                <a:spLocks noChangeShapeType="1"/>
              </p:cNvSpPr>
              <p:nvPr/>
            </p:nvSpPr>
            <p:spPr bwMode="auto">
              <a:xfrm flipV="1">
                <a:off x="3504" y="3168"/>
                <a:ext cx="336" cy="480"/>
              </a:xfrm>
              <a:prstGeom prst="line">
                <a:avLst/>
              </a:prstGeom>
              <a:noFill/>
              <a:ln w="952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95962" name="Rectangle 26"/>
            <p:cNvSpPr>
              <a:spLocks noChangeArrowheads="1"/>
            </p:cNvSpPr>
            <p:nvPr/>
          </p:nvSpPr>
          <p:spPr bwMode="auto">
            <a:xfrm>
              <a:off x="3648" y="2976"/>
              <a:ext cx="336" cy="192"/>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标题 1"/>
          <p:cNvSpPr>
            <a:spLocks noGrp="1"/>
          </p:cNvSpPr>
          <p:nvPr>
            <p:ph type="title"/>
          </p:nvPr>
        </p:nvSpPr>
        <p:spPr/>
        <p:txBody>
          <a:bodyPr/>
          <a:lstStyle/>
          <a:p>
            <a:r>
              <a:rPr lang="en-US" altLang="zh-CN" dirty="0">
                <a:ea typeface="宋体" panose="02010600030101010101" pitchFamily="2" charset="-122"/>
              </a:rPr>
              <a:t>Univariate Cox regression</a:t>
            </a:r>
            <a:endParaRPr lang="zh-CN" altLang="en-US" dirty="0"/>
          </a:p>
        </p:txBody>
      </p:sp>
    </p:spTree>
    <p:extLst>
      <p:ext uri="{BB962C8B-B14F-4D97-AF65-F5344CB8AC3E}">
        <p14:creationId xmlns:p14="http://schemas.microsoft.com/office/powerpoint/2010/main" val="24530310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nodeType="clickEffect">
                                  <p:stCondLst>
                                    <p:cond delay="0"/>
                                  </p:stCondLst>
                                  <p:childTnLst>
                                    <p:set>
                                      <p:cBhvr>
                                        <p:cTn id="6" dur="1" fill="hold">
                                          <p:stCondLst>
                                            <p:cond delay="0"/>
                                          </p:stCondLst>
                                        </p:cTn>
                                        <p:tgtEl>
                                          <p:spTgt spid="295958"/>
                                        </p:tgtEl>
                                        <p:attrNameLst>
                                          <p:attrName>style.visibility</p:attrName>
                                        </p:attrNameLst>
                                      </p:cBhvr>
                                      <p:to>
                                        <p:strVal val="visible"/>
                                      </p:to>
                                    </p:set>
                                    <p:anim calcmode="lin" valueType="num">
                                      <p:cBhvr additive="base">
                                        <p:cTn id="7" dur="500" fill="hold"/>
                                        <p:tgtEl>
                                          <p:spTgt spid="295958"/>
                                        </p:tgtEl>
                                        <p:attrNameLst>
                                          <p:attrName>ppt_x</p:attrName>
                                        </p:attrNameLst>
                                      </p:cBhvr>
                                      <p:tavLst>
                                        <p:tav tm="0">
                                          <p:val>
                                            <p:strVal val="1+#ppt_w/2"/>
                                          </p:val>
                                        </p:tav>
                                        <p:tav tm="100000">
                                          <p:val>
                                            <p:strVal val="#ppt_x"/>
                                          </p:val>
                                        </p:tav>
                                      </p:tavLst>
                                    </p:anim>
                                    <p:anim calcmode="lin" valueType="num">
                                      <p:cBhvr additive="base">
                                        <p:cTn id="8" dur="500" fill="hold"/>
                                        <p:tgtEl>
                                          <p:spTgt spid="2959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3" name="Text Box 3"/>
          <p:cNvSpPr txBox="1">
            <a:spLocks noChangeArrowheads="1"/>
          </p:cNvSpPr>
          <p:nvPr/>
        </p:nvSpPr>
        <p:spPr bwMode="auto">
          <a:xfrm>
            <a:off x="304912" y="1371654"/>
            <a:ext cx="159996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dirty="0">
                <a:ea typeface="宋体" panose="02010600030101010101" pitchFamily="2" charset="-122"/>
              </a:rPr>
              <a:t>Kaplan-Meier methods</a:t>
            </a:r>
          </a:p>
        </p:txBody>
      </p:sp>
      <p:sp>
        <p:nvSpPr>
          <p:cNvPr id="296964" name="Rectangle 4"/>
          <p:cNvSpPr>
            <a:spLocks noChangeArrowheads="1"/>
          </p:cNvSpPr>
          <p:nvPr/>
        </p:nvSpPr>
        <p:spPr bwMode="auto">
          <a:xfrm>
            <a:off x="152276" y="5562654"/>
            <a:ext cx="91440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200">
                <a:latin typeface="Times New Roman" panose="02020603050405020304" pitchFamily="18" charset="0"/>
                <a:ea typeface="宋体" panose="02010600030101010101" pitchFamily="2" charset="-122"/>
                <a:cs typeface="Times New Roman" panose="02020603050405020304" pitchFamily="18" charset="0"/>
              </a:rPr>
              <a:t>From: </a:t>
            </a:r>
            <a:r>
              <a:rPr lang="en-US" altLang="zh-CN" sz="1200" b="1">
                <a:latin typeface="Times New Roman" panose="02020603050405020304" pitchFamily="18" charset="0"/>
                <a:ea typeface="宋体" panose="02010600030101010101" pitchFamily="2" charset="-122"/>
                <a:cs typeface="Times New Roman" panose="02020603050405020304" pitchFamily="18" charset="0"/>
              </a:rPr>
              <a:t>Longevity of screenwriters who win an academy award: longitudinal study   </a:t>
            </a:r>
            <a:r>
              <a:rPr lang="en-US" altLang="zh-CN" sz="1200" i="1">
                <a:latin typeface="Times New Roman" panose="02020603050405020304" pitchFamily="18" charset="0"/>
                <a:ea typeface="宋体" panose="02010600030101010101" pitchFamily="2" charset="-122"/>
                <a:cs typeface="Times New Roman" panose="02020603050405020304" pitchFamily="18" charset="0"/>
              </a:rPr>
              <a:t>BMJ</a:t>
            </a:r>
            <a:r>
              <a:rPr lang="en-US" altLang="zh-CN" sz="1200">
                <a:latin typeface="Times New Roman" panose="02020603050405020304" pitchFamily="18" charset="0"/>
                <a:ea typeface="宋体" panose="02010600030101010101" pitchFamily="2" charset="-122"/>
                <a:cs typeface="Times New Roman" panose="02020603050405020304" pitchFamily="18" charset="0"/>
              </a:rPr>
              <a:t> 2001;323:1491-1496 ( 22-29 December )</a:t>
            </a:r>
            <a:br>
              <a:rPr lang="en-US" altLang="zh-CN" sz="1200">
                <a:latin typeface="Times New Roman" panose="02020603050405020304" pitchFamily="18" charset="0"/>
                <a:ea typeface="宋体" panose="02010600030101010101" pitchFamily="2" charset="-122"/>
                <a:cs typeface="Times New Roman" panose="02020603050405020304" pitchFamily="18" charset="0"/>
              </a:rPr>
            </a:b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96965" name="Picture 5" descr="redd417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476" y="1447854"/>
            <a:ext cx="5791200" cy="3671888"/>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a:ea typeface="宋体" panose="02010600030101010101" pitchFamily="2" charset="-122"/>
              </a:rPr>
              <a:t>Example 2: Study of mortality in academy award winners for screenwriting</a:t>
            </a:r>
            <a:endParaRPr lang="zh-CN" altLang="en-US" dirty="0"/>
          </a:p>
        </p:txBody>
      </p:sp>
    </p:spTree>
    <p:extLst>
      <p:ext uri="{BB962C8B-B14F-4D97-AF65-F5344CB8AC3E}">
        <p14:creationId xmlns:p14="http://schemas.microsoft.com/office/powerpoint/2010/main" val="19168857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7986" name="Group 2"/>
          <p:cNvGrpSpPr>
            <a:grpSpLocks/>
          </p:cNvGrpSpPr>
          <p:nvPr/>
        </p:nvGrpSpPr>
        <p:grpSpPr bwMode="auto">
          <a:xfrm>
            <a:off x="838200" y="228600"/>
            <a:ext cx="7239000" cy="6761163"/>
            <a:chOff x="-3" y="0"/>
            <a:chExt cx="5883" cy="8881"/>
          </a:xfrm>
        </p:grpSpPr>
        <p:grpSp>
          <p:nvGrpSpPr>
            <p:cNvPr id="297987" name="Group 3"/>
            <p:cNvGrpSpPr>
              <a:grpSpLocks/>
            </p:cNvGrpSpPr>
            <p:nvPr/>
          </p:nvGrpSpPr>
          <p:grpSpPr bwMode="auto">
            <a:xfrm>
              <a:off x="-3" y="30"/>
              <a:ext cx="5853" cy="8851"/>
              <a:chOff x="-91" y="-3"/>
              <a:chExt cx="5853" cy="8911"/>
            </a:xfrm>
          </p:grpSpPr>
          <p:grpSp>
            <p:nvGrpSpPr>
              <p:cNvPr id="297988" name="Group 4"/>
              <p:cNvGrpSpPr>
                <a:grpSpLocks/>
              </p:cNvGrpSpPr>
              <p:nvPr/>
            </p:nvGrpSpPr>
            <p:grpSpPr bwMode="auto">
              <a:xfrm>
                <a:off x="-3" y="-3"/>
                <a:ext cx="5765" cy="8687"/>
                <a:chOff x="-3" y="-3"/>
                <a:chExt cx="5765" cy="8687"/>
              </a:xfrm>
            </p:grpSpPr>
            <p:grpSp>
              <p:nvGrpSpPr>
                <p:cNvPr id="297989" name="Group 5"/>
                <p:cNvGrpSpPr>
                  <a:grpSpLocks/>
                </p:cNvGrpSpPr>
                <p:nvPr/>
              </p:nvGrpSpPr>
              <p:grpSpPr bwMode="auto">
                <a:xfrm>
                  <a:off x="0" y="0"/>
                  <a:ext cx="5759" cy="8681"/>
                  <a:chOff x="0" y="0"/>
                  <a:chExt cx="5759" cy="8681"/>
                </a:xfrm>
              </p:grpSpPr>
              <p:grpSp>
                <p:nvGrpSpPr>
                  <p:cNvPr id="297990" name="Group 6"/>
                  <p:cNvGrpSpPr>
                    <a:grpSpLocks/>
                  </p:cNvGrpSpPr>
                  <p:nvPr/>
                </p:nvGrpSpPr>
                <p:grpSpPr bwMode="auto">
                  <a:xfrm>
                    <a:off x="0" y="0"/>
                    <a:ext cx="4351" cy="391"/>
                    <a:chOff x="0" y="0"/>
                    <a:chExt cx="4351" cy="391"/>
                  </a:xfrm>
                </p:grpSpPr>
                <p:sp>
                  <p:nvSpPr>
                    <p:cNvPr id="297991" name="Rectangle 7"/>
                    <p:cNvSpPr>
                      <a:spLocks noChangeArrowheads="1"/>
                    </p:cNvSpPr>
                    <p:nvPr/>
                  </p:nvSpPr>
                  <p:spPr bwMode="auto">
                    <a:xfrm>
                      <a:off x="6" y="6"/>
                      <a:ext cx="4339" cy="379"/>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a:latin typeface="Times New Roman" panose="02020603050405020304" pitchFamily="18" charset="0"/>
                          <a:ea typeface="宋体" panose="02010600030101010101" pitchFamily="2" charset="-122"/>
                          <a:cs typeface="Times New Roman" panose="02020603050405020304" pitchFamily="18" charset="0"/>
                        </a:rPr>
                        <a:t> </a:t>
                      </a:r>
                    </a:p>
                    <a:p>
                      <a:pPr algn="ctr" eaLnBrk="0" hangingPunct="0"/>
                      <a:endParaRPr lang="en-US" altLang="zh-CN" sz="1600">
                        <a:latin typeface="Times New Roman" panose="02020603050405020304" pitchFamily="18" charset="0"/>
                        <a:ea typeface="宋体" panose="02010600030101010101" pitchFamily="2" charset="-122"/>
                      </a:endParaRPr>
                    </a:p>
                  </p:txBody>
                </p:sp>
                <p:sp>
                  <p:nvSpPr>
                    <p:cNvPr id="297992" name="Rectangle 8"/>
                    <p:cNvSpPr>
                      <a:spLocks noChangeArrowheads="1"/>
                    </p:cNvSpPr>
                    <p:nvPr/>
                  </p:nvSpPr>
                  <p:spPr bwMode="auto">
                    <a:xfrm>
                      <a:off x="0" y="0"/>
                      <a:ext cx="4351" cy="391"/>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7993" name="Group 9"/>
                  <p:cNvGrpSpPr>
                    <a:grpSpLocks/>
                  </p:cNvGrpSpPr>
                  <p:nvPr/>
                </p:nvGrpSpPr>
                <p:grpSpPr bwMode="auto">
                  <a:xfrm>
                    <a:off x="0" y="403"/>
                    <a:ext cx="4351" cy="506"/>
                    <a:chOff x="0" y="403"/>
                    <a:chExt cx="4351" cy="506"/>
                  </a:xfrm>
                </p:grpSpPr>
                <p:sp>
                  <p:nvSpPr>
                    <p:cNvPr id="297994" name="Rectangle 10"/>
                    <p:cNvSpPr>
                      <a:spLocks noChangeArrowheads="1"/>
                    </p:cNvSpPr>
                    <p:nvPr/>
                  </p:nvSpPr>
                  <p:spPr bwMode="auto">
                    <a:xfrm>
                      <a:off x="6" y="409"/>
                      <a:ext cx="4339" cy="494"/>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Table 2.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Death rates for screenwriters who have won an academy award.</a:t>
                      </a:r>
                      <a:r>
                        <a:rPr lang="en-US" altLang="zh-CN" sz="1600" i="1" baseline="30000" dirty="0">
                          <a:latin typeface="Times New Roman" panose="02020603050405020304" pitchFamily="18" charset="0"/>
                          <a:ea typeface="宋体" panose="02010600030101010101" pitchFamily="2" charset="-122"/>
                          <a:cs typeface="Times New Roman" panose="02020603050405020304" pitchFamily="18" charset="0"/>
                          <a:hlinkClick r:id="rId3"/>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Values are percentages (95% confidence intervals) and are adjusted for the factor indicated </a:t>
                      </a:r>
                    </a:p>
                    <a:p>
                      <a:pPr eaLnBrk="0" hangingPunct="0"/>
                      <a:endParaRPr lang="en-US" altLang="zh-CN" sz="1600" dirty="0">
                        <a:latin typeface="Times New Roman" panose="02020603050405020304" pitchFamily="18" charset="0"/>
                        <a:ea typeface="宋体" panose="02010600030101010101" pitchFamily="2" charset="-122"/>
                      </a:endParaRPr>
                    </a:p>
                  </p:txBody>
                </p:sp>
                <p:sp>
                  <p:nvSpPr>
                    <p:cNvPr id="297995" name="Rectangle 11"/>
                    <p:cNvSpPr>
                      <a:spLocks noChangeArrowheads="1"/>
                    </p:cNvSpPr>
                    <p:nvPr/>
                  </p:nvSpPr>
                  <p:spPr bwMode="auto">
                    <a:xfrm>
                      <a:off x="0" y="403"/>
                      <a:ext cx="4351" cy="506"/>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7996" name="Group 12"/>
                  <p:cNvGrpSpPr>
                    <a:grpSpLocks/>
                  </p:cNvGrpSpPr>
                  <p:nvPr/>
                </p:nvGrpSpPr>
                <p:grpSpPr bwMode="auto">
                  <a:xfrm>
                    <a:off x="0" y="921"/>
                    <a:ext cx="5759" cy="391"/>
                    <a:chOff x="0" y="921"/>
                    <a:chExt cx="5759" cy="391"/>
                  </a:xfrm>
                </p:grpSpPr>
                <p:sp>
                  <p:nvSpPr>
                    <p:cNvPr id="297997" name="Rectangle 13"/>
                    <p:cNvSpPr>
                      <a:spLocks noChangeArrowheads="1"/>
                    </p:cNvSpPr>
                    <p:nvPr/>
                  </p:nvSpPr>
                  <p:spPr bwMode="auto">
                    <a:xfrm>
                      <a:off x="6" y="927"/>
                      <a:ext cx="5747" cy="379"/>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en-US" altLang="zh-CN" sz="1600">
                          <a:latin typeface="Times New Roman" panose="02020603050405020304" pitchFamily="18" charset="0"/>
                          <a:ea typeface="宋体" panose="02010600030101010101" pitchFamily="2" charset="-122"/>
                          <a:cs typeface="Times New Roman" panose="02020603050405020304" pitchFamily="18" charset="0"/>
                        </a:rPr>
                        <a:t> </a:t>
                      </a:r>
                    </a:p>
                    <a:p>
                      <a:pPr eaLnBrk="0" hangingPunct="0"/>
                      <a:endParaRPr lang="en-US" altLang="zh-CN" sz="1600">
                        <a:latin typeface="Times New Roman" panose="02020603050405020304" pitchFamily="18" charset="0"/>
                        <a:ea typeface="宋体" panose="02010600030101010101" pitchFamily="2" charset="-122"/>
                      </a:endParaRPr>
                    </a:p>
                  </p:txBody>
                </p:sp>
                <p:sp>
                  <p:nvSpPr>
                    <p:cNvPr id="297998" name="Rectangle 14"/>
                    <p:cNvSpPr>
                      <a:spLocks noChangeArrowheads="1"/>
                    </p:cNvSpPr>
                    <p:nvPr/>
                  </p:nvSpPr>
                  <p:spPr bwMode="auto">
                    <a:xfrm>
                      <a:off x="0" y="921"/>
                      <a:ext cx="5759" cy="391"/>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7999" name="Group 15"/>
                  <p:cNvGrpSpPr>
                    <a:grpSpLocks/>
                  </p:cNvGrpSpPr>
                  <p:nvPr/>
                </p:nvGrpSpPr>
                <p:grpSpPr bwMode="auto">
                  <a:xfrm>
                    <a:off x="0" y="1318"/>
                    <a:ext cx="5759" cy="36"/>
                    <a:chOff x="0" y="1318"/>
                    <a:chExt cx="5759" cy="36"/>
                  </a:xfrm>
                </p:grpSpPr>
                <p:sp>
                  <p:nvSpPr>
                    <p:cNvPr id="298000" name="Rectangle 16"/>
                    <p:cNvSpPr>
                      <a:spLocks noChangeArrowheads="1" noTextEdit="1"/>
                    </p:cNvSpPr>
                    <p:nvPr/>
                  </p:nvSpPr>
                  <p:spPr bwMode="auto">
                    <a:xfrm>
                      <a:off x="6" y="1324"/>
                      <a:ext cx="5747" cy="24"/>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98001" name="Rectangle 17"/>
                    <p:cNvSpPr>
                      <a:spLocks noChangeArrowheads="1"/>
                    </p:cNvSpPr>
                    <p:nvPr/>
                  </p:nvSpPr>
                  <p:spPr bwMode="auto">
                    <a:xfrm>
                      <a:off x="0" y="1318"/>
                      <a:ext cx="5759" cy="36"/>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8002" name="Group 18"/>
                  <p:cNvGrpSpPr>
                    <a:grpSpLocks/>
                  </p:cNvGrpSpPr>
                  <p:nvPr/>
                </p:nvGrpSpPr>
                <p:grpSpPr bwMode="auto">
                  <a:xfrm>
                    <a:off x="0" y="1324"/>
                    <a:ext cx="4351" cy="506"/>
                    <a:chOff x="0" y="1324"/>
                    <a:chExt cx="4351" cy="506"/>
                  </a:xfrm>
                </p:grpSpPr>
                <p:sp>
                  <p:nvSpPr>
                    <p:cNvPr id="298003" name="Rectangle 19"/>
                    <p:cNvSpPr>
                      <a:spLocks noChangeArrowheads="1"/>
                    </p:cNvSpPr>
                    <p:nvPr/>
                  </p:nvSpPr>
                  <p:spPr bwMode="auto">
                    <a:xfrm>
                      <a:off x="6" y="1330"/>
                      <a:ext cx="4339" cy="494"/>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eaLnBrk="0" hangingPunct="0"/>
                      <a:endParaRPr lang="zh-CN" altLang="zh-CN" sz="1600">
                        <a:latin typeface="Times New Roman" panose="02020603050405020304" pitchFamily="18" charset="0"/>
                      </a:endParaRPr>
                    </a:p>
                  </p:txBody>
                </p:sp>
                <p:sp>
                  <p:nvSpPr>
                    <p:cNvPr id="298004" name="Rectangle 20"/>
                    <p:cNvSpPr>
                      <a:spLocks noChangeArrowheads="1"/>
                    </p:cNvSpPr>
                    <p:nvPr/>
                  </p:nvSpPr>
                  <p:spPr bwMode="auto">
                    <a:xfrm>
                      <a:off x="0" y="1324"/>
                      <a:ext cx="4351" cy="506"/>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8005" name="Group 21"/>
                  <p:cNvGrpSpPr>
                    <a:grpSpLocks/>
                  </p:cNvGrpSpPr>
                  <p:nvPr/>
                </p:nvGrpSpPr>
                <p:grpSpPr bwMode="auto">
                  <a:xfrm>
                    <a:off x="4351" y="1324"/>
                    <a:ext cx="1408" cy="506"/>
                    <a:chOff x="4351" y="1324"/>
                    <a:chExt cx="1408" cy="506"/>
                  </a:xfrm>
                </p:grpSpPr>
                <p:sp>
                  <p:nvSpPr>
                    <p:cNvPr id="298006" name="Rectangle 22"/>
                    <p:cNvSpPr>
                      <a:spLocks noChangeArrowheads="1"/>
                    </p:cNvSpPr>
                    <p:nvPr/>
                  </p:nvSpPr>
                  <p:spPr bwMode="auto">
                    <a:xfrm>
                      <a:off x="4357" y="1330"/>
                      <a:ext cx="1396" cy="494"/>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r>
                        <a:rPr lang="en-US" altLang="zh-CN" sz="1600" b="1">
                          <a:latin typeface="Times New Roman" panose="02020603050405020304" pitchFamily="18" charset="0"/>
                          <a:ea typeface="宋体" panose="02010600030101010101" pitchFamily="2" charset="-122"/>
                          <a:cs typeface="Times New Roman" panose="02020603050405020304" pitchFamily="18" charset="0"/>
                        </a:rPr>
                        <a:t>Relative increase in death rate for winners</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pPr algn="ctr" eaLnBrk="0" hangingPunct="0"/>
                      <a:endParaRPr lang="en-US" altLang="zh-CN" sz="1600">
                        <a:latin typeface="Times New Roman" panose="02020603050405020304" pitchFamily="18" charset="0"/>
                        <a:ea typeface="宋体" panose="02010600030101010101" pitchFamily="2" charset="-122"/>
                      </a:endParaRPr>
                    </a:p>
                  </p:txBody>
                </p:sp>
                <p:sp>
                  <p:nvSpPr>
                    <p:cNvPr id="298007" name="Rectangle 23"/>
                    <p:cNvSpPr>
                      <a:spLocks noChangeArrowheads="1"/>
                    </p:cNvSpPr>
                    <p:nvPr/>
                  </p:nvSpPr>
                  <p:spPr bwMode="auto">
                    <a:xfrm>
                      <a:off x="4351" y="1324"/>
                      <a:ext cx="1408" cy="506"/>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8008" name="Group 24"/>
                  <p:cNvGrpSpPr>
                    <a:grpSpLocks/>
                  </p:cNvGrpSpPr>
                  <p:nvPr/>
                </p:nvGrpSpPr>
                <p:grpSpPr bwMode="auto">
                  <a:xfrm>
                    <a:off x="0" y="1836"/>
                    <a:ext cx="5759" cy="36"/>
                    <a:chOff x="0" y="1836"/>
                    <a:chExt cx="5759" cy="36"/>
                  </a:xfrm>
                </p:grpSpPr>
                <p:sp>
                  <p:nvSpPr>
                    <p:cNvPr id="298009" name="Rectangle 25"/>
                    <p:cNvSpPr>
                      <a:spLocks noChangeArrowheads="1" noTextEdit="1"/>
                    </p:cNvSpPr>
                    <p:nvPr/>
                  </p:nvSpPr>
                  <p:spPr bwMode="auto">
                    <a:xfrm>
                      <a:off x="6" y="1842"/>
                      <a:ext cx="5747" cy="24"/>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98010" name="Rectangle 26"/>
                    <p:cNvSpPr>
                      <a:spLocks noChangeArrowheads="1"/>
                    </p:cNvSpPr>
                    <p:nvPr/>
                  </p:nvSpPr>
                  <p:spPr bwMode="auto">
                    <a:xfrm>
                      <a:off x="0" y="1836"/>
                      <a:ext cx="5759" cy="36"/>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8011" name="Group 27"/>
                  <p:cNvGrpSpPr>
                    <a:grpSpLocks/>
                  </p:cNvGrpSpPr>
                  <p:nvPr/>
                </p:nvGrpSpPr>
                <p:grpSpPr bwMode="auto">
                  <a:xfrm>
                    <a:off x="0" y="1842"/>
                    <a:ext cx="4351" cy="391"/>
                    <a:chOff x="0" y="1842"/>
                    <a:chExt cx="4351" cy="391"/>
                  </a:xfrm>
                </p:grpSpPr>
                <p:sp>
                  <p:nvSpPr>
                    <p:cNvPr id="298012" name="Rectangle 28"/>
                    <p:cNvSpPr>
                      <a:spLocks noChangeArrowheads="1"/>
                    </p:cNvSpPr>
                    <p:nvPr/>
                  </p:nvSpPr>
                  <p:spPr bwMode="auto">
                    <a:xfrm>
                      <a:off x="6" y="1848"/>
                      <a:ext cx="4339" cy="379"/>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anose="02020603050405020304" pitchFamily="18" charset="0"/>
                          <a:ea typeface="宋体" panose="02010600030101010101" pitchFamily="2" charset="-122"/>
                          <a:cs typeface="Times New Roman" panose="02020603050405020304" pitchFamily="18" charset="0"/>
                        </a:rPr>
                        <a:t>Basic analysis</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pPr eaLnBrk="0" hangingPunct="0"/>
                      <a:endParaRPr lang="en-US" altLang="zh-CN" sz="1600">
                        <a:latin typeface="Times New Roman" panose="02020603050405020304" pitchFamily="18" charset="0"/>
                        <a:ea typeface="宋体" panose="02010600030101010101" pitchFamily="2" charset="-122"/>
                      </a:endParaRPr>
                    </a:p>
                  </p:txBody>
                </p:sp>
                <p:sp>
                  <p:nvSpPr>
                    <p:cNvPr id="298013" name="Rectangle 29"/>
                    <p:cNvSpPr>
                      <a:spLocks noChangeArrowheads="1"/>
                    </p:cNvSpPr>
                    <p:nvPr/>
                  </p:nvSpPr>
                  <p:spPr bwMode="auto">
                    <a:xfrm>
                      <a:off x="0" y="1842"/>
                      <a:ext cx="4351" cy="391"/>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8014" name="Group 30"/>
                  <p:cNvGrpSpPr>
                    <a:grpSpLocks/>
                  </p:cNvGrpSpPr>
                  <p:nvPr/>
                </p:nvGrpSpPr>
                <p:grpSpPr bwMode="auto">
                  <a:xfrm>
                    <a:off x="4351" y="1842"/>
                    <a:ext cx="1408" cy="391"/>
                    <a:chOff x="4351" y="1842"/>
                    <a:chExt cx="1408" cy="391"/>
                  </a:xfrm>
                </p:grpSpPr>
                <p:sp>
                  <p:nvSpPr>
                    <p:cNvPr id="298015" name="Rectangle 31"/>
                    <p:cNvSpPr>
                      <a:spLocks noChangeArrowheads="1"/>
                    </p:cNvSpPr>
                    <p:nvPr/>
                  </p:nvSpPr>
                  <p:spPr bwMode="auto">
                    <a:xfrm>
                      <a:off x="4357" y="1848"/>
                      <a:ext cx="1396" cy="379"/>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a:latin typeface="Times New Roman" panose="02020603050405020304" pitchFamily="18" charset="0"/>
                          <a:ea typeface="宋体" panose="02010600030101010101" pitchFamily="2" charset="-122"/>
                          <a:cs typeface="Times New Roman" panose="02020603050405020304" pitchFamily="18" charset="0"/>
                        </a:rPr>
                        <a:t>37 (10 to 70)</a:t>
                      </a:r>
                    </a:p>
                    <a:p>
                      <a:pPr algn="ctr" eaLnBrk="0" hangingPunct="0"/>
                      <a:endParaRPr lang="en-US" altLang="zh-CN" sz="1600">
                        <a:latin typeface="Times New Roman" panose="02020603050405020304" pitchFamily="18" charset="0"/>
                        <a:ea typeface="宋体" panose="02010600030101010101" pitchFamily="2" charset="-122"/>
                      </a:endParaRPr>
                    </a:p>
                  </p:txBody>
                </p:sp>
                <p:sp>
                  <p:nvSpPr>
                    <p:cNvPr id="298016" name="Rectangle 32"/>
                    <p:cNvSpPr>
                      <a:spLocks noChangeArrowheads="1"/>
                    </p:cNvSpPr>
                    <p:nvPr/>
                  </p:nvSpPr>
                  <p:spPr bwMode="auto">
                    <a:xfrm>
                      <a:off x="4351" y="1842"/>
                      <a:ext cx="1408" cy="391"/>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8017" name="Group 33"/>
                  <p:cNvGrpSpPr>
                    <a:grpSpLocks/>
                  </p:cNvGrpSpPr>
                  <p:nvPr/>
                </p:nvGrpSpPr>
                <p:grpSpPr bwMode="auto">
                  <a:xfrm>
                    <a:off x="0" y="2245"/>
                    <a:ext cx="4351" cy="391"/>
                    <a:chOff x="0" y="2245"/>
                    <a:chExt cx="4351" cy="391"/>
                  </a:xfrm>
                </p:grpSpPr>
                <p:sp>
                  <p:nvSpPr>
                    <p:cNvPr id="298018" name="Rectangle 34"/>
                    <p:cNvSpPr>
                      <a:spLocks noChangeArrowheads="1"/>
                    </p:cNvSpPr>
                    <p:nvPr/>
                  </p:nvSpPr>
                  <p:spPr bwMode="auto">
                    <a:xfrm>
                      <a:off x="6" y="2251"/>
                      <a:ext cx="4339" cy="379"/>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anose="02020603050405020304" pitchFamily="18" charset="0"/>
                          <a:ea typeface="宋体" panose="02010600030101010101" pitchFamily="2" charset="-122"/>
                          <a:cs typeface="Times New Roman" panose="02020603050405020304" pitchFamily="18" charset="0"/>
                        </a:rPr>
                        <a:t>Adjusted analysis</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pPr eaLnBrk="0" hangingPunct="0"/>
                      <a:endParaRPr lang="en-US" altLang="zh-CN" sz="1600">
                        <a:latin typeface="Times New Roman" panose="02020603050405020304" pitchFamily="18" charset="0"/>
                        <a:ea typeface="宋体" panose="02010600030101010101" pitchFamily="2" charset="-122"/>
                      </a:endParaRPr>
                    </a:p>
                  </p:txBody>
                </p:sp>
                <p:sp>
                  <p:nvSpPr>
                    <p:cNvPr id="298019" name="Rectangle 35"/>
                    <p:cNvSpPr>
                      <a:spLocks noChangeArrowheads="1"/>
                    </p:cNvSpPr>
                    <p:nvPr/>
                  </p:nvSpPr>
                  <p:spPr bwMode="auto">
                    <a:xfrm>
                      <a:off x="0" y="2245"/>
                      <a:ext cx="4351" cy="391"/>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8020" name="Group 36"/>
                  <p:cNvGrpSpPr>
                    <a:grpSpLocks/>
                  </p:cNvGrpSpPr>
                  <p:nvPr/>
                </p:nvGrpSpPr>
                <p:grpSpPr bwMode="auto">
                  <a:xfrm>
                    <a:off x="4351" y="2245"/>
                    <a:ext cx="1408" cy="391"/>
                    <a:chOff x="4351" y="2245"/>
                    <a:chExt cx="1408" cy="391"/>
                  </a:xfrm>
                </p:grpSpPr>
                <p:sp>
                  <p:nvSpPr>
                    <p:cNvPr id="298021" name="Rectangle 37"/>
                    <p:cNvSpPr>
                      <a:spLocks noChangeArrowheads="1"/>
                    </p:cNvSpPr>
                    <p:nvPr/>
                  </p:nvSpPr>
                  <p:spPr bwMode="auto">
                    <a:xfrm>
                      <a:off x="4357" y="2251"/>
                      <a:ext cx="1396" cy="379"/>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a:latin typeface="Times New Roman" panose="02020603050405020304" pitchFamily="18" charset="0"/>
                          <a:ea typeface="宋体" panose="02010600030101010101" pitchFamily="2" charset="-122"/>
                          <a:cs typeface="Times New Roman" panose="02020603050405020304" pitchFamily="18" charset="0"/>
                        </a:rPr>
                        <a:t> </a:t>
                      </a:r>
                    </a:p>
                    <a:p>
                      <a:pPr eaLnBrk="0" hangingPunct="0"/>
                      <a:endParaRPr lang="en-US" altLang="zh-CN" sz="1600">
                        <a:latin typeface="Times New Roman" panose="02020603050405020304" pitchFamily="18" charset="0"/>
                        <a:ea typeface="宋体" panose="02010600030101010101" pitchFamily="2" charset="-122"/>
                      </a:endParaRPr>
                    </a:p>
                  </p:txBody>
                </p:sp>
                <p:sp>
                  <p:nvSpPr>
                    <p:cNvPr id="298022" name="Rectangle 38"/>
                    <p:cNvSpPr>
                      <a:spLocks noChangeArrowheads="1"/>
                    </p:cNvSpPr>
                    <p:nvPr/>
                  </p:nvSpPr>
                  <p:spPr bwMode="auto">
                    <a:xfrm>
                      <a:off x="4351" y="2245"/>
                      <a:ext cx="1408" cy="391"/>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8023" name="Group 39"/>
                  <p:cNvGrpSpPr>
                    <a:grpSpLocks/>
                  </p:cNvGrpSpPr>
                  <p:nvPr/>
                </p:nvGrpSpPr>
                <p:grpSpPr bwMode="auto">
                  <a:xfrm>
                    <a:off x="0" y="2648"/>
                    <a:ext cx="4351" cy="391"/>
                    <a:chOff x="0" y="2648"/>
                    <a:chExt cx="4351" cy="391"/>
                  </a:xfrm>
                </p:grpSpPr>
                <p:sp>
                  <p:nvSpPr>
                    <p:cNvPr id="298024" name="Rectangle 40"/>
                    <p:cNvSpPr>
                      <a:spLocks noChangeArrowheads="1"/>
                    </p:cNvSpPr>
                    <p:nvPr/>
                  </p:nvSpPr>
                  <p:spPr bwMode="auto">
                    <a:xfrm>
                      <a:off x="6" y="2654"/>
                      <a:ext cx="4339" cy="379"/>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a:latin typeface="Times New Roman" panose="02020603050405020304" pitchFamily="18" charset="0"/>
                          <a:ea typeface="宋体" panose="02010600030101010101" pitchFamily="2" charset="-122"/>
                          <a:cs typeface="Times New Roman" panose="02020603050405020304" pitchFamily="18" charset="0"/>
                        </a:rPr>
                        <a:t>Demographic:</a:t>
                      </a:r>
                    </a:p>
                    <a:p>
                      <a:pPr eaLnBrk="0" hangingPunct="0"/>
                      <a:endParaRPr lang="en-US" altLang="zh-CN" sz="1600">
                        <a:latin typeface="Times New Roman" panose="02020603050405020304" pitchFamily="18" charset="0"/>
                        <a:ea typeface="宋体" panose="02010600030101010101" pitchFamily="2" charset="-122"/>
                      </a:endParaRPr>
                    </a:p>
                  </p:txBody>
                </p:sp>
                <p:sp>
                  <p:nvSpPr>
                    <p:cNvPr id="298025" name="Rectangle 41"/>
                    <p:cNvSpPr>
                      <a:spLocks noChangeArrowheads="1"/>
                    </p:cNvSpPr>
                    <p:nvPr/>
                  </p:nvSpPr>
                  <p:spPr bwMode="auto">
                    <a:xfrm>
                      <a:off x="0" y="2648"/>
                      <a:ext cx="4351" cy="391"/>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8026" name="Group 42"/>
                  <p:cNvGrpSpPr>
                    <a:grpSpLocks/>
                  </p:cNvGrpSpPr>
                  <p:nvPr/>
                </p:nvGrpSpPr>
                <p:grpSpPr bwMode="auto">
                  <a:xfrm>
                    <a:off x="4351" y="2648"/>
                    <a:ext cx="1408" cy="391"/>
                    <a:chOff x="4351" y="2648"/>
                    <a:chExt cx="1408" cy="391"/>
                  </a:xfrm>
                </p:grpSpPr>
                <p:sp>
                  <p:nvSpPr>
                    <p:cNvPr id="298027" name="Rectangle 43"/>
                    <p:cNvSpPr>
                      <a:spLocks noChangeArrowheads="1"/>
                    </p:cNvSpPr>
                    <p:nvPr/>
                  </p:nvSpPr>
                  <p:spPr bwMode="auto">
                    <a:xfrm>
                      <a:off x="4357" y="2654"/>
                      <a:ext cx="1396" cy="379"/>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a:latin typeface="Times New Roman" panose="02020603050405020304" pitchFamily="18" charset="0"/>
                          <a:ea typeface="宋体" panose="02010600030101010101" pitchFamily="2" charset="-122"/>
                          <a:cs typeface="Times New Roman" panose="02020603050405020304" pitchFamily="18" charset="0"/>
                        </a:rPr>
                        <a:t> </a:t>
                      </a:r>
                    </a:p>
                    <a:p>
                      <a:pPr eaLnBrk="0" hangingPunct="0"/>
                      <a:endParaRPr lang="en-US" altLang="zh-CN" sz="1600">
                        <a:latin typeface="Times New Roman" panose="02020603050405020304" pitchFamily="18" charset="0"/>
                        <a:ea typeface="宋体" panose="02010600030101010101" pitchFamily="2" charset="-122"/>
                      </a:endParaRPr>
                    </a:p>
                  </p:txBody>
                </p:sp>
                <p:sp>
                  <p:nvSpPr>
                    <p:cNvPr id="298028" name="Rectangle 44"/>
                    <p:cNvSpPr>
                      <a:spLocks noChangeArrowheads="1"/>
                    </p:cNvSpPr>
                    <p:nvPr/>
                  </p:nvSpPr>
                  <p:spPr bwMode="auto">
                    <a:xfrm>
                      <a:off x="4351" y="2648"/>
                      <a:ext cx="1408" cy="391"/>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8029" name="Group 45"/>
                  <p:cNvGrpSpPr>
                    <a:grpSpLocks/>
                  </p:cNvGrpSpPr>
                  <p:nvPr/>
                </p:nvGrpSpPr>
                <p:grpSpPr bwMode="auto">
                  <a:xfrm>
                    <a:off x="0" y="3051"/>
                    <a:ext cx="4351" cy="391"/>
                    <a:chOff x="0" y="3051"/>
                    <a:chExt cx="4351" cy="391"/>
                  </a:xfrm>
                </p:grpSpPr>
                <p:sp>
                  <p:nvSpPr>
                    <p:cNvPr id="298030" name="Rectangle 46"/>
                    <p:cNvSpPr>
                      <a:spLocks noChangeArrowheads="1"/>
                    </p:cNvSpPr>
                    <p:nvPr/>
                  </p:nvSpPr>
                  <p:spPr bwMode="auto">
                    <a:xfrm>
                      <a:off x="6" y="3057"/>
                      <a:ext cx="4339" cy="379"/>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a:latin typeface="Times New Roman" panose="02020603050405020304" pitchFamily="18" charset="0"/>
                          <a:ea typeface="宋体" panose="02010600030101010101" pitchFamily="2" charset="-122"/>
                          <a:cs typeface="Times New Roman" panose="02020603050405020304" pitchFamily="18" charset="0"/>
                        </a:rPr>
                        <a:t>  Year of birth</a:t>
                      </a:r>
                    </a:p>
                    <a:p>
                      <a:pPr eaLnBrk="0" hangingPunct="0"/>
                      <a:endParaRPr lang="en-US" altLang="zh-CN" sz="1600">
                        <a:latin typeface="Times New Roman" panose="02020603050405020304" pitchFamily="18" charset="0"/>
                        <a:ea typeface="宋体" panose="02010600030101010101" pitchFamily="2" charset="-122"/>
                      </a:endParaRPr>
                    </a:p>
                  </p:txBody>
                </p:sp>
                <p:sp>
                  <p:nvSpPr>
                    <p:cNvPr id="298031" name="Rectangle 47"/>
                    <p:cNvSpPr>
                      <a:spLocks noChangeArrowheads="1"/>
                    </p:cNvSpPr>
                    <p:nvPr/>
                  </p:nvSpPr>
                  <p:spPr bwMode="auto">
                    <a:xfrm>
                      <a:off x="0" y="3051"/>
                      <a:ext cx="4351" cy="391"/>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8032" name="Group 48"/>
                  <p:cNvGrpSpPr>
                    <a:grpSpLocks/>
                  </p:cNvGrpSpPr>
                  <p:nvPr/>
                </p:nvGrpSpPr>
                <p:grpSpPr bwMode="auto">
                  <a:xfrm>
                    <a:off x="4351" y="3051"/>
                    <a:ext cx="1408" cy="391"/>
                    <a:chOff x="4351" y="3051"/>
                    <a:chExt cx="1408" cy="391"/>
                  </a:xfrm>
                </p:grpSpPr>
                <p:sp>
                  <p:nvSpPr>
                    <p:cNvPr id="298033" name="Rectangle 49"/>
                    <p:cNvSpPr>
                      <a:spLocks noChangeArrowheads="1"/>
                    </p:cNvSpPr>
                    <p:nvPr/>
                  </p:nvSpPr>
                  <p:spPr bwMode="auto">
                    <a:xfrm>
                      <a:off x="4357" y="3057"/>
                      <a:ext cx="1396" cy="379"/>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a:latin typeface="Times New Roman" panose="02020603050405020304" pitchFamily="18" charset="0"/>
                          <a:ea typeface="宋体" panose="02010600030101010101" pitchFamily="2" charset="-122"/>
                          <a:cs typeface="Times New Roman" panose="02020603050405020304" pitchFamily="18" charset="0"/>
                        </a:rPr>
                        <a:t>32 (6 to 64)</a:t>
                      </a:r>
                    </a:p>
                    <a:p>
                      <a:pPr algn="ctr" eaLnBrk="0" hangingPunct="0"/>
                      <a:endParaRPr lang="en-US" altLang="zh-CN" sz="1600">
                        <a:latin typeface="Times New Roman" panose="02020603050405020304" pitchFamily="18" charset="0"/>
                        <a:ea typeface="宋体" panose="02010600030101010101" pitchFamily="2" charset="-122"/>
                      </a:endParaRPr>
                    </a:p>
                  </p:txBody>
                </p:sp>
                <p:sp>
                  <p:nvSpPr>
                    <p:cNvPr id="298034" name="Rectangle 50"/>
                    <p:cNvSpPr>
                      <a:spLocks noChangeArrowheads="1"/>
                    </p:cNvSpPr>
                    <p:nvPr/>
                  </p:nvSpPr>
                  <p:spPr bwMode="auto">
                    <a:xfrm>
                      <a:off x="4351" y="3051"/>
                      <a:ext cx="1408" cy="391"/>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8035" name="Group 51"/>
                  <p:cNvGrpSpPr>
                    <a:grpSpLocks/>
                  </p:cNvGrpSpPr>
                  <p:nvPr/>
                </p:nvGrpSpPr>
                <p:grpSpPr bwMode="auto">
                  <a:xfrm>
                    <a:off x="0" y="3454"/>
                    <a:ext cx="4351" cy="391"/>
                    <a:chOff x="0" y="3454"/>
                    <a:chExt cx="4351" cy="391"/>
                  </a:xfrm>
                </p:grpSpPr>
                <p:sp>
                  <p:nvSpPr>
                    <p:cNvPr id="298036" name="Rectangle 52"/>
                    <p:cNvSpPr>
                      <a:spLocks noChangeArrowheads="1"/>
                    </p:cNvSpPr>
                    <p:nvPr/>
                  </p:nvSpPr>
                  <p:spPr bwMode="auto">
                    <a:xfrm>
                      <a:off x="6" y="3460"/>
                      <a:ext cx="4339" cy="379"/>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a:latin typeface="Times New Roman" panose="02020603050405020304" pitchFamily="18" charset="0"/>
                          <a:ea typeface="宋体" panose="02010600030101010101" pitchFamily="2" charset="-122"/>
                          <a:cs typeface="Times New Roman" panose="02020603050405020304" pitchFamily="18" charset="0"/>
                        </a:rPr>
                        <a:t>  Sex</a:t>
                      </a:r>
                    </a:p>
                    <a:p>
                      <a:pPr eaLnBrk="0" hangingPunct="0"/>
                      <a:endParaRPr lang="en-US" altLang="zh-CN" sz="1600">
                        <a:latin typeface="Times New Roman" panose="02020603050405020304" pitchFamily="18" charset="0"/>
                        <a:ea typeface="宋体" panose="02010600030101010101" pitchFamily="2" charset="-122"/>
                      </a:endParaRPr>
                    </a:p>
                  </p:txBody>
                </p:sp>
                <p:sp>
                  <p:nvSpPr>
                    <p:cNvPr id="298037" name="Rectangle 53"/>
                    <p:cNvSpPr>
                      <a:spLocks noChangeArrowheads="1"/>
                    </p:cNvSpPr>
                    <p:nvPr/>
                  </p:nvSpPr>
                  <p:spPr bwMode="auto">
                    <a:xfrm>
                      <a:off x="0" y="3454"/>
                      <a:ext cx="4351" cy="391"/>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8038" name="Group 54"/>
                  <p:cNvGrpSpPr>
                    <a:grpSpLocks/>
                  </p:cNvGrpSpPr>
                  <p:nvPr/>
                </p:nvGrpSpPr>
                <p:grpSpPr bwMode="auto">
                  <a:xfrm>
                    <a:off x="4351" y="3454"/>
                    <a:ext cx="1408" cy="391"/>
                    <a:chOff x="4351" y="3454"/>
                    <a:chExt cx="1408" cy="391"/>
                  </a:xfrm>
                </p:grpSpPr>
                <p:sp>
                  <p:nvSpPr>
                    <p:cNvPr id="298039" name="Rectangle 55"/>
                    <p:cNvSpPr>
                      <a:spLocks noChangeArrowheads="1"/>
                    </p:cNvSpPr>
                    <p:nvPr/>
                  </p:nvSpPr>
                  <p:spPr bwMode="auto">
                    <a:xfrm>
                      <a:off x="4357" y="3460"/>
                      <a:ext cx="1396" cy="379"/>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a:latin typeface="Times New Roman" panose="02020603050405020304" pitchFamily="18" charset="0"/>
                          <a:ea typeface="宋体" panose="02010600030101010101" pitchFamily="2" charset="-122"/>
                          <a:cs typeface="Times New Roman" panose="02020603050405020304" pitchFamily="18" charset="0"/>
                        </a:rPr>
                        <a:t>36 (10 to 69)</a:t>
                      </a:r>
                    </a:p>
                    <a:p>
                      <a:pPr algn="ctr" eaLnBrk="0" hangingPunct="0"/>
                      <a:endParaRPr lang="en-US" altLang="zh-CN" sz="1600">
                        <a:latin typeface="Times New Roman" panose="02020603050405020304" pitchFamily="18" charset="0"/>
                        <a:ea typeface="宋体" panose="02010600030101010101" pitchFamily="2" charset="-122"/>
                      </a:endParaRPr>
                    </a:p>
                  </p:txBody>
                </p:sp>
                <p:sp>
                  <p:nvSpPr>
                    <p:cNvPr id="298040" name="Rectangle 56"/>
                    <p:cNvSpPr>
                      <a:spLocks noChangeArrowheads="1"/>
                    </p:cNvSpPr>
                    <p:nvPr/>
                  </p:nvSpPr>
                  <p:spPr bwMode="auto">
                    <a:xfrm>
                      <a:off x="4351" y="3454"/>
                      <a:ext cx="1408" cy="391"/>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8041" name="Group 57"/>
                  <p:cNvGrpSpPr>
                    <a:grpSpLocks/>
                  </p:cNvGrpSpPr>
                  <p:nvPr/>
                </p:nvGrpSpPr>
                <p:grpSpPr bwMode="auto">
                  <a:xfrm>
                    <a:off x="0" y="3857"/>
                    <a:ext cx="4351" cy="391"/>
                    <a:chOff x="0" y="3857"/>
                    <a:chExt cx="4351" cy="391"/>
                  </a:xfrm>
                </p:grpSpPr>
                <p:sp>
                  <p:nvSpPr>
                    <p:cNvPr id="298042" name="Rectangle 58"/>
                    <p:cNvSpPr>
                      <a:spLocks noChangeArrowheads="1"/>
                    </p:cNvSpPr>
                    <p:nvPr/>
                  </p:nvSpPr>
                  <p:spPr bwMode="auto">
                    <a:xfrm>
                      <a:off x="6" y="3863"/>
                      <a:ext cx="4339" cy="379"/>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a:latin typeface="Times New Roman" panose="02020603050405020304" pitchFamily="18" charset="0"/>
                          <a:ea typeface="宋体" panose="02010600030101010101" pitchFamily="2" charset="-122"/>
                          <a:cs typeface="Times New Roman" panose="02020603050405020304" pitchFamily="18" charset="0"/>
                        </a:rPr>
                        <a:t>  Documented education</a:t>
                      </a:r>
                    </a:p>
                    <a:p>
                      <a:pPr eaLnBrk="0" hangingPunct="0"/>
                      <a:endParaRPr lang="en-US" altLang="zh-CN" sz="1600">
                        <a:latin typeface="Times New Roman" panose="02020603050405020304" pitchFamily="18" charset="0"/>
                        <a:ea typeface="宋体" panose="02010600030101010101" pitchFamily="2" charset="-122"/>
                      </a:endParaRPr>
                    </a:p>
                  </p:txBody>
                </p:sp>
                <p:sp>
                  <p:nvSpPr>
                    <p:cNvPr id="298043" name="Rectangle 59"/>
                    <p:cNvSpPr>
                      <a:spLocks noChangeArrowheads="1"/>
                    </p:cNvSpPr>
                    <p:nvPr/>
                  </p:nvSpPr>
                  <p:spPr bwMode="auto">
                    <a:xfrm>
                      <a:off x="0" y="3857"/>
                      <a:ext cx="4351" cy="391"/>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8044" name="Group 60"/>
                  <p:cNvGrpSpPr>
                    <a:grpSpLocks/>
                  </p:cNvGrpSpPr>
                  <p:nvPr/>
                </p:nvGrpSpPr>
                <p:grpSpPr bwMode="auto">
                  <a:xfrm>
                    <a:off x="4351" y="3857"/>
                    <a:ext cx="1408" cy="391"/>
                    <a:chOff x="4351" y="3857"/>
                    <a:chExt cx="1408" cy="391"/>
                  </a:xfrm>
                </p:grpSpPr>
                <p:sp>
                  <p:nvSpPr>
                    <p:cNvPr id="298045" name="Rectangle 61"/>
                    <p:cNvSpPr>
                      <a:spLocks noChangeArrowheads="1"/>
                    </p:cNvSpPr>
                    <p:nvPr/>
                  </p:nvSpPr>
                  <p:spPr bwMode="auto">
                    <a:xfrm>
                      <a:off x="4357" y="3863"/>
                      <a:ext cx="1396" cy="379"/>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a:latin typeface="Times New Roman" panose="02020603050405020304" pitchFamily="18" charset="0"/>
                          <a:ea typeface="宋体" panose="02010600030101010101" pitchFamily="2" charset="-122"/>
                          <a:cs typeface="Times New Roman" panose="02020603050405020304" pitchFamily="18" charset="0"/>
                        </a:rPr>
                        <a:t>39 (12 to 73)</a:t>
                      </a:r>
                    </a:p>
                    <a:p>
                      <a:pPr algn="ctr" eaLnBrk="0" hangingPunct="0"/>
                      <a:endParaRPr lang="en-US" altLang="zh-CN" sz="1600">
                        <a:latin typeface="Times New Roman" panose="02020603050405020304" pitchFamily="18" charset="0"/>
                        <a:ea typeface="宋体" panose="02010600030101010101" pitchFamily="2" charset="-122"/>
                      </a:endParaRPr>
                    </a:p>
                  </p:txBody>
                </p:sp>
                <p:sp>
                  <p:nvSpPr>
                    <p:cNvPr id="298046" name="Rectangle 62"/>
                    <p:cNvSpPr>
                      <a:spLocks noChangeArrowheads="1"/>
                    </p:cNvSpPr>
                    <p:nvPr/>
                  </p:nvSpPr>
                  <p:spPr bwMode="auto">
                    <a:xfrm>
                      <a:off x="4351" y="3857"/>
                      <a:ext cx="1408" cy="391"/>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8047" name="Group 63"/>
                  <p:cNvGrpSpPr>
                    <a:grpSpLocks/>
                  </p:cNvGrpSpPr>
                  <p:nvPr/>
                </p:nvGrpSpPr>
                <p:grpSpPr bwMode="auto">
                  <a:xfrm>
                    <a:off x="0" y="4260"/>
                    <a:ext cx="4351" cy="391"/>
                    <a:chOff x="0" y="4260"/>
                    <a:chExt cx="4351" cy="391"/>
                  </a:xfrm>
                </p:grpSpPr>
                <p:sp>
                  <p:nvSpPr>
                    <p:cNvPr id="298048" name="Rectangle 64"/>
                    <p:cNvSpPr>
                      <a:spLocks noChangeArrowheads="1"/>
                    </p:cNvSpPr>
                    <p:nvPr/>
                  </p:nvSpPr>
                  <p:spPr bwMode="auto">
                    <a:xfrm>
                      <a:off x="6" y="4266"/>
                      <a:ext cx="4339" cy="379"/>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a:latin typeface="Times New Roman" panose="02020603050405020304" pitchFamily="18" charset="0"/>
                          <a:ea typeface="宋体" panose="02010600030101010101" pitchFamily="2" charset="-122"/>
                          <a:cs typeface="Times New Roman" panose="02020603050405020304" pitchFamily="18" charset="0"/>
                        </a:rPr>
                        <a:t>  All three factors</a:t>
                      </a:r>
                    </a:p>
                    <a:p>
                      <a:pPr eaLnBrk="0" hangingPunct="0"/>
                      <a:endParaRPr lang="en-US" altLang="zh-CN" sz="1600">
                        <a:latin typeface="Times New Roman" panose="02020603050405020304" pitchFamily="18" charset="0"/>
                        <a:ea typeface="宋体" panose="02010600030101010101" pitchFamily="2" charset="-122"/>
                      </a:endParaRPr>
                    </a:p>
                  </p:txBody>
                </p:sp>
                <p:sp>
                  <p:nvSpPr>
                    <p:cNvPr id="298049" name="Rectangle 65"/>
                    <p:cNvSpPr>
                      <a:spLocks noChangeArrowheads="1"/>
                    </p:cNvSpPr>
                    <p:nvPr/>
                  </p:nvSpPr>
                  <p:spPr bwMode="auto">
                    <a:xfrm>
                      <a:off x="0" y="4260"/>
                      <a:ext cx="4351" cy="391"/>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8050" name="Group 66"/>
                  <p:cNvGrpSpPr>
                    <a:grpSpLocks/>
                  </p:cNvGrpSpPr>
                  <p:nvPr/>
                </p:nvGrpSpPr>
                <p:grpSpPr bwMode="auto">
                  <a:xfrm>
                    <a:off x="4351" y="4260"/>
                    <a:ext cx="1408" cy="391"/>
                    <a:chOff x="4351" y="4260"/>
                    <a:chExt cx="1408" cy="391"/>
                  </a:xfrm>
                </p:grpSpPr>
                <p:sp>
                  <p:nvSpPr>
                    <p:cNvPr id="298051" name="Rectangle 67"/>
                    <p:cNvSpPr>
                      <a:spLocks noChangeArrowheads="1"/>
                    </p:cNvSpPr>
                    <p:nvPr/>
                  </p:nvSpPr>
                  <p:spPr bwMode="auto">
                    <a:xfrm>
                      <a:off x="4357" y="4266"/>
                      <a:ext cx="1396" cy="379"/>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a:latin typeface="Times New Roman" panose="02020603050405020304" pitchFamily="18" charset="0"/>
                          <a:ea typeface="宋体" panose="02010600030101010101" pitchFamily="2" charset="-122"/>
                          <a:cs typeface="Times New Roman" panose="02020603050405020304" pitchFamily="18" charset="0"/>
                        </a:rPr>
                        <a:t>33 (7 to 65)</a:t>
                      </a:r>
                    </a:p>
                    <a:p>
                      <a:pPr algn="ctr" eaLnBrk="0" hangingPunct="0"/>
                      <a:endParaRPr lang="en-US" altLang="zh-CN" sz="1600">
                        <a:latin typeface="Times New Roman" panose="02020603050405020304" pitchFamily="18" charset="0"/>
                        <a:ea typeface="宋体" panose="02010600030101010101" pitchFamily="2" charset="-122"/>
                      </a:endParaRPr>
                    </a:p>
                  </p:txBody>
                </p:sp>
                <p:sp>
                  <p:nvSpPr>
                    <p:cNvPr id="298052" name="Rectangle 68"/>
                    <p:cNvSpPr>
                      <a:spLocks noChangeArrowheads="1"/>
                    </p:cNvSpPr>
                    <p:nvPr/>
                  </p:nvSpPr>
                  <p:spPr bwMode="auto">
                    <a:xfrm>
                      <a:off x="4351" y="4260"/>
                      <a:ext cx="1408" cy="391"/>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8053" name="Group 69"/>
                  <p:cNvGrpSpPr>
                    <a:grpSpLocks/>
                  </p:cNvGrpSpPr>
                  <p:nvPr/>
                </p:nvGrpSpPr>
                <p:grpSpPr bwMode="auto">
                  <a:xfrm>
                    <a:off x="0" y="4663"/>
                    <a:ext cx="4351" cy="391"/>
                    <a:chOff x="0" y="4663"/>
                    <a:chExt cx="4351" cy="391"/>
                  </a:xfrm>
                </p:grpSpPr>
                <p:sp>
                  <p:nvSpPr>
                    <p:cNvPr id="298054" name="Rectangle 70"/>
                    <p:cNvSpPr>
                      <a:spLocks noChangeArrowheads="1"/>
                    </p:cNvSpPr>
                    <p:nvPr/>
                  </p:nvSpPr>
                  <p:spPr bwMode="auto">
                    <a:xfrm>
                      <a:off x="6" y="4669"/>
                      <a:ext cx="4339" cy="379"/>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a:latin typeface="Times New Roman" panose="02020603050405020304" pitchFamily="18" charset="0"/>
                          <a:ea typeface="宋体" panose="02010600030101010101" pitchFamily="2" charset="-122"/>
                          <a:cs typeface="Times New Roman" panose="02020603050405020304" pitchFamily="18" charset="0"/>
                        </a:rPr>
                        <a:t>Professional:</a:t>
                      </a:r>
                    </a:p>
                    <a:p>
                      <a:pPr eaLnBrk="0" hangingPunct="0"/>
                      <a:endParaRPr lang="en-US" altLang="zh-CN" sz="1600">
                        <a:latin typeface="Times New Roman" panose="02020603050405020304" pitchFamily="18" charset="0"/>
                        <a:ea typeface="宋体" panose="02010600030101010101" pitchFamily="2" charset="-122"/>
                      </a:endParaRPr>
                    </a:p>
                  </p:txBody>
                </p:sp>
                <p:sp>
                  <p:nvSpPr>
                    <p:cNvPr id="298055" name="Rectangle 71"/>
                    <p:cNvSpPr>
                      <a:spLocks noChangeArrowheads="1"/>
                    </p:cNvSpPr>
                    <p:nvPr/>
                  </p:nvSpPr>
                  <p:spPr bwMode="auto">
                    <a:xfrm>
                      <a:off x="0" y="4663"/>
                      <a:ext cx="4351" cy="391"/>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8056" name="Group 72"/>
                  <p:cNvGrpSpPr>
                    <a:grpSpLocks/>
                  </p:cNvGrpSpPr>
                  <p:nvPr/>
                </p:nvGrpSpPr>
                <p:grpSpPr bwMode="auto">
                  <a:xfrm>
                    <a:off x="4351" y="4663"/>
                    <a:ext cx="1408" cy="391"/>
                    <a:chOff x="4351" y="4663"/>
                    <a:chExt cx="1408" cy="391"/>
                  </a:xfrm>
                </p:grpSpPr>
                <p:sp>
                  <p:nvSpPr>
                    <p:cNvPr id="298057" name="Rectangle 73"/>
                    <p:cNvSpPr>
                      <a:spLocks noChangeArrowheads="1"/>
                    </p:cNvSpPr>
                    <p:nvPr/>
                  </p:nvSpPr>
                  <p:spPr bwMode="auto">
                    <a:xfrm>
                      <a:off x="4357" y="4669"/>
                      <a:ext cx="1396" cy="379"/>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a:latin typeface="Times New Roman" panose="02020603050405020304" pitchFamily="18" charset="0"/>
                          <a:ea typeface="宋体" panose="02010600030101010101" pitchFamily="2" charset="-122"/>
                          <a:cs typeface="Times New Roman" panose="02020603050405020304" pitchFamily="18" charset="0"/>
                        </a:rPr>
                        <a:t> </a:t>
                      </a:r>
                    </a:p>
                    <a:p>
                      <a:pPr eaLnBrk="0" hangingPunct="0"/>
                      <a:endParaRPr lang="en-US" altLang="zh-CN" sz="1600">
                        <a:latin typeface="Times New Roman" panose="02020603050405020304" pitchFamily="18" charset="0"/>
                        <a:ea typeface="宋体" panose="02010600030101010101" pitchFamily="2" charset="-122"/>
                      </a:endParaRPr>
                    </a:p>
                  </p:txBody>
                </p:sp>
                <p:sp>
                  <p:nvSpPr>
                    <p:cNvPr id="298058" name="Rectangle 74"/>
                    <p:cNvSpPr>
                      <a:spLocks noChangeArrowheads="1"/>
                    </p:cNvSpPr>
                    <p:nvPr/>
                  </p:nvSpPr>
                  <p:spPr bwMode="auto">
                    <a:xfrm>
                      <a:off x="4351" y="4663"/>
                      <a:ext cx="1408" cy="391"/>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8059" name="Group 75"/>
                  <p:cNvGrpSpPr>
                    <a:grpSpLocks/>
                  </p:cNvGrpSpPr>
                  <p:nvPr/>
                </p:nvGrpSpPr>
                <p:grpSpPr bwMode="auto">
                  <a:xfrm>
                    <a:off x="0" y="5066"/>
                    <a:ext cx="4351" cy="391"/>
                    <a:chOff x="0" y="5066"/>
                    <a:chExt cx="4351" cy="391"/>
                  </a:xfrm>
                </p:grpSpPr>
                <p:sp>
                  <p:nvSpPr>
                    <p:cNvPr id="298060" name="Rectangle 76"/>
                    <p:cNvSpPr>
                      <a:spLocks noChangeArrowheads="1"/>
                    </p:cNvSpPr>
                    <p:nvPr/>
                  </p:nvSpPr>
                  <p:spPr bwMode="auto">
                    <a:xfrm>
                      <a:off x="6" y="5072"/>
                      <a:ext cx="4339" cy="379"/>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a:latin typeface="Times New Roman" panose="02020603050405020304" pitchFamily="18" charset="0"/>
                          <a:ea typeface="宋体" panose="02010600030101010101" pitchFamily="2" charset="-122"/>
                          <a:cs typeface="Times New Roman" panose="02020603050405020304" pitchFamily="18" charset="0"/>
                        </a:rPr>
                        <a:t>  Film genre</a:t>
                      </a:r>
                    </a:p>
                    <a:p>
                      <a:pPr eaLnBrk="0" hangingPunct="0"/>
                      <a:endParaRPr lang="en-US" altLang="zh-CN" sz="1600">
                        <a:latin typeface="Times New Roman" panose="02020603050405020304" pitchFamily="18" charset="0"/>
                        <a:ea typeface="宋体" panose="02010600030101010101" pitchFamily="2" charset="-122"/>
                      </a:endParaRPr>
                    </a:p>
                  </p:txBody>
                </p:sp>
                <p:sp>
                  <p:nvSpPr>
                    <p:cNvPr id="298061" name="Rectangle 77"/>
                    <p:cNvSpPr>
                      <a:spLocks noChangeArrowheads="1"/>
                    </p:cNvSpPr>
                    <p:nvPr/>
                  </p:nvSpPr>
                  <p:spPr bwMode="auto">
                    <a:xfrm>
                      <a:off x="0" y="5066"/>
                      <a:ext cx="4351" cy="391"/>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8062" name="Group 78"/>
                  <p:cNvGrpSpPr>
                    <a:grpSpLocks/>
                  </p:cNvGrpSpPr>
                  <p:nvPr/>
                </p:nvGrpSpPr>
                <p:grpSpPr bwMode="auto">
                  <a:xfrm>
                    <a:off x="4351" y="5066"/>
                    <a:ext cx="1408" cy="391"/>
                    <a:chOff x="4351" y="5066"/>
                    <a:chExt cx="1408" cy="391"/>
                  </a:xfrm>
                </p:grpSpPr>
                <p:sp>
                  <p:nvSpPr>
                    <p:cNvPr id="298063" name="Rectangle 79"/>
                    <p:cNvSpPr>
                      <a:spLocks noChangeArrowheads="1"/>
                    </p:cNvSpPr>
                    <p:nvPr/>
                  </p:nvSpPr>
                  <p:spPr bwMode="auto">
                    <a:xfrm>
                      <a:off x="4357" y="5072"/>
                      <a:ext cx="1396" cy="379"/>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a:latin typeface="Times New Roman" panose="02020603050405020304" pitchFamily="18" charset="0"/>
                          <a:ea typeface="宋体" panose="02010600030101010101" pitchFamily="2" charset="-122"/>
                          <a:cs typeface="Times New Roman" panose="02020603050405020304" pitchFamily="18" charset="0"/>
                        </a:rPr>
                        <a:t>37 (10 to 70)</a:t>
                      </a:r>
                    </a:p>
                    <a:p>
                      <a:pPr algn="ctr" eaLnBrk="0" hangingPunct="0"/>
                      <a:endParaRPr lang="en-US" altLang="zh-CN" sz="1600">
                        <a:latin typeface="Times New Roman" panose="02020603050405020304" pitchFamily="18" charset="0"/>
                        <a:ea typeface="宋体" panose="02010600030101010101" pitchFamily="2" charset="-122"/>
                      </a:endParaRPr>
                    </a:p>
                  </p:txBody>
                </p:sp>
                <p:sp>
                  <p:nvSpPr>
                    <p:cNvPr id="298064" name="Rectangle 80"/>
                    <p:cNvSpPr>
                      <a:spLocks noChangeArrowheads="1"/>
                    </p:cNvSpPr>
                    <p:nvPr/>
                  </p:nvSpPr>
                  <p:spPr bwMode="auto">
                    <a:xfrm>
                      <a:off x="4351" y="5066"/>
                      <a:ext cx="1408" cy="391"/>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8065" name="Group 81"/>
                  <p:cNvGrpSpPr>
                    <a:grpSpLocks/>
                  </p:cNvGrpSpPr>
                  <p:nvPr/>
                </p:nvGrpSpPr>
                <p:grpSpPr bwMode="auto">
                  <a:xfrm>
                    <a:off x="0" y="5469"/>
                    <a:ext cx="4351" cy="391"/>
                    <a:chOff x="0" y="5469"/>
                    <a:chExt cx="4351" cy="391"/>
                  </a:xfrm>
                </p:grpSpPr>
                <p:sp>
                  <p:nvSpPr>
                    <p:cNvPr id="298066" name="Rectangle 82"/>
                    <p:cNvSpPr>
                      <a:spLocks noChangeArrowheads="1"/>
                    </p:cNvSpPr>
                    <p:nvPr/>
                  </p:nvSpPr>
                  <p:spPr bwMode="auto">
                    <a:xfrm>
                      <a:off x="6" y="5475"/>
                      <a:ext cx="4339" cy="379"/>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a:latin typeface="Times New Roman" panose="02020603050405020304" pitchFamily="18" charset="0"/>
                          <a:ea typeface="宋体" panose="02010600030101010101" pitchFamily="2" charset="-122"/>
                          <a:cs typeface="Times New Roman" panose="02020603050405020304" pitchFamily="18" charset="0"/>
                        </a:rPr>
                        <a:t>  Total films</a:t>
                      </a:r>
                    </a:p>
                    <a:p>
                      <a:pPr eaLnBrk="0" hangingPunct="0"/>
                      <a:endParaRPr lang="en-US" altLang="zh-CN" sz="1600">
                        <a:latin typeface="Times New Roman" panose="02020603050405020304" pitchFamily="18" charset="0"/>
                        <a:ea typeface="宋体" panose="02010600030101010101" pitchFamily="2" charset="-122"/>
                      </a:endParaRPr>
                    </a:p>
                  </p:txBody>
                </p:sp>
                <p:sp>
                  <p:nvSpPr>
                    <p:cNvPr id="298067" name="Rectangle 83"/>
                    <p:cNvSpPr>
                      <a:spLocks noChangeArrowheads="1"/>
                    </p:cNvSpPr>
                    <p:nvPr/>
                  </p:nvSpPr>
                  <p:spPr bwMode="auto">
                    <a:xfrm>
                      <a:off x="0" y="5469"/>
                      <a:ext cx="4351" cy="391"/>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8068" name="Group 84"/>
                  <p:cNvGrpSpPr>
                    <a:grpSpLocks/>
                  </p:cNvGrpSpPr>
                  <p:nvPr/>
                </p:nvGrpSpPr>
                <p:grpSpPr bwMode="auto">
                  <a:xfrm>
                    <a:off x="4351" y="5469"/>
                    <a:ext cx="1408" cy="391"/>
                    <a:chOff x="4351" y="5469"/>
                    <a:chExt cx="1408" cy="391"/>
                  </a:xfrm>
                </p:grpSpPr>
                <p:sp>
                  <p:nvSpPr>
                    <p:cNvPr id="298069" name="Rectangle 85"/>
                    <p:cNvSpPr>
                      <a:spLocks noChangeArrowheads="1"/>
                    </p:cNvSpPr>
                    <p:nvPr/>
                  </p:nvSpPr>
                  <p:spPr bwMode="auto">
                    <a:xfrm>
                      <a:off x="4357" y="5475"/>
                      <a:ext cx="1396" cy="379"/>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a:latin typeface="Times New Roman" panose="02020603050405020304" pitchFamily="18" charset="0"/>
                          <a:ea typeface="宋体" panose="02010600030101010101" pitchFamily="2" charset="-122"/>
                          <a:cs typeface="Times New Roman" panose="02020603050405020304" pitchFamily="18" charset="0"/>
                        </a:rPr>
                        <a:t>39 (12 to 73)</a:t>
                      </a:r>
                    </a:p>
                    <a:p>
                      <a:pPr algn="ctr" eaLnBrk="0" hangingPunct="0"/>
                      <a:endParaRPr lang="en-US" altLang="zh-CN" sz="1600">
                        <a:latin typeface="Times New Roman" panose="02020603050405020304" pitchFamily="18" charset="0"/>
                        <a:ea typeface="宋体" panose="02010600030101010101" pitchFamily="2" charset="-122"/>
                      </a:endParaRPr>
                    </a:p>
                  </p:txBody>
                </p:sp>
                <p:sp>
                  <p:nvSpPr>
                    <p:cNvPr id="298070" name="Rectangle 86"/>
                    <p:cNvSpPr>
                      <a:spLocks noChangeArrowheads="1"/>
                    </p:cNvSpPr>
                    <p:nvPr/>
                  </p:nvSpPr>
                  <p:spPr bwMode="auto">
                    <a:xfrm>
                      <a:off x="4351" y="5469"/>
                      <a:ext cx="1408" cy="391"/>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8071" name="Group 87"/>
                  <p:cNvGrpSpPr>
                    <a:grpSpLocks/>
                  </p:cNvGrpSpPr>
                  <p:nvPr/>
                </p:nvGrpSpPr>
                <p:grpSpPr bwMode="auto">
                  <a:xfrm>
                    <a:off x="0" y="5872"/>
                    <a:ext cx="4351" cy="391"/>
                    <a:chOff x="0" y="5872"/>
                    <a:chExt cx="4351" cy="391"/>
                  </a:xfrm>
                </p:grpSpPr>
                <p:sp>
                  <p:nvSpPr>
                    <p:cNvPr id="298072" name="Rectangle 88"/>
                    <p:cNvSpPr>
                      <a:spLocks noChangeArrowheads="1"/>
                    </p:cNvSpPr>
                    <p:nvPr/>
                  </p:nvSpPr>
                  <p:spPr bwMode="auto">
                    <a:xfrm>
                      <a:off x="6" y="5878"/>
                      <a:ext cx="4339" cy="379"/>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a:latin typeface="Times New Roman" panose="02020603050405020304" pitchFamily="18" charset="0"/>
                          <a:ea typeface="宋体" panose="02010600030101010101" pitchFamily="2" charset="-122"/>
                          <a:cs typeface="Times New Roman" panose="02020603050405020304" pitchFamily="18" charset="0"/>
                        </a:rPr>
                        <a:t>  Total four star films</a:t>
                      </a:r>
                    </a:p>
                    <a:p>
                      <a:pPr eaLnBrk="0" hangingPunct="0"/>
                      <a:endParaRPr lang="en-US" altLang="zh-CN" sz="1600">
                        <a:latin typeface="Times New Roman" panose="02020603050405020304" pitchFamily="18" charset="0"/>
                        <a:ea typeface="宋体" panose="02010600030101010101" pitchFamily="2" charset="-122"/>
                      </a:endParaRPr>
                    </a:p>
                  </p:txBody>
                </p:sp>
                <p:sp>
                  <p:nvSpPr>
                    <p:cNvPr id="298073" name="Rectangle 89"/>
                    <p:cNvSpPr>
                      <a:spLocks noChangeArrowheads="1"/>
                    </p:cNvSpPr>
                    <p:nvPr/>
                  </p:nvSpPr>
                  <p:spPr bwMode="auto">
                    <a:xfrm>
                      <a:off x="0" y="5872"/>
                      <a:ext cx="4351" cy="391"/>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8074" name="Group 90"/>
                  <p:cNvGrpSpPr>
                    <a:grpSpLocks/>
                  </p:cNvGrpSpPr>
                  <p:nvPr/>
                </p:nvGrpSpPr>
                <p:grpSpPr bwMode="auto">
                  <a:xfrm>
                    <a:off x="4351" y="5872"/>
                    <a:ext cx="1408" cy="391"/>
                    <a:chOff x="4351" y="5872"/>
                    <a:chExt cx="1408" cy="391"/>
                  </a:xfrm>
                </p:grpSpPr>
                <p:sp>
                  <p:nvSpPr>
                    <p:cNvPr id="298075" name="Rectangle 91"/>
                    <p:cNvSpPr>
                      <a:spLocks noChangeArrowheads="1"/>
                    </p:cNvSpPr>
                    <p:nvPr/>
                  </p:nvSpPr>
                  <p:spPr bwMode="auto">
                    <a:xfrm>
                      <a:off x="4357" y="5878"/>
                      <a:ext cx="1396" cy="379"/>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a:latin typeface="Times New Roman" panose="02020603050405020304" pitchFamily="18" charset="0"/>
                          <a:ea typeface="宋体" panose="02010600030101010101" pitchFamily="2" charset="-122"/>
                          <a:cs typeface="Times New Roman" panose="02020603050405020304" pitchFamily="18" charset="0"/>
                        </a:rPr>
                        <a:t>40 (13 to 75)</a:t>
                      </a:r>
                    </a:p>
                    <a:p>
                      <a:pPr algn="ctr" eaLnBrk="0" hangingPunct="0"/>
                      <a:endParaRPr lang="en-US" altLang="zh-CN" sz="1600">
                        <a:latin typeface="Times New Roman" panose="02020603050405020304" pitchFamily="18" charset="0"/>
                        <a:ea typeface="宋体" panose="02010600030101010101" pitchFamily="2" charset="-122"/>
                      </a:endParaRPr>
                    </a:p>
                  </p:txBody>
                </p:sp>
                <p:sp>
                  <p:nvSpPr>
                    <p:cNvPr id="298076" name="Rectangle 92"/>
                    <p:cNvSpPr>
                      <a:spLocks noChangeArrowheads="1"/>
                    </p:cNvSpPr>
                    <p:nvPr/>
                  </p:nvSpPr>
                  <p:spPr bwMode="auto">
                    <a:xfrm>
                      <a:off x="4351" y="5872"/>
                      <a:ext cx="1408" cy="391"/>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8077" name="Group 93"/>
                  <p:cNvGrpSpPr>
                    <a:grpSpLocks/>
                  </p:cNvGrpSpPr>
                  <p:nvPr/>
                </p:nvGrpSpPr>
                <p:grpSpPr bwMode="auto">
                  <a:xfrm>
                    <a:off x="0" y="6275"/>
                    <a:ext cx="4351" cy="391"/>
                    <a:chOff x="0" y="6275"/>
                    <a:chExt cx="4351" cy="391"/>
                  </a:xfrm>
                </p:grpSpPr>
                <p:sp>
                  <p:nvSpPr>
                    <p:cNvPr id="298078" name="Rectangle 94"/>
                    <p:cNvSpPr>
                      <a:spLocks noChangeArrowheads="1"/>
                    </p:cNvSpPr>
                    <p:nvPr/>
                  </p:nvSpPr>
                  <p:spPr bwMode="auto">
                    <a:xfrm>
                      <a:off x="6" y="6281"/>
                      <a:ext cx="4339" cy="379"/>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a:latin typeface="Times New Roman" panose="02020603050405020304" pitchFamily="18" charset="0"/>
                          <a:ea typeface="宋体" panose="02010600030101010101" pitchFamily="2" charset="-122"/>
                          <a:cs typeface="Times New Roman" panose="02020603050405020304" pitchFamily="18" charset="0"/>
                        </a:rPr>
                        <a:t>  Total nominations</a:t>
                      </a:r>
                    </a:p>
                    <a:p>
                      <a:pPr eaLnBrk="0" hangingPunct="0"/>
                      <a:endParaRPr lang="en-US" altLang="zh-CN" sz="1600">
                        <a:latin typeface="Times New Roman" panose="02020603050405020304" pitchFamily="18" charset="0"/>
                        <a:ea typeface="宋体" panose="02010600030101010101" pitchFamily="2" charset="-122"/>
                      </a:endParaRPr>
                    </a:p>
                  </p:txBody>
                </p:sp>
                <p:sp>
                  <p:nvSpPr>
                    <p:cNvPr id="298079" name="Rectangle 95"/>
                    <p:cNvSpPr>
                      <a:spLocks noChangeArrowheads="1"/>
                    </p:cNvSpPr>
                    <p:nvPr/>
                  </p:nvSpPr>
                  <p:spPr bwMode="auto">
                    <a:xfrm>
                      <a:off x="0" y="6275"/>
                      <a:ext cx="4351" cy="391"/>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8080" name="Group 96"/>
                  <p:cNvGrpSpPr>
                    <a:grpSpLocks/>
                  </p:cNvGrpSpPr>
                  <p:nvPr/>
                </p:nvGrpSpPr>
                <p:grpSpPr bwMode="auto">
                  <a:xfrm>
                    <a:off x="4351" y="6275"/>
                    <a:ext cx="1408" cy="391"/>
                    <a:chOff x="4351" y="6275"/>
                    <a:chExt cx="1408" cy="391"/>
                  </a:xfrm>
                </p:grpSpPr>
                <p:sp>
                  <p:nvSpPr>
                    <p:cNvPr id="298081" name="Rectangle 97"/>
                    <p:cNvSpPr>
                      <a:spLocks noChangeArrowheads="1"/>
                    </p:cNvSpPr>
                    <p:nvPr/>
                  </p:nvSpPr>
                  <p:spPr bwMode="auto">
                    <a:xfrm>
                      <a:off x="4357" y="6281"/>
                      <a:ext cx="1396" cy="379"/>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a:latin typeface="Times New Roman" panose="02020603050405020304" pitchFamily="18" charset="0"/>
                          <a:ea typeface="宋体" panose="02010600030101010101" pitchFamily="2" charset="-122"/>
                          <a:cs typeface="Times New Roman" panose="02020603050405020304" pitchFamily="18" charset="0"/>
                        </a:rPr>
                        <a:t>43 (14 to 79)</a:t>
                      </a:r>
                    </a:p>
                    <a:p>
                      <a:pPr algn="ctr" eaLnBrk="0" hangingPunct="0"/>
                      <a:endParaRPr lang="en-US" altLang="zh-CN" sz="1600">
                        <a:latin typeface="Times New Roman" panose="02020603050405020304" pitchFamily="18" charset="0"/>
                        <a:ea typeface="宋体" panose="02010600030101010101" pitchFamily="2" charset="-122"/>
                      </a:endParaRPr>
                    </a:p>
                  </p:txBody>
                </p:sp>
                <p:sp>
                  <p:nvSpPr>
                    <p:cNvPr id="298082" name="Rectangle 98"/>
                    <p:cNvSpPr>
                      <a:spLocks noChangeArrowheads="1"/>
                    </p:cNvSpPr>
                    <p:nvPr/>
                  </p:nvSpPr>
                  <p:spPr bwMode="auto">
                    <a:xfrm>
                      <a:off x="4351" y="6275"/>
                      <a:ext cx="1408" cy="391"/>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8083" name="Group 99"/>
                  <p:cNvGrpSpPr>
                    <a:grpSpLocks/>
                  </p:cNvGrpSpPr>
                  <p:nvPr/>
                </p:nvGrpSpPr>
                <p:grpSpPr bwMode="auto">
                  <a:xfrm>
                    <a:off x="0" y="6678"/>
                    <a:ext cx="4351" cy="391"/>
                    <a:chOff x="0" y="6678"/>
                    <a:chExt cx="4351" cy="391"/>
                  </a:xfrm>
                </p:grpSpPr>
                <p:sp>
                  <p:nvSpPr>
                    <p:cNvPr id="298084" name="Rectangle 100"/>
                    <p:cNvSpPr>
                      <a:spLocks noChangeArrowheads="1"/>
                    </p:cNvSpPr>
                    <p:nvPr/>
                  </p:nvSpPr>
                  <p:spPr bwMode="auto">
                    <a:xfrm>
                      <a:off x="6" y="6684"/>
                      <a:ext cx="4339" cy="379"/>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a:latin typeface="Times New Roman" panose="02020603050405020304" pitchFamily="18" charset="0"/>
                          <a:ea typeface="宋体" panose="02010600030101010101" pitchFamily="2" charset="-122"/>
                          <a:cs typeface="Times New Roman" panose="02020603050405020304" pitchFamily="18" charset="0"/>
                        </a:rPr>
                        <a:t>  Age at first film</a:t>
                      </a:r>
                    </a:p>
                    <a:p>
                      <a:pPr eaLnBrk="0" hangingPunct="0"/>
                      <a:endParaRPr lang="en-US" altLang="zh-CN" sz="1600">
                        <a:latin typeface="Times New Roman" panose="02020603050405020304" pitchFamily="18" charset="0"/>
                        <a:ea typeface="宋体" panose="02010600030101010101" pitchFamily="2" charset="-122"/>
                      </a:endParaRPr>
                    </a:p>
                  </p:txBody>
                </p:sp>
                <p:sp>
                  <p:nvSpPr>
                    <p:cNvPr id="298085" name="Rectangle 101"/>
                    <p:cNvSpPr>
                      <a:spLocks noChangeArrowheads="1"/>
                    </p:cNvSpPr>
                    <p:nvPr/>
                  </p:nvSpPr>
                  <p:spPr bwMode="auto">
                    <a:xfrm>
                      <a:off x="0" y="6678"/>
                      <a:ext cx="4351" cy="391"/>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8086" name="Group 102"/>
                  <p:cNvGrpSpPr>
                    <a:grpSpLocks/>
                  </p:cNvGrpSpPr>
                  <p:nvPr/>
                </p:nvGrpSpPr>
                <p:grpSpPr bwMode="auto">
                  <a:xfrm>
                    <a:off x="4351" y="6678"/>
                    <a:ext cx="1408" cy="391"/>
                    <a:chOff x="4351" y="6678"/>
                    <a:chExt cx="1408" cy="391"/>
                  </a:xfrm>
                </p:grpSpPr>
                <p:sp>
                  <p:nvSpPr>
                    <p:cNvPr id="298087" name="Rectangle 103"/>
                    <p:cNvSpPr>
                      <a:spLocks noChangeArrowheads="1"/>
                    </p:cNvSpPr>
                    <p:nvPr/>
                  </p:nvSpPr>
                  <p:spPr bwMode="auto">
                    <a:xfrm>
                      <a:off x="4357" y="6684"/>
                      <a:ext cx="1396" cy="379"/>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a:latin typeface="Times New Roman" panose="02020603050405020304" pitchFamily="18" charset="0"/>
                          <a:ea typeface="宋体" panose="02010600030101010101" pitchFamily="2" charset="-122"/>
                          <a:cs typeface="Times New Roman" panose="02020603050405020304" pitchFamily="18" charset="0"/>
                        </a:rPr>
                        <a:t>36 (9 to 68)</a:t>
                      </a:r>
                    </a:p>
                    <a:p>
                      <a:pPr algn="ctr" eaLnBrk="0" hangingPunct="0"/>
                      <a:endParaRPr lang="en-US" altLang="zh-CN" sz="1600">
                        <a:latin typeface="Times New Roman" panose="02020603050405020304" pitchFamily="18" charset="0"/>
                        <a:ea typeface="宋体" panose="02010600030101010101" pitchFamily="2" charset="-122"/>
                      </a:endParaRPr>
                    </a:p>
                  </p:txBody>
                </p:sp>
                <p:sp>
                  <p:nvSpPr>
                    <p:cNvPr id="298088" name="Rectangle 104"/>
                    <p:cNvSpPr>
                      <a:spLocks noChangeArrowheads="1"/>
                    </p:cNvSpPr>
                    <p:nvPr/>
                  </p:nvSpPr>
                  <p:spPr bwMode="auto">
                    <a:xfrm>
                      <a:off x="4351" y="6678"/>
                      <a:ext cx="1408" cy="391"/>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8089" name="Group 105"/>
                  <p:cNvGrpSpPr>
                    <a:grpSpLocks/>
                  </p:cNvGrpSpPr>
                  <p:nvPr/>
                </p:nvGrpSpPr>
                <p:grpSpPr bwMode="auto">
                  <a:xfrm>
                    <a:off x="0" y="7081"/>
                    <a:ext cx="4351" cy="391"/>
                    <a:chOff x="0" y="7081"/>
                    <a:chExt cx="4351" cy="391"/>
                  </a:xfrm>
                </p:grpSpPr>
                <p:sp>
                  <p:nvSpPr>
                    <p:cNvPr id="298090" name="Rectangle 106"/>
                    <p:cNvSpPr>
                      <a:spLocks noChangeArrowheads="1"/>
                    </p:cNvSpPr>
                    <p:nvPr/>
                  </p:nvSpPr>
                  <p:spPr bwMode="auto">
                    <a:xfrm>
                      <a:off x="6" y="7087"/>
                      <a:ext cx="4339" cy="379"/>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a:latin typeface="Times New Roman" panose="02020603050405020304" pitchFamily="18" charset="0"/>
                          <a:ea typeface="宋体" panose="02010600030101010101" pitchFamily="2" charset="-122"/>
                          <a:cs typeface="Times New Roman" panose="02020603050405020304" pitchFamily="18" charset="0"/>
                        </a:rPr>
                        <a:t>  Age at first nomination</a:t>
                      </a:r>
                    </a:p>
                    <a:p>
                      <a:pPr eaLnBrk="0" hangingPunct="0"/>
                      <a:endParaRPr lang="en-US" altLang="zh-CN" sz="1600">
                        <a:latin typeface="Times New Roman" panose="02020603050405020304" pitchFamily="18" charset="0"/>
                        <a:ea typeface="宋体" panose="02010600030101010101" pitchFamily="2" charset="-122"/>
                      </a:endParaRPr>
                    </a:p>
                  </p:txBody>
                </p:sp>
                <p:sp>
                  <p:nvSpPr>
                    <p:cNvPr id="298091" name="Rectangle 107"/>
                    <p:cNvSpPr>
                      <a:spLocks noChangeArrowheads="1"/>
                    </p:cNvSpPr>
                    <p:nvPr/>
                  </p:nvSpPr>
                  <p:spPr bwMode="auto">
                    <a:xfrm>
                      <a:off x="0" y="7081"/>
                      <a:ext cx="4351" cy="391"/>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8092" name="Group 108"/>
                  <p:cNvGrpSpPr>
                    <a:grpSpLocks/>
                  </p:cNvGrpSpPr>
                  <p:nvPr/>
                </p:nvGrpSpPr>
                <p:grpSpPr bwMode="auto">
                  <a:xfrm>
                    <a:off x="4351" y="7081"/>
                    <a:ext cx="1408" cy="391"/>
                    <a:chOff x="4351" y="7081"/>
                    <a:chExt cx="1408" cy="391"/>
                  </a:xfrm>
                </p:grpSpPr>
                <p:sp>
                  <p:nvSpPr>
                    <p:cNvPr id="298093" name="Rectangle 109"/>
                    <p:cNvSpPr>
                      <a:spLocks noChangeArrowheads="1"/>
                    </p:cNvSpPr>
                    <p:nvPr/>
                  </p:nvSpPr>
                  <p:spPr bwMode="auto">
                    <a:xfrm>
                      <a:off x="4357" y="7087"/>
                      <a:ext cx="1396" cy="379"/>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a:latin typeface="Times New Roman" panose="02020603050405020304" pitchFamily="18" charset="0"/>
                          <a:ea typeface="宋体" panose="02010600030101010101" pitchFamily="2" charset="-122"/>
                          <a:cs typeface="Times New Roman" panose="02020603050405020304" pitchFamily="18" charset="0"/>
                        </a:rPr>
                        <a:t>32 (6 to 64)</a:t>
                      </a:r>
                    </a:p>
                    <a:p>
                      <a:pPr algn="ctr" eaLnBrk="0" hangingPunct="0"/>
                      <a:endParaRPr lang="en-US" altLang="zh-CN" sz="1600">
                        <a:latin typeface="Times New Roman" panose="02020603050405020304" pitchFamily="18" charset="0"/>
                        <a:ea typeface="宋体" panose="02010600030101010101" pitchFamily="2" charset="-122"/>
                      </a:endParaRPr>
                    </a:p>
                  </p:txBody>
                </p:sp>
                <p:sp>
                  <p:nvSpPr>
                    <p:cNvPr id="298094" name="Rectangle 110"/>
                    <p:cNvSpPr>
                      <a:spLocks noChangeArrowheads="1"/>
                    </p:cNvSpPr>
                    <p:nvPr/>
                  </p:nvSpPr>
                  <p:spPr bwMode="auto">
                    <a:xfrm>
                      <a:off x="4351" y="7081"/>
                      <a:ext cx="1408" cy="391"/>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8095" name="Group 111"/>
                  <p:cNvGrpSpPr>
                    <a:grpSpLocks/>
                  </p:cNvGrpSpPr>
                  <p:nvPr/>
                </p:nvGrpSpPr>
                <p:grpSpPr bwMode="auto">
                  <a:xfrm>
                    <a:off x="0" y="7484"/>
                    <a:ext cx="4351" cy="391"/>
                    <a:chOff x="0" y="7484"/>
                    <a:chExt cx="4351" cy="391"/>
                  </a:xfrm>
                </p:grpSpPr>
                <p:sp>
                  <p:nvSpPr>
                    <p:cNvPr id="298096" name="Rectangle 112"/>
                    <p:cNvSpPr>
                      <a:spLocks noChangeArrowheads="1"/>
                    </p:cNvSpPr>
                    <p:nvPr/>
                  </p:nvSpPr>
                  <p:spPr bwMode="auto">
                    <a:xfrm>
                      <a:off x="6" y="7490"/>
                      <a:ext cx="4339" cy="379"/>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a:latin typeface="Times New Roman" panose="02020603050405020304" pitchFamily="18" charset="0"/>
                          <a:ea typeface="宋体" panose="02010600030101010101" pitchFamily="2" charset="-122"/>
                          <a:cs typeface="Times New Roman" panose="02020603050405020304" pitchFamily="18" charset="0"/>
                        </a:rPr>
                        <a:t>  All six factors</a:t>
                      </a:r>
                    </a:p>
                    <a:p>
                      <a:pPr eaLnBrk="0" hangingPunct="0"/>
                      <a:endParaRPr lang="en-US" altLang="zh-CN" sz="1600">
                        <a:latin typeface="Times New Roman" panose="02020603050405020304" pitchFamily="18" charset="0"/>
                        <a:ea typeface="宋体" panose="02010600030101010101" pitchFamily="2" charset="-122"/>
                      </a:endParaRPr>
                    </a:p>
                  </p:txBody>
                </p:sp>
                <p:sp>
                  <p:nvSpPr>
                    <p:cNvPr id="298097" name="Rectangle 113"/>
                    <p:cNvSpPr>
                      <a:spLocks noChangeArrowheads="1"/>
                    </p:cNvSpPr>
                    <p:nvPr/>
                  </p:nvSpPr>
                  <p:spPr bwMode="auto">
                    <a:xfrm>
                      <a:off x="0" y="7484"/>
                      <a:ext cx="4351" cy="391"/>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8098" name="Group 114"/>
                  <p:cNvGrpSpPr>
                    <a:grpSpLocks/>
                  </p:cNvGrpSpPr>
                  <p:nvPr/>
                </p:nvGrpSpPr>
                <p:grpSpPr bwMode="auto">
                  <a:xfrm>
                    <a:off x="4351" y="7484"/>
                    <a:ext cx="1408" cy="391"/>
                    <a:chOff x="4351" y="7484"/>
                    <a:chExt cx="1408" cy="391"/>
                  </a:xfrm>
                </p:grpSpPr>
                <p:sp>
                  <p:nvSpPr>
                    <p:cNvPr id="298099" name="Rectangle 115"/>
                    <p:cNvSpPr>
                      <a:spLocks noChangeArrowheads="1"/>
                    </p:cNvSpPr>
                    <p:nvPr/>
                  </p:nvSpPr>
                  <p:spPr bwMode="auto">
                    <a:xfrm>
                      <a:off x="4357" y="7490"/>
                      <a:ext cx="1396" cy="379"/>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a:latin typeface="Times New Roman" panose="02020603050405020304" pitchFamily="18" charset="0"/>
                          <a:ea typeface="宋体" panose="02010600030101010101" pitchFamily="2" charset="-122"/>
                          <a:cs typeface="Times New Roman" panose="02020603050405020304" pitchFamily="18" charset="0"/>
                        </a:rPr>
                        <a:t>40 (11 to 76)</a:t>
                      </a:r>
                    </a:p>
                    <a:p>
                      <a:pPr algn="ctr" eaLnBrk="0" hangingPunct="0"/>
                      <a:endParaRPr lang="en-US" altLang="zh-CN" sz="1600">
                        <a:latin typeface="Times New Roman" panose="02020603050405020304" pitchFamily="18" charset="0"/>
                        <a:ea typeface="宋体" panose="02010600030101010101" pitchFamily="2" charset="-122"/>
                      </a:endParaRPr>
                    </a:p>
                  </p:txBody>
                </p:sp>
                <p:sp>
                  <p:nvSpPr>
                    <p:cNvPr id="298100" name="Rectangle 116"/>
                    <p:cNvSpPr>
                      <a:spLocks noChangeArrowheads="1"/>
                    </p:cNvSpPr>
                    <p:nvPr/>
                  </p:nvSpPr>
                  <p:spPr bwMode="auto">
                    <a:xfrm>
                      <a:off x="4351" y="7484"/>
                      <a:ext cx="1408" cy="391"/>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8101" name="Group 117"/>
                  <p:cNvGrpSpPr>
                    <a:grpSpLocks/>
                  </p:cNvGrpSpPr>
                  <p:nvPr/>
                </p:nvGrpSpPr>
                <p:grpSpPr bwMode="auto">
                  <a:xfrm>
                    <a:off x="0" y="7887"/>
                    <a:ext cx="4351" cy="391"/>
                    <a:chOff x="0" y="7887"/>
                    <a:chExt cx="4351" cy="391"/>
                  </a:xfrm>
                </p:grpSpPr>
                <p:sp>
                  <p:nvSpPr>
                    <p:cNvPr id="298102" name="Rectangle 118"/>
                    <p:cNvSpPr>
                      <a:spLocks noChangeArrowheads="1"/>
                    </p:cNvSpPr>
                    <p:nvPr/>
                  </p:nvSpPr>
                  <p:spPr bwMode="auto">
                    <a:xfrm>
                      <a:off x="6" y="7893"/>
                      <a:ext cx="4339" cy="379"/>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a:latin typeface="Times New Roman" panose="02020603050405020304" pitchFamily="18" charset="0"/>
                          <a:ea typeface="宋体" panose="02010600030101010101" pitchFamily="2" charset="-122"/>
                          <a:cs typeface="Times New Roman" panose="02020603050405020304" pitchFamily="18" charset="0"/>
                        </a:rPr>
                        <a:t>All nine factors</a:t>
                      </a:r>
                    </a:p>
                    <a:p>
                      <a:pPr eaLnBrk="0" hangingPunct="0"/>
                      <a:endParaRPr lang="en-US" altLang="zh-CN" sz="1600">
                        <a:latin typeface="Times New Roman" panose="02020603050405020304" pitchFamily="18" charset="0"/>
                        <a:ea typeface="宋体" panose="02010600030101010101" pitchFamily="2" charset="-122"/>
                      </a:endParaRPr>
                    </a:p>
                  </p:txBody>
                </p:sp>
                <p:sp>
                  <p:nvSpPr>
                    <p:cNvPr id="298103" name="Rectangle 119"/>
                    <p:cNvSpPr>
                      <a:spLocks noChangeArrowheads="1"/>
                    </p:cNvSpPr>
                    <p:nvPr/>
                  </p:nvSpPr>
                  <p:spPr bwMode="auto">
                    <a:xfrm>
                      <a:off x="0" y="7887"/>
                      <a:ext cx="4351" cy="391"/>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8104" name="Group 120"/>
                  <p:cNvGrpSpPr>
                    <a:grpSpLocks/>
                  </p:cNvGrpSpPr>
                  <p:nvPr/>
                </p:nvGrpSpPr>
                <p:grpSpPr bwMode="auto">
                  <a:xfrm>
                    <a:off x="4351" y="7887"/>
                    <a:ext cx="1408" cy="391"/>
                    <a:chOff x="4351" y="7887"/>
                    <a:chExt cx="1408" cy="391"/>
                  </a:xfrm>
                </p:grpSpPr>
                <p:sp>
                  <p:nvSpPr>
                    <p:cNvPr id="298105" name="Rectangle 121"/>
                    <p:cNvSpPr>
                      <a:spLocks noChangeArrowheads="1"/>
                    </p:cNvSpPr>
                    <p:nvPr/>
                  </p:nvSpPr>
                  <p:spPr bwMode="auto">
                    <a:xfrm>
                      <a:off x="4357" y="7893"/>
                      <a:ext cx="1396" cy="379"/>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a:latin typeface="Times New Roman" panose="02020603050405020304" pitchFamily="18" charset="0"/>
                          <a:ea typeface="宋体" panose="02010600030101010101" pitchFamily="2" charset="-122"/>
                          <a:cs typeface="Times New Roman" panose="02020603050405020304" pitchFamily="18" charset="0"/>
                        </a:rPr>
                        <a:t>35 (7 to 70) </a:t>
                      </a:r>
                    </a:p>
                    <a:p>
                      <a:pPr algn="ctr" eaLnBrk="0" hangingPunct="0"/>
                      <a:endParaRPr lang="en-US" altLang="zh-CN" sz="1600">
                        <a:latin typeface="Times New Roman" panose="02020603050405020304" pitchFamily="18" charset="0"/>
                        <a:ea typeface="宋体" panose="02010600030101010101" pitchFamily="2" charset="-122"/>
                      </a:endParaRPr>
                    </a:p>
                  </p:txBody>
                </p:sp>
                <p:sp>
                  <p:nvSpPr>
                    <p:cNvPr id="298106" name="Rectangle 122"/>
                    <p:cNvSpPr>
                      <a:spLocks noChangeArrowheads="1"/>
                    </p:cNvSpPr>
                    <p:nvPr/>
                  </p:nvSpPr>
                  <p:spPr bwMode="auto">
                    <a:xfrm>
                      <a:off x="4351" y="7887"/>
                      <a:ext cx="1408" cy="391"/>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8107" name="Group 123"/>
                  <p:cNvGrpSpPr>
                    <a:grpSpLocks/>
                  </p:cNvGrpSpPr>
                  <p:nvPr/>
                </p:nvGrpSpPr>
                <p:grpSpPr bwMode="auto">
                  <a:xfrm>
                    <a:off x="0" y="8284"/>
                    <a:ext cx="5759" cy="36"/>
                    <a:chOff x="0" y="8284"/>
                    <a:chExt cx="5759" cy="36"/>
                  </a:xfrm>
                </p:grpSpPr>
                <p:sp>
                  <p:nvSpPr>
                    <p:cNvPr id="298108" name="Rectangle 124"/>
                    <p:cNvSpPr>
                      <a:spLocks noChangeArrowheads="1" noTextEdit="1"/>
                    </p:cNvSpPr>
                    <p:nvPr/>
                  </p:nvSpPr>
                  <p:spPr bwMode="auto">
                    <a:xfrm>
                      <a:off x="6" y="8290"/>
                      <a:ext cx="5747" cy="24"/>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98109" name="Rectangle 125"/>
                    <p:cNvSpPr>
                      <a:spLocks noChangeArrowheads="1"/>
                    </p:cNvSpPr>
                    <p:nvPr/>
                  </p:nvSpPr>
                  <p:spPr bwMode="auto">
                    <a:xfrm>
                      <a:off x="0" y="8284"/>
                      <a:ext cx="5759" cy="36"/>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8110" name="Group 126"/>
                  <p:cNvGrpSpPr>
                    <a:grpSpLocks/>
                  </p:cNvGrpSpPr>
                  <p:nvPr/>
                </p:nvGrpSpPr>
                <p:grpSpPr bwMode="auto">
                  <a:xfrm>
                    <a:off x="0" y="8290"/>
                    <a:ext cx="5759" cy="391"/>
                    <a:chOff x="0" y="8290"/>
                    <a:chExt cx="5759" cy="391"/>
                  </a:xfrm>
                </p:grpSpPr>
                <p:sp>
                  <p:nvSpPr>
                    <p:cNvPr id="298111" name="Rectangle 127"/>
                    <p:cNvSpPr>
                      <a:spLocks noChangeArrowheads="1"/>
                    </p:cNvSpPr>
                    <p:nvPr/>
                  </p:nvSpPr>
                  <p:spPr bwMode="auto">
                    <a:xfrm>
                      <a:off x="6" y="8296"/>
                      <a:ext cx="5747" cy="379"/>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endParaRPr lang="zh-CN" altLang="zh-CN" sz="1600">
                        <a:latin typeface="Times New Roman" panose="02020603050405020304" pitchFamily="18" charset="0"/>
                      </a:endParaRPr>
                    </a:p>
                  </p:txBody>
                </p:sp>
                <p:sp>
                  <p:nvSpPr>
                    <p:cNvPr id="298112" name="Rectangle 128"/>
                    <p:cNvSpPr>
                      <a:spLocks noChangeArrowheads="1"/>
                    </p:cNvSpPr>
                    <p:nvPr/>
                  </p:nvSpPr>
                  <p:spPr bwMode="auto">
                    <a:xfrm>
                      <a:off x="0" y="8290"/>
                      <a:ext cx="5759" cy="391"/>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298113" name="Rectangle 129"/>
                <p:cNvSpPr>
                  <a:spLocks noChangeArrowheads="1"/>
                </p:cNvSpPr>
                <p:nvPr/>
              </p:nvSpPr>
              <p:spPr bwMode="auto">
                <a:xfrm>
                  <a:off x="-3" y="-3"/>
                  <a:ext cx="5765" cy="8687"/>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98114" name="Rectangle 130"/>
              <p:cNvSpPr>
                <a:spLocks noChangeArrowheads="1"/>
              </p:cNvSpPr>
              <p:nvPr/>
            </p:nvSpPr>
            <p:spPr bwMode="auto">
              <a:xfrm>
                <a:off x="-91" y="8463"/>
                <a:ext cx="182" cy="44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zh-CN" sz="1600"/>
              </a:p>
            </p:txBody>
          </p:sp>
        </p:grpSp>
        <p:sp>
          <p:nvSpPr>
            <p:cNvPr id="298115" name="Rectangle 131"/>
            <p:cNvSpPr>
              <a:spLocks noChangeArrowheads="1"/>
            </p:cNvSpPr>
            <p:nvPr/>
          </p:nvSpPr>
          <p:spPr bwMode="auto">
            <a:xfrm>
              <a:off x="0" y="0"/>
              <a:ext cx="5880" cy="8831"/>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8122" name="Group 138"/>
          <p:cNvGrpSpPr>
            <a:grpSpLocks/>
          </p:cNvGrpSpPr>
          <p:nvPr/>
        </p:nvGrpSpPr>
        <p:grpSpPr bwMode="auto">
          <a:xfrm>
            <a:off x="3352800" y="1524000"/>
            <a:ext cx="4876800" cy="1333500"/>
            <a:chOff x="2112" y="960"/>
            <a:chExt cx="3072" cy="840"/>
          </a:xfrm>
        </p:grpSpPr>
        <p:sp>
          <p:nvSpPr>
            <p:cNvPr id="298123" name="Rectangle 139"/>
            <p:cNvSpPr>
              <a:spLocks noChangeArrowheads="1"/>
            </p:cNvSpPr>
            <p:nvPr/>
          </p:nvSpPr>
          <p:spPr bwMode="auto">
            <a:xfrm>
              <a:off x="3936" y="960"/>
              <a:ext cx="1248" cy="336"/>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8124" name="Text Box 140"/>
            <p:cNvSpPr txBox="1">
              <a:spLocks noChangeArrowheads="1"/>
            </p:cNvSpPr>
            <p:nvPr/>
          </p:nvSpPr>
          <p:spPr bwMode="auto">
            <a:xfrm>
              <a:off x="2112" y="1200"/>
              <a:ext cx="1536" cy="600"/>
            </a:xfrm>
            <a:prstGeom prst="rect">
              <a:avLst/>
            </a:prstGeom>
            <a:solidFill>
              <a:srgbClr val="C0C0C0"/>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HR=1.37; interpretation: 37% higher incidence of death for winners compared with nominees</a:t>
              </a:r>
            </a:p>
          </p:txBody>
        </p:sp>
        <p:sp>
          <p:nvSpPr>
            <p:cNvPr id="298125" name="Line 141"/>
            <p:cNvSpPr>
              <a:spLocks noChangeShapeType="1"/>
            </p:cNvSpPr>
            <p:nvPr/>
          </p:nvSpPr>
          <p:spPr bwMode="auto">
            <a:xfrm flipV="1">
              <a:off x="3504" y="1056"/>
              <a:ext cx="432" cy="144"/>
            </a:xfrm>
            <a:prstGeom prst="line">
              <a:avLst/>
            </a:prstGeom>
            <a:noFill/>
            <a:ln w="952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8126" name="Group 142"/>
          <p:cNvGrpSpPr>
            <a:grpSpLocks/>
          </p:cNvGrpSpPr>
          <p:nvPr/>
        </p:nvGrpSpPr>
        <p:grpSpPr bwMode="auto">
          <a:xfrm>
            <a:off x="3048000" y="4191000"/>
            <a:ext cx="5181600" cy="2514600"/>
            <a:chOff x="1920" y="2640"/>
            <a:chExt cx="3264" cy="1584"/>
          </a:xfrm>
        </p:grpSpPr>
        <p:sp>
          <p:nvSpPr>
            <p:cNvPr id="298127" name="Rectangle 143"/>
            <p:cNvSpPr>
              <a:spLocks noChangeArrowheads="1"/>
            </p:cNvSpPr>
            <p:nvPr/>
          </p:nvSpPr>
          <p:spPr bwMode="auto">
            <a:xfrm>
              <a:off x="3936" y="3888"/>
              <a:ext cx="1248" cy="336"/>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8128" name="Text Box 144"/>
            <p:cNvSpPr txBox="1">
              <a:spLocks noChangeArrowheads="1"/>
            </p:cNvSpPr>
            <p:nvPr/>
          </p:nvSpPr>
          <p:spPr bwMode="auto">
            <a:xfrm>
              <a:off x="1920" y="2640"/>
              <a:ext cx="1536" cy="868"/>
            </a:xfrm>
            <a:prstGeom prst="rect">
              <a:avLst/>
            </a:prstGeom>
            <a:solidFill>
              <a:srgbClr val="C0C0C0"/>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HR=1.35; interpretation: 35% higher incidence of death for winners compared with nominees even after adjusting for potential confounders</a:t>
              </a:r>
            </a:p>
          </p:txBody>
        </p:sp>
        <p:sp>
          <p:nvSpPr>
            <p:cNvPr id="298129" name="Line 145"/>
            <p:cNvSpPr>
              <a:spLocks noChangeShapeType="1"/>
            </p:cNvSpPr>
            <p:nvPr/>
          </p:nvSpPr>
          <p:spPr bwMode="auto">
            <a:xfrm>
              <a:off x="3456" y="3504"/>
              <a:ext cx="480" cy="480"/>
            </a:xfrm>
            <a:prstGeom prst="line">
              <a:avLst/>
            </a:prstGeom>
            <a:noFill/>
            <a:ln w="952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23144946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298122"/>
                                        </p:tgtEl>
                                        <p:attrNameLst>
                                          <p:attrName>style.visibility</p:attrName>
                                        </p:attrNameLst>
                                      </p:cBhvr>
                                      <p:to>
                                        <p:strVal val="visible"/>
                                      </p:to>
                                    </p:set>
                                    <p:anim calcmode="lin" valueType="num">
                                      <p:cBhvr>
                                        <p:cTn id="7" dur="1000" fill="hold"/>
                                        <p:tgtEl>
                                          <p:spTgt spid="298122"/>
                                        </p:tgtEl>
                                        <p:attrNameLst>
                                          <p:attrName>ppt_w</p:attrName>
                                        </p:attrNameLst>
                                      </p:cBhvr>
                                      <p:tavLst>
                                        <p:tav tm="0">
                                          <p:val>
                                            <p:fltVal val="0"/>
                                          </p:val>
                                        </p:tav>
                                        <p:tav tm="100000">
                                          <p:val>
                                            <p:strVal val="#ppt_w"/>
                                          </p:val>
                                        </p:tav>
                                      </p:tavLst>
                                    </p:anim>
                                    <p:anim calcmode="lin" valueType="num">
                                      <p:cBhvr>
                                        <p:cTn id="8" dur="1000" fill="hold"/>
                                        <p:tgtEl>
                                          <p:spTgt spid="298122"/>
                                        </p:tgtEl>
                                        <p:attrNameLst>
                                          <p:attrName>ppt_h</p:attrName>
                                        </p:attrNameLst>
                                      </p:cBhvr>
                                      <p:tavLst>
                                        <p:tav tm="0">
                                          <p:val>
                                            <p:fltVal val="0"/>
                                          </p:val>
                                        </p:tav>
                                        <p:tav tm="100000">
                                          <p:val>
                                            <p:strVal val="#ppt_h"/>
                                          </p:val>
                                        </p:tav>
                                      </p:tavLst>
                                    </p:anim>
                                    <p:anim calcmode="lin" valueType="num">
                                      <p:cBhvr>
                                        <p:cTn id="9" dur="1000" fill="hold"/>
                                        <p:tgtEl>
                                          <p:spTgt spid="29812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9812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nodeType="clickEffect">
                                  <p:stCondLst>
                                    <p:cond delay="0"/>
                                  </p:stCondLst>
                                  <p:childTnLst>
                                    <p:set>
                                      <p:cBhvr>
                                        <p:cTn id="14" dur="1" fill="hold">
                                          <p:stCondLst>
                                            <p:cond delay="0"/>
                                          </p:stCondLst>
                                        </p:cTn>
                                        <p:tgtEl>
                                          <p:spTgt spid="298126"/>
                                        </p:tgtEl>
                                        <p:attrNameLst>
                                          <p:attrName>style.visibility</p:attrName>
                                        </p:attrNameLst>
                                      </p:cBhvr>
                                      <p:to>
                                        <p:strVal val="visible"/>
                                      </p:to>
                                    </p:set>
                                    <p:anim calcmode="lin" valueType="num">
                                      <p:cBhvr>
                                        <p:cTn id="15" dur="1000" fill="hold"/>
                                        <p:tgtEl>
                                          <p:spTgt spid="298126"/>
                                        </p:tgtEl>
                                        <p:attrNameLst>
                                          <p:attrName>ppt_w</p:attrName>
                                        </p:attrNameLst>
                                      </p:cBhvr>
                                      <p:tavLst>
                                        <p:tav tm="0">
                                          <p:val>
                                            <p:fltVal val="0"/>
                                          </p:val>
                                        </p:tav>
                                        <p:tav tm="100000">
                                          <p:val>
                                            <p:strVal val="#ppt_w"/>
                                          </p:val>
                                        </p:tav>
                                      </p:tavLst>
                                    </p:anim>
                                    <p:anim calcmode="lin" valueType="num">
                                      <p:cBhvr>
                                        <p:cTn id="16" dur="1000" fill="hold"/>
                                        <p:tgtEl>
                                          <p:spTgt spid="298126"/>
                                        </p:tgtEl>
                                        <p:attrNameLst>
                                          <p:attrName>ppt_h</p:attrName>
                                        </p:attrNameLst>
                                      </p:cBhvr>
                                      <p:tavLst>
                                        <p:tav tm="0">
                                          <p:val>
                                            <p:fltVal val="0"/>
                                          </p:val>
                                        </p:tav>
                                        <p:tav tm="100000">
                                          <p:val>
                                            <p:strVal val="#ppt_h"/>
                                          </p:val>
                                        </p:tav>
                                      </p:tavLst>
                                    </p:anim>
                                    <p:anim calcmode="lin" valueType="num">
                                      <p:cBhvr>
                                        <p:cTn id="17" dur="1000" fill="hold"/>
                                        <p:tgtEl>
                                          <p:spTgt spid="298126"/>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9812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9011" name="Rectangle 3"/>
          <p:cNvSpPr>
            <a:spLocks noGrp="1" noChangeArrowheads="1"/>
          </p:cNvSpPr>
          <p:nvPr>
            <p:ph type="body" idx="1"/>
          </p:nvPr>
        </p:nvSpPr>
        <p:spPr/>
        <p:txBody>
          <a:bodyPr/>
          <a:lstStyle/>
          <a:p>
            <a:r>
              <a:rPr lang="en-US" altLang="zh-CN" sz="2800">
                <a:ea typeface="宋体" panose="02010600030101010101" pitchFamily="2" charset="-122"/>
              </a:rPr>
              <a:t>Can accommodate both discrete and continuous measures of event times</a:t>
            </a:r>
          </a:p>
          <a:p>
            <a:r>
              <a:rPr lang="en-US" altLang="zh-CN" sz="2800">
                <a:ea typeface="宋体" panose="02010600030101010101" pitchFamily="2" charset="-122"/>
              </a:rPr>
              <a:t>Easy to incorporate time-dependent covariates—covariates that may change in value over the course of the observation period</a:t>
            </a:r>
          </a:p>
          <a:p>
            <a:endParaRPr lang="en-US" altLang="zh-CN" sz="2800">
              <a:ea typeface="宋体" panose="02010600030101010101" pitchFamily="2" charset="-122"/>
            </a:endParaRPr>
          </a:p>
        </p:txBody>
      </p:sp>
      <p:sp>
        <p:nvSpPr>
          <p:cNvPr id="2" name="标题 1"/>
          <p:cNvSpPr>
            <a:spLocks noGrp="1"/>
          </p:cNvSpPr>
          <p:nvPr>
            <p:ph type="title"/>
          </p:nvPr>
        </p:nvSpPr>
        <p:spPr/>
        <p:txBody>
          <a:bodyPr/>
          <a:lstStyle/>
          <a:p>
            <a:r>
              <a:rPr lang="en-US" altLang="zh-CN" dirty="0">
                <a:ea typeface="宋体" panose="02010600030101010101" pitchFamily="2" charset="-122"/>
              </a:rPr>
              <a:t>Characteristics of Cox Regression</a:t>
            </a:r>
            <a:endParaRPr lang="zh-CN" altLang="en-US" dirty="0"/>
          </a:p>
        </p:txBody>
      </p:sp>
    </p:spTree>
    <p:extLst>
      <p:ext uri="{BB962C8B-B14F-4D97-AF65-F5344CB8AC3E}">
        <p14:creationId xmlns:p14="http://schemas.microsoft.com/office/powerpoint/2010/main" val="35569221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9011">
                                            <p:txEl>
                                              <p:pRg st="0" end="0"/>
                                            </p:txEl>
                                          </p:spTgt>
                                        </p:tgtEl>
                                        <p:attrNameLst>
                                          <p:attrName>style.visibility</p:attrName>
                                        </p:attrNameLst>
                                      </p:cBhvr>
                                      <p:to>
                                        <p:strVal val="visible"/>
                                      </p:to>
                                    </p:set>
                                    <p:anim calcmode="lin" valueType="num">
                                      <p:cBhvr additive="base">
                                        <p:cTn id="7" dur="500" fill="hold"/>
                                        <p:tgtEl>
                                          <p:spTgt spid="2990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9011">
                                            <p:txEl>
                                              <p:pRg st="0" end="0"/>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99011">
                                            <p:txEl>
                                              <p:pRg st="0" end="0"/>
                                            </p:txEl>
                                          </p:spTgt>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9011">
                                            <p:txEl>
                                              <p:pRg st="1" end="1"/>
                                            </p:txEl>
                                          </p:spTgt>
                                        </p:tgtEl>
                                        <p:attrNameLst>
                                          <p:attrName>style.visibility</p:attrName>
                                        </p:attrNameLst>
                                      </p:cBhvr>
                                      <p:to>
                                        <p:strVal val="visible"/>
                                      </p:to>
                                    </p:set>
                                    <p:anim calcmode="lin" valueType="num">
                                      <p:cBhvr additive="base">
                                        <p:cTn id="13" dur="500" fill="hold"/>
                                        <p:tgtEl>
                                          <p:spTgt spid="2990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9011">
                                            <p:txEl>
                                              <p:pRg st="1" end="1"/>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99011">
                                            <p:txEl>
                                              <p:pRg st="1" end="1"/>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1059" name="Rectangle 3"/>
          <p:cNvSpPr>
            <a:spLocks noGrp="1" noChangeArrowheads="1"/>
          </p:cNvSpPr>
          <p:nvPr>
            <p:ph type="body" idx="1"/>
          </p:nvPr>
        </p:nvSpPr>
        <p:spPr>
          <a:xfrm>
            <a:off x="533506" y="1219258"/>
            <a:ext cx="8116888" cy="4114800"/>
          </a:xfrm>
        </p:spPr>
        <p:txBody>
          <a:bodyPr/>
          <a:lstStyle/>
          <a:p>
            <a:r>
              <a:rPr lang="en-US" altLang="zh-CN" dirty="0">
                <a:ea typeface="宋体" panose="02010600030101010101" pitchFamily="2" charset="-122"/>
              </a:rPr>
              <a:t>Cox models the effect of covariates on the hazard rate but leaves the baseline hazard rate unspecified.</a:t>
            </a:r>
          </a:p>
          <a:p>
            <a:r>
              <a:rPr lang="en-US" altLang="zh-CN" dirty="0">
                <a:ea typeface="宋体" panose="02010600030101010101" pitchFamily="2" charset="-122"/>
              </a:rPr>
              <a:t>Does NOT assume knowledge of absolute risk.</a:t>
            </a:r>
          </a:p>
          <a:p>
            <a:r>
              <a:rPr lang="en-US" altLang="zh-CN" dirty="0">
                <a:ea typeface="宋体" panose="02010600030101010101" pitchFamily="2" charset="-122"/>
              </a:rPr>
              <a:t>Estimates </a:t>
            </a:r>
            <a:r>
              <a:rPr lang="en-US" altLang="zh-CN" i="1" dirty="0">
                <a:ea typeface="宋体" panose="02010600030101010101" pitchFamily="2" charset="-122"/>
              </a:rPr>
              <a:t>relative</a:t>
            </a:r>
            <a:r>
              <a:rPr lang="en-US" altLang="zh-CN" dirty="0">
                <a:ea typeface="宋体" panose="02010600030101010101" pitchFamily="2" charset="-122"/>
              </a:rPr>
              <a:t> rather than </a:t>
            </a:r>
            <a:r>
              <a:rPr lang="en-US" altLang="zh-CN" i="1" dirty="0">
                <a:ea typeface="宋体" panose="02010600030101010101" pitchFamily="2" charset="-122"/>
              </a:rPr>
              <a:t>absolute</a:t>
            </a:r>
            <a:r>
              <a:rPr lang="en-US" altLang="zh-CN" dirty="0">
                <a:ea typeface="宋体" panose="02010600030101010101" pitchFamily="2" charset="-122"/>
              </a:rPr>
              <a:t> risk.</a:t>
            </a:r>
          </a:p>
          <a:p>
            <a:endParaRPr lang="en-US" altLang="zh-CN" dirty="0">
              <a:ea typeface="宋体" panose="02010600030101010101" pitchFamily="2" charset="-122"/>
            </a:endParaRPr>
          </a:p>
        </p:txBody>
      </p:sp>
      <p:sp>
        <p:nvSpPr>
          <p:cNvPr id="2" name="标题 1"/>
          <p:cNvSpPr>
            <a:spLocks noGrp="1"/>
          </p:cNvSpPr>
          <p:nvPr>
            <p:ph type="title"/>
          </p:nvPr>
        </p:nvSpPr>
        <p:spPr/>
        <p:txBody>
          <a:bodyPr/>
          <a:lstStyle/>
          <a:p>
            <a:r>
              <a:rPr lang="en-US" altLang="zh-CN" dirty="0">
                <a:ea typeface="宋体" panose="02010600030101010101" pitchFamily="2" charset="-122"/>
              </a:rPr>
              <a:t>Characteristics of Cox Regression</a:t>
            </a:r>
            <a:endParaRPr lang="zh-CN" altLang="en-US" dirty="0"/>
          </a:p>
        </p:txBody>
      </p:sp>
    </p:spTree>
    <p:extLst>
      <p:ext uri="{BB962C8B-B14F-4D97-AF65-F5344CB8AC3E}">
        <p14:creationId xmlns:p14="http://schemas.microsoft.com/office/powerpoint/2010/main" val="20816625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1059">
                                            <p:txEl>
                                              <p:pRg st="0" end="0"/>
                                            </p:txEl>
                                          </p:spTgt>
                                        </p:tgtEl>
                                        <p:attrNameLst>
                                          <p:attrName>style.visibility</p:attrName>
                                        </p:attrNameLst>
                                      </p:cBhvr>
                                      <p:to>
                                        <p:strVal val="visible"/>
                                      </p:to>
                                    </p:set>
                                    <p:anim calcmode="lin" valueType="num">
                                      <p:cBhvr additive="base">
                                        <p:cTn id="7" dur="500" fill="hold"/>
                                        <p:tgtEl>
                                          <p:spTgt spid="3010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1059">
                                            <p:txEl>
                                              <p:pRg st="0" end="0"/>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01059">
                                            <p:txEl>
                                              <p:pRg st="0" end="0"/>
                                            </p:txEl>
                                          </p:spTgt>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1059">
                                            <p:txEl>
                                              <p:pRg st="1" end="1"/>
                                            </p:txEl>
                                          </p:spTgt>
                                        </p:tgtEl>
                                        <p:attrNameLst>
                                          <p:attrName>style.visibility</p:attrName>
                                        </p:attrNameLst>
                                      </p:cBhvr>
                                      <p:to>
                                        <p:strVal val="visible"/>
                                      </p:to>
                                    </p:set>
                                    <p:anim calcmode="lin" valueType="num">
                                      <p:cBhvr additive="base">
                                        <p:cTn id="13" dur="500" fill="hold"/>
                                        <p:tgtEl>
                                          <p:spTgt spid="3010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1059">
                                            <p:txEl>
                                              <p:pRg st="1" end="1"/>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01059">
                                            <p:txEl>
                                              <p:pRg st="1" end="1"/>
                                            </p:txEl>
                                          </p:spTgt>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1059">
                                            <p:txEl>
                                              <p:pRg st="2" end="2"/>
                                            </p:txEl>
                                          </p:spTgt>
                                        </p:tgtEl>
                                        <p:attrNameLst>
                                          <p:attrName>style.visibility</p:attrName>
                                        </p:attrNameLst>
                                      </p:cBhvr>
                                      <p:to>
                                        <p:strVal val="visible"/>
                                      </p:to>
                                    </p:set>
                                    <p:anim calcmode="lin" valueType="num">
                                      <p:cBhvr additive="base">
                                        <p:cTn id="19" dur="500" fill="hold"/>
                                        <p:tgtEl>
                                          <p:spTgt spid="3010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1059">
                                            <p:txEl>
                                              <p:pRg st="2" end="2"/>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01059">
                                            <p:txEl>
                                              <p:pRg st="2" end="2"/>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9"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2083" name="Rectangle 3"/>
          <p:cNvSpPr>
            <a:spLocks noGrp="1" noChangeArrowheads="1"/>
          </p:cNvSpPr>
          <p:nvPr>
            <p:ph type="body" idx="1"/>
          </p:nvPr>
        </p:nvSpPr>
        <p:spPr>
          <a:xfrm>
            <a:off x="609704" y="1295456"/>
            <a:ext cx="8116888" cy="4114800"/>
          </a:xfrm>
        </p:spPr>
        <p:txBody>
          <a:bodyPr/>
          <a:lstStyle/>
          <a:p>
            <a:r>
              <a:rPr lang="en-US" altLang="zh-CN" dirty="0">
                <a:ea typeface="宋体" panose="02010600030101010101" pitchFamily="2" charset="-122"/>
              </a:rPr>
              <a:t>Proportional hazards assumption: the hazard for any individual is a fixed proportion of the hazard for any other individual</a:t>
            </a:r>
          </a:p>
          <a:p>
            <a:r>
              <a:rPr lang="en-US" altLang="zh-CN" dirty="0">
                <a:ea typeface="宋体" panose="02010600030101010101" pitchFamily="2" charset="-122"/>
              </a:rPr>
              <a:t>Multiplicative risk</a:t>
            </a:r>
          </a:p>
          <a:p>
            <a:pPr>
              <a:buFont typeface="Wingdings" panose="05000000000000000000" pitchFamily="2" charset="2"/>
              <a:buNone/>
            </a:pPr>
            <a:endParaRPr lang="en-US" altLang="zh-CN" dirty="0">
              <a:ea typeface="宋体" panose="02010600030101010101" pitchFamily="2" charset="-122"/>
            </a:endParaRPr>
          </a:p>
          <a:p>
            <a:pPr>
              <a:buFont typeface="Wingdings" panose="05000000000000000000" pitchFamily="2" charset="2"/>
              <a:buNone/>
            </a:pPr>
            <a:endParaRPr lang="en-US" altLang="zh-CN" dirty="0">
              <a:ea typeface="宋体" panose="02010600030101010101" pitchFamily="2" charset="-122"/>
            </a:endParaRPr>
          </a:p>
        </p:txBody>
      </p:sp>
      <p:sp>
        <p:nvSpPr>
          <p:cNvPr id="2" name="标题 1"/>
          <p:cNvSpPr>
            <a:spLocks noGrp="1"/>
          </p:cNvSpPr>
          <p:nvPr>
            <p:ph type="title"/>
          </p:nvPr>
        </p:nvSpPr>
        <p:spPr/>
        <p:txBody>
          <a:bodyPr/>
          <a:lstStyle/>
          <a:p>
            <a:r>
              <a:rPr lang="en-US" altLang="zh-CN" dirty="0">
                <a:ea typeface="宋体" panose="02010600030101010101" pitchFamily="2" charset="-122"/>
              </a:rPr>
              <a:t>Assumptions of Cox Regression</a:t>
            </a:r>
            <a:endParaRPr lang="zh-CN" altLang="en-US" dirty="0"/>
          </a:p>
        </p:txBody>
      </p:sp>
    </p:spTree>
    <p:extLst>
      <p:ext uri="{BB962C8B-B14F-4D97-AF65-F5344CB8AC3E}">
        <p14:creationId xmlns:p14="http://schemas.microsoft.com/office/powerpoint/2010/main" val="30216014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2083">
                                            <p:txEl>
                                              <p:pRg st="0" end="0"/>
                                            </p:txEl>
                                          </p:spTgt>
                                        </p:tgtEl>
                                        <p:attrNameLst>
                                          <p:attrName>style.visibility</p:attrName>
                                        </p:attrNameLst>
                                      </p:cBhvr>
                                      <p:to>
                                        <p:strVal val="visible"/>
                                      </p:to>
                                    </p:set>
                                    <p:anim calcmode="lin" valueType="num">
                                      <p:cBhvr additive="base">
                                        <p:cTn id="7" dur="500" fill="hold"/>
                                        <p:tgtEl>
                                          <p:spTgt spid="3020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2083">
                                            <p:txEl>
                                              <p:pRg st="0" end="0"/>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02083">
                                            <p:txEl>
                                              <p:pRg st="0" end="0"/>
                                            </p:txEl>
                                          </p:spTgt>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2083">
                                            <p:txEl>
                                              <p:pRg st="1" end="1"/>
                                            </p:txEl>
                                          </p:spTgt>
                                        </p:tgtEl>
                                        <p:attrNameLst>
                                          <p:attrName>style.visibility</p:attrName>
                                        </p:attrNameLst>
                                      </p:cBhvr>
                                      <p:to>
                                        <p:strVal val="visible"/>
                                      </p:to>
                                    </p:set>
                                    <p:anim calcmode="lin" valueType="num">
                                      <p:cBhvr additive="base">
                                        <p:cTn id="13" dur="500" fill="hold"/>
                                        <p:tgtEl>
                                          <p:spTgt spid="3020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2083">
                                            <p:txEl>
                                              <p:pRg st="1" end="1"/>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02083">
                                            <p:txEl>
                                              <p:pRg st="1" end="1"/>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3107" name="Object 3"/>
          <p:cNvGraphicFramePr>
            <a:graphicFrameLocks noChangeAspect="1"/>
          </p:cNvGraphicFramePr>
          <p:nvPr/>
        </p:nvGraphicFramePr>
        <p:xfrm>
          <a:off x="1447800" y="2209800"/>
          <a:ext cx="5578475" cy="1106488"/>
        </p:xfrm>
        <a:graphic>
          <a:graphicData uri="http://schemas.openxmlformats.org/presentationml/2006/ole">
            <mc:AlternateContent xmlns:mc="http://schemas.openxmlformats.org/markup-compatibility/2006">
              <mc:Choice xmlns:v="urn:schemas-microsoft-com:vml" Requires="v">
                <p:oleObj spid="_x0000_s4216" name="Equation" r:id="rId4" imgW="2044440" imgH="406080" progId="Equation.3">
                  <p:embed/>
                </p:oleObj>
              </mc:Choice>
              <mc:Fallback>
                <p:oleObj name="Equation" r:id="rId4" imgW="2044440" imgH="406080" progId="Equation.3">
                  <p:embed/>
                  <p:pic>
                    <p:nvPicPr>
                      <p:cNvPr id="30310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2209800"/>
                        <a:ext cx="5578475" cy="1106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3108" name="Text Box 4"/>
          <p:cNvSpPr txBox="1">
            <a:spLocks noChangeArrowheads="1"/>
          </p:cNvSpPr>
          <p:nvPr/>
        </p:nvSpPr>
        <p:spPr bwMode="auto">
          <a:xfrm>
            <a:off x="838200" y="3429000"/>
            <a:ext cx="7010400"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u="sng">
                <a:ea typeface="宋体" panose="02010600030101010101" pitchFamily="2" charset="-122"/>
              </a:rPr>
              <a:t>In words:</a:t>
            </a:r>
            <a:r>
              <a:rPr lang="en-US" altLang="zh-CN">
                <a:ea typeface="宋体" panose="02010600030101010101" pitchFamily="2" charset="-122"/>
              </a:rPr>
              <a:t> the probability that </a:t>
            </a:r>
            <a:r>
              <a:rPr lang="en-US" altLang="zh-CN" b="1" i="1">
                <a:ea typeface="宋体" panose="02010600030101010101" pitchFamily="2" charset="-122"/>
              </a:rPr>
              <a:t>if you survive to t</a:t>
            </a:r>
            <a:r>
              <a:rPr lang="en-US" altLang="zh-CN">
                <a:ea typeface="宋体" panose="02010600030101010101" pitchFamily="2" charset="-122"/>
              </a:rPr>
              <a:t>, you will succumb to the event in the next instant.</a:t>
            </a:r>
          </a:p>
          <a:p>
            <a:pPr>
              <a:spcBef>
                <a:spcPct val="50000"/>
              </a:spcBef>
            </a:pPr>
            <a:endParaRPr lang="en-US" altLang="zh-CN">
              <a:ea typeface="宋体" panose="02010600030101010101" pitchFamily="2" charset="-122"/>
            </a:endParaRPr>
          </a:p>
        </p:txBody>
      </p:sp>
      <p:sp>
        <p:nvSpPr>
          <p:cNvPr id="2" name="标题 1"/>
          <p:cNvSpPr>
            <a:spLocks noGrp="1"/>
          </p:cNvSpPr>
          <p:nvPr>
            <p:ph type="title"/>
          </p:nvPr>
        </p:nvSpPr>
        <p:spPr/>
        <p:txBody>
          <a:bodyPr/>
          <a:lstStyle/>
          <a:p>
            <a:r>
              <a:rPr lang="en-US" altLang="zh-CN" dirty="0">
                <a:ea typeface="宋体" panose="02010600030101010101" pitchFamily="2" charset="-122"/>
              </a:rPr>
              <a:t>The Hazard function</a:t>
            </a:r>
            <a:endParaRPr lang="zh-CN" altLang="en-US" dirty="0"/>
          </a:p>
        </p:txBody>
      </p:sp>
    </p:spTree>
    <p:extLst>
      <p:ext uri="{BB962C8B-B14F-4D97-AF65-F5344CB8AC3E}">
        <p14:creationId xmlns:p14="http://schemas.microsoft.com/office/powerpoint/2010/main" val="16199089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03107"/>
                                        </p:tgtEl>
                                        <p:attrNameLst>
                                          <p:attrName>style.visibility</p:attrName>
                                        </p:attrNameLst>
                                      </p:cBhvr>
                                      <p:to>
                                        <p:strVal val="visible"/>
                                      </p:to>
                                    </p:set>
                                    <p:anim calcmode="lin" valueType="num">
                                      <p:cBhvr additive="base">
                                        <p:cTn id="7" dur="500" fill="hold"/>
                                        <p:tgtEl>
                                          <p:spTgt spid="303107"/>
                                        </p:tgtEl>
                                        <p:attrNameLst>
                                          <p:attrName>ppt_x</p:attrName>
                                        </p:attrNameLst>
                                      </p:cBhvr>
                                      <p:tavLst>
                                        <p:tav tm="0">
                                          <p:val>
                                            <p:strVal val="0-#ppt_w/2"/>
                                          </p:val>
                                        </p:tav>
                                        <p:tav tm="100000">
                                          <p:val>
                                            <p:strVal val="#ppt_x"/>
                                          </p:val>
                                        </p:tav>
                                      </p:tavLst>
                                    </p:anim>
                                    <p:anim calcmode="lin" valueType="num">
                                      <p:cBhvr additive="base">
                                        <p:cTn id="8" dur="500" fill="hold"/>
                                        <p:tgtEl>
                                          <p:spTgt spid="30310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3108"/>
                                        </p:tgtEl>
                                        <p:attrNameLst>
                                          <p:attrName>style.visibility</p:attrName>
                                        </p:attrNameLst>
                                      </p:cBhvr>
                                      <p:to>
                                        <p:strVal val="visible"/>
                                      </p:to>
                                    </p:set>
                                    <p:anim calcmode="lin" valueType="num">
                                      <p:cBhvr additive="base">
                                        <p:cTn id="13" dur="500" fill="hold"/>
                                        <p:tgtEl>
                                          <p:spTgt spid="303108"/>
                                        </p:tgtEl>
                                        <p:attrNameLst>
                                          <p:attrName>ppt_x</p:attrName>
                                        </p:attrNameLst>
                                      </p:cBhvr>
                                      <p:tavLst>
                                        <p:tav tm="0">
                                          <p:val>
                                            <p:strVal val="0-#ppt_w/2"/>
                                          </p:val>
                                        </p:tav>
                                        <p:tav tm="100000">
                                          <p:val>
                                            <p:strVal val="#ppt_x"/>
                                          </p:val>
                                        </p:tav>
                                      </p:tavLst>
                                    </p:anim>
                                    <p:anim calcmode="lin" valueType="num">
                                      <p:cBhvr additive="base">
                                        <p:cTn id="14" dur="500" fill="hold"/>
                                        <p:tgtEl>
                                          <p:spTgt spid="3031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8"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0819" name="Rectangle 3"/>
          <p:cNvSpPr>
            <a:spLocks noGrp="1" noChangeArrowheads="1"/>
          </p:cNvSpPr>
          <p:nvPr>
            <p:ph type="body" idx="1"/>
          </p:nvPr>
        </p:nvSpPr>
        <p:spPr/>
        <p:txBody>
          <a:bodyPr/>
          <a:lstStyle/>
          <a:p>
            <a:pPr eaLnBrk="1" hangingPunct="1">
              <a:spcBef>
                <a:spcPct val="50000"/>
              </a:spcBef>
            </a:pPr>
            <a:r>
              <a:rPr lang="en-US" altLang="zh-CN" dirty="0">
                <a:ea typeface="宋体" panose="02010600030101010101" pitchFamily="2" charset="-122"/>
              </a:rPr>
              <a:t>Components:</a:t>
            </a:r>
          </a:p>
          <a:p>
            <a:pPr eaLnBrk="1" hangingPunct="1">
              <a:spcBef>
                <a:spcPct val="50000"/>
              </a:spcBef>
              <a:buFontTx/>
              <a:buChar char="•"/>
            </a:pPr>
            <a:r>
              <a:rPr lang="en-US" altLang="zh-CN" dirty="0">
                <a:ea typeface="宋体" panose="02010600030101010101" pitchFamily="2" charset="-122"/>
              </a:rPr>
              <a:t>A baseline hazard function </a:t>
            </a:r>
            <a:r>
              <a:rPr lang="en-US" altLang="zh-CN" u="sng" dirty="0">
                <a:ea typeface="宋体" panose="02010600030101010101" pitchFamily="2" charset="-122"/>
              </a:rPr>
              <a:t>that is left unspecified</a:t>
            </a:r>
            <a:r>
              <a:rPr lang="en-US" altLang="zh-CN" dirty="0">
                <a:ea typeface="宋体" panose="02010600030101010101" pitchFamily="2" charset="-122"/>
              </a:rPr>
              <a:t> but must be positive (=the hazard when all covariates are 0)</a:t>
            </a:r>
          </a:p>
          <a:p>
            <a:pPr eaLnBrk="1" hangingPunct="1">
              <a:spcBef>
                <a:spcPct val="50000"/>
              </a:spcBef>
              <a:buFontTx/>
              <a:buChar char="•"/>
            </a:pPr>
            <a:r>
              <a:rPr lang="en-US" altLang="zh-CN" dirty="0">
                <a:ea typeface="宋体" panose="02010600030101010101" pitchFamily="2" charset="-122"/>
              </a:rPr>
              <a:t>A linear function of a set of k fixed covariates that is exponentiated. (=the relative risk)</a:t>
            </a:r>
          </a:p>
        </p:txBody>
      </p:sp>
      <p:sp>
        <p:nvSpPr>
          <p:cNvPr id="2" name="标题 1"/>
          <p:cNvSpPr>
            <a:spLocks noGrp="1"/>
          </p:cNvSpPr>
          <p:nvPr>
            <p:ph type="title"/>
          </p:nvPr>
        </p:nvSpPr>
        <p:spPr/>
        <p:txBody>
          <a:bodyPr/>
          <a:lstStyle/>
          <a:p>
            <a:r>
              <a:rPr lang="en-US" altLang="zh-CN" dirty="0">
                <a:ea typeface="宋体" panose="02010600030101010101" pitchFamily="2" charset="-122"/>
              </a:rPr>
              <a:t>The model: Cox regression</a:t>
            </a:r>
            <a:endParaRPr lang="zh-CN" altLang="en-US" dirty="0"/>
          </a:p>
        </p:txBody>
      </p:sp>
      <p:graphicFrame>
        <p:nvGraphicFramePr>
          <p:cNvPr id="4" name="Object 0"/>
          <p:cNvGraphicFramePr>
            <a:graphicFrameLocks noChangeAspect="1"/>
          </p:cNvGraphicFramePr>
          <p:nvPr>
            <p:extLst>
              <p:ext uri="{D42A27DB-BD31-4B8C-83A1-F6EECF244321}">
                <p14:modId xmlns:p14="http://schemas.microsoft.com/office/powerpoint/2010/main" val="1073561954"/>
              </p:ext>
            </p:extLst>
          </p:nvPr>
        </p:nvGraphicFramePr>
        <p:xfrm>
          <a:off x="1143062" y="5524500"/>
          <a:ext cx="4267200" cy="723900"/>
        </p:xfrm>
        <a:graphic>
          <a:graphicData uri="http://schemas.openxmlformats.org/presentationml/2006/ole">
            <mc:AlternateContent xmlns:mc="http://schemas.openxmlformats.org/markup-compatibility/2006">
              <mc:Choice xmlns:v="urn:schemas-microsoft-com:vml" Requires="v">
                <p:oleObj spid="_x0000_s14474" name="Equation" r:id="rId4" imgW="1346040" imgH="228600" progId="Equation.3">
                  <p:embed/>
                </p:oleObj>
              </mc:Choice>
              <mc:Fallback>
                <p:oleObj name="Equation" r:id="rId4" imgW="1346040" imgH="228600" progId="Equation.3">
                  <p:embed/>
                  <p:pic>
                    <p:nvPicPr>
                      <p:cNvPr id="28160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62" y="5524500"/>
                        <a:ext cx="42672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1"/>
          <p:cNvGraphicFramePr>
            <a:graphicFrameLocks noChangeAspect="1"/>
          </p:cNvGraphicFramePr>
          <p:nvPr>
            <p:extLst>
              <p:ext uri="{D42A27DB-BD31-4B8C-83A1-F6EECF244321}">
                <p14:modId xmlns:p14="http://schemas.microsoft.com/office/powerpoint/2010/main" val="3550375663"/>
              </p:ext>
            </p:extLst>
          </p:nvPr>
        </p:nvGraphicFramePr>
        <p:xfrm>
          <a:off x="533462" y="4305300"/>
          <a:ext cx="6318250" cy="603250"/>
        </p:xfrm>
        <a:graphic>
          <a:graphicData uri="http://schemas.openxmlformats.org/presentationml/2006/ole">
            <mc:AlternateContent xmlns:mc="http://schemas.openxmlformats.org/markup-compatibility/2006">
              <mc:Choice xmlns:v="urn:schemas-microsoft-com:vml" Requires="v">
                <p:oleObj spid="_x0000_s14475" name="Equation" r:id="rId6" imgW="2133360" imgH="203040" progId="Equation.3">
                  <p:embed/>
                </p:oleObj>
              </mc:Choice>
              <mc:Fallback>
                <p:oleObj name="Equation" r:id="rId6" imgW="2133360" imgH="203040" progId="Equation.3">
                  <p:embed/>
                  <p:pic>
                    <p:nvPicPr>
                      <p:cNvPr id="281601"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62" y="4305300"/>
                        <a:ext cx="6318250"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17"/>
          <p:cNvGrpSpPr>
            <a:grpSpLocks/>
          </p:cNvGrpSpPr>
          <p:nvPr/>
        </p:nvGrpSpPr>
        <p:grpSpPr bwMode="auto">
          <a:xfrm>
            <a:off x="2209862" y="4152900"/>
            <a:ext cx="7478713" cy="2209800"/>
            <a:chOff x="1632" y="2640"/>
            <a:chExt cx="4711" cy="1392"/>
          </a:xfrm>
        </p:grpSpPr>
        <p:grpSp>
          <p:nvGrpSpPr>
            <p:cNvPr id="7" name="Group 16"/>
            <p:cNvGrpSpPr>
              <a:grpSpLocks/>
            </p:cNvGrpSpPr>
            <p:nvPr/>
          </p:nvGrpSpPr>
          <p:grpSpPr bwMode="auto">
            <a:xfrm>
              <a:off x="1728" y="3120"/>
              <a:ext cx="4615" cy="912"/>
              <a:chOff x="1728" y="3120"/>
              <a:chExt cx="4615" cy="912"/>
            </a:xfrm>
          </p:grpSpPr>
          <p:grpSp>
            <p:nvGrpSpPr>
              <p:cNvPr id="9" name="Group 15"/>
              <p:cNvGrpSpPr>
                <a:grpSpLocks/>
              </p:cNvGrpSpPr>
              <p:nvPr/>
            </p:nvGrpSpPr>
            <p:grpSpPr bwMode="auto">
              <a:xfrm>
                <a:off x="1728" y="3168"/>
                <a:ext cx="4615" cy="864"/>
                <a:chOff x="1728" y="3168"/>
                <a:chExt cx="4615" cy="864"/>
              </a:xfrm>
            </p:grpSpPr>
            <p:sp>
              <p:nvSpPr>
                <p:cNvPr id="11" name="Rectangle 9"/>
                <p:cNvSpPr>
                  <a:spLocks noChangeArrowheads="1"/>
                </p:cNvSpPr>
                <p:nvPr/>
              </p:nvSpPr>
              <p:spPr bwMode="auto">
                <a:xfrm>
                  <a:off x="1728" y="3408"/>
                  <a:ext cx="576" cy="6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zh-CN"/>
                </a:p>
              </p:txBody>
            </p:sp>
            <p:sp>
              <p:nvSpPr>
                <p:cNvPr id="12" name="Text Box 10"/>
                <p:cNvSpPr txBox="1">
                  <a:spLocks noChangeArrowheads="1"/>
                </p:cNvSpPr>
                <p:nvPr/>
              </p:nvSpPr>
              <p:spPr bwMode="auto">
                <a:xfrm>
                  <a:off x="3552" y="3168"/>
                  <a:ext cx="27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zh-CN" dirty="0">
                      <a:latin typeface="华文中宋" panose="02010600040101010101" pitchFamily="2" charset="-122"/>
                      <a:ea typeface="华文中宋" panose="02010600040101010101" pitchFamily="2" charset="-122"/>
                    </a:rPr>
                    <a:t>Can take on any form</a:t>
                  </a:r>
                </a:p>
              </p:txBody>
            </p:sp>
            <p:sp>
              <p:nvSpPr>
                <p:cNvPr id="13" name="Line 11"/>
                <p:cNvSpPr>
                  <a:spLocks noChangeShapeType="1"/>
                </p:cNvSpPr>
                <p:nvPr/>
              </p:nvSpPr>
              <p:spPr bwMode="auto">
                <a:xfrm flipH="1">
                  <a:off x="2352" y="3312"/>
                  <a:ext cx="1200" cy="14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0" name="Line 12"/>
              <p:cNvSpPr>
                <a:spLocks noChangeShapeType="1"/>
              </p:cNvSpPr>
              <p:nvPr/>
            </p:nvSpPr>
            <p:spPr bwMode="auto">
              <a:xfrm flipH="1" flipV="1">
                <a:off x="2640" y="3120"/>
                <a:ext cx="1008" cy="9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8" name="Rectangle 13"/>
            <p:cNvSpPr>
              <a:spLocks noChangeArrowheads="1"/>
            </p:cNvSpPr>
            <p:nvPr/>
          </p:nvSpPr>
          <p:spPr bwMode="auto">
            <a:xfrm>
              <a:off x="1632" y="2640"/>
              <a:ext cx="1008" cy="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zh-CN"/>
            </a:p>
          </p:txBody>
        </p:sp>
      </p:grpSp>
    </p:spTree>
    <p:extLst>
      <p:ext uri="{BB962C8B-B14F-4D97-AF65-F5344CB8AC3E}">
        <p14:creationId xmlns:p14="http://schemas.microsoft.com/office/powerpoint/2010/main" val="26603767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0819">
                                            <p:txEl>
                                              <p:pRg st="0" end="0"/>
                                            </p:txEl>
                                          </p:spTgt>
                                        </p:tgtEl>
                                        <p:attrNameLst>
                                          <p:attrName>style.visibility</p:attrName>
                                        </p:attrNameLst>
                                      </p:cBhvr>
                                      <p:to>
                                        <p:strVal val="visible"/>
                                      </p:to>
                                    </p:set>
                                    <p:anim calcmode="lin" valueType="num">
                                      <p:cBhvr additive="base">
                                        <p:cTn id="7" dur="500" fill="hold"/>
                                        <p:tgtEl>
                                          <p:spTgt spid="2908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0819">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90819">
                                            <p:txEl>
                                              <p:pRg st="0" end="0"/>
                                            </p:txEl>
                                          </p:spTgt>
                                        </p:tgtEl>
                                        <p:attrNameLst>
                                          <p:attrName>ppt_c</p:attrName>
                                        </p:attrNameLst>
                                      </p:cBhvr>
                                      <p:to>
                                        <a:schemeClr val="bg1"/>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0819">
                                            <p:txEl>
                                              <p:pRg st="1" end="1"/>
                                            </p:txEl>
                                          </p:spTgt>
                                        </p:tgtEl>
                                        <p:attrNameLst>
                                          <p:attrName>style.visibility</p:attrName>
                                        </p:attrNameLst>
                                      </p:cBhvr>
                                      <p:to>
                                        <p:strVal val="visible"/>
                                      </p:to>
                                    </p:set>
                                    <p:anim calcmode="lin" valueType="num">
                                      <p:cBhvr additive="base">
                                        <p:cTn id="13" dur="500" fill="hold"/>
                                        <p:tgtEl>
                                          <p:spTgt spid="2908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0819">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90819">
                                            <p:txEl>
                                              <p:pRg st="1" end="1"/>
                                            </p:txEl>
                                          </p:spTgt>
                                        </p:tgtEl>
                                        <p:attrNameLst>
                                          <p:attrName>ppt_c</p:attrName>
                                        </p:attrNameLst>
                                      </p:cBhvr>
                                      <p:to>
                                        <a:schemeClr val="bg1"/>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0819">
                                            <p:txEl>
                                              <p:pRg st="2" end="2"/>
                                            </p:txEl>
                                          </p:spTgt>
                                        </p:tgtEl>
                                        <p:attrNameLst>
                                          <p:attrName>style.visibility</p:attrName>
                                        </p:attrNameLst>
                                      </p:cBhvr>
                                      <p:to>
                                        <p:strVal val="visible"/>
                                      </p:to>
                                    </p:set>
                                    <p:anim calcmode="lin" valueType="num">
                                      <p:cBhvr additive="base">
                                        <p:cTn id="19" dur="500" fill="hold"/>
                                        <p:tgtEl>
                                          <p:spTgt spid="2908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0819">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90819">
                                            <p:txEl>
                                              <p:pRg st="2" end="2"/>
                                            </p:txEl>
                                          </p:spTgt>
                                        </p:tgtEl>
                                        <p:attrNameLst>
                                          <p:attrName>ppt_c</p:attrName>
                                        </p:attrNameLst>
                                      </p:cBhvr>
                                      <p:to>
                                        <a:schemeClr val="bg1"/>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0-#ppt_w/2"/>
                                          </p:val>
                                        </p:tav>
                                        <p:tav tm="100000">
                                          <p:val>
                                            <p:strVal val="#ppt_x"/>
                                          </p:val>
                                        </p:tav>
                                      </p:tavLst>
                                    </p:anim>
                                    <p:anim calcmode="lin" valueType="num">
                                      <p:cBhvr additive="base">
                                        <p:cTn id="3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1+#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05155" name="Object 3"/>
          <p:cNvGraphicFramePr>
            <a:graphicFrameLocks noGrp="1" noChangeAspect="1"/>
          </p:cNvGraphicFramePr>
          <p:nvPr>
            <p:ph type="body" idx="1"/>
            <p:extLst>
              <p:ext uri="{D42A27DB-BD31-4B8C-83A1-F6EECF244321}">
                <p14:modId xmlns:p14="http://schemas.microsoft.com/office/powerpoint/2010/main" val="842345238"/>
              </p:ext>
            </p:extLst>
          </p:nvPr>
        </p:nvGraphicFramePr>
        <p:xfrm>
          <a:off x="1295288" y="3048052"/>
          <a:ext cx="6831013" cy="984250"/>
        </p:xfrm>
        <a:graphic>
          <a:graphicData uri="http://schemas.openxmlformats.org/presentationml/2006/ole">
            <mc:AlternateContent xmlns:mc="http://schemas.openxmlformats.org/markup-compatibility/2006">
              <mc:Choice xmlns:v="urn:schemas-microsoft-com:vml" Requires="v">
                <p:oleObj spid="_x0000_s6265" name="Equation" r:id="rId4" imgW="3174840" imgH="457200" progId="Equation.3">
                  <p:embed/>
                </p:oleObj>
              </mc:Choice>
              <mc:Fallback>
                <p:oleObj name="Equation" r:id="rId4" imgW="3174840" imgH="457200" progId="Equation.3">
                  <p:embed/>
                  <p:pic>
                    <p:nvPicPr>
                      <p:cNvPr id="30515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288" y="3048052"/>
                        <a:ext cx="6831013" cy="984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5156" name="Line 4"/>
          <p:cNvSpPr>
            <a:spLocks noChangeShapeType="1"/>
          </p:cNvSpPr>
          <p:nvPr/>
        </p:nvSpPr>
        <p:spPr bwMode="auto">
          <a:xfrm flipH="1">
            <a:off x="3352688" y="3048052"/>
            <a:ext cx="45720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5157" name="Line 5"/>
          <p:cNvSpPr>
            <a:spLocks noChangeShapeType="1"/>
          </p:cNvSpPr>
          <p:nvPr/>
        </p:nvSpPr>
        <p:spPr bwMode="auto">
          <a:xfrm flipH="1">
            <a:off x="3352688" y="3505252"/>
            <a:ext cx="45720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5159" name="Text Box 7"/>
          <p:cNvSpPr txBox="1">
            <a:spLocks noChangeArrowheads="1"/>
          </p:cNvSpPr>
          <p:nvPr/>
        </p:nvSpPr>
        <p:spPr bwMode="auto">
          <a:xfrm>
            <a:off x="1219046" y="5049942"/>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latin typeface="Georgia" panose="02040502050405020303" pitchFamily="18" charset="0"/>
              </a:rPr>
              <a:t>Hazard functions should be strictly parallel!</a:t>
            </a:r>
          </a:p>
        </p:txBody>
      </p:sp>
      <p:sp>
        <p:nvSpPr>
          <p:cNvPr id="305160" name="Text Box 8"/>
          <p:cNvSpPr txBox="1">
            <a:spLocks noChangeArrowheads="1"/>
          </p:cNvSpPr>
          <p:nvPr/>
        </p:nvSpPr>
        <p:spPr bwMode="auto">
          <a:xfrm>
            <a:off x="1219088" y="5486452"/>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latin typeface="Georgia" panose="02040502050405020303" pitchFamily="18" charset="0"/>
              </a:rPr>
              <a:t>Produces covariate-adjusted hazard ratios!</a:t>
            </a:r>
          </a:p>
        </p:txBody>
      </p:sp>
      <p:grpSp>
        <p:nvGrpSpPr>
          <p:cNvPr id="305161" name="Group 9"/>
          <p:cNvGrpSpPr>
            <a:grpSpLocks/>
          </p:cNvGrpSpPr>
          <p:nvPr/>
        </p:nvGrpSpPr>
        <p:grpSpPr bwMode="auto">
          <a:xfrm>
            <a:off x="1752488" y="3886252"/>
            <a:ext cx="2286000" cy="1049338"/>
            <a:chOff x="432" y="2784"/>
            <a:chExt cx="2880" cy="1097"/>
          </a:xfrm>
        </p:grpSpPr>
        <p:sp>
          <p:nvSpPr>
            <p:cNvPr id="305162" name="Text Box 10"/>
            <p:cNvSpPr txBox="1">
              <a:spLocks noChangeArrowheads="1"/>
            </p:cNvSpPr>
            <p:nvPr/>
          </p:nvSpPr>
          <p:spPr bwMode="auto">
            <a:xfrm>
              <a:off x="432" y="3264"/>
              <a:ext cx="2880" cy="6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Hazard for person j (eg a non-smoker)</a:t>
              </a:r>
            </a:p>
          </p:txBody>
        </p:sp>
        <p:sp>
          <p:nvSpPr>
            <p:cNvPr id="305163" name="Line 11"/>
            <p:cNvSpPr>
              <a:spLocks noChangeShapeType="1"/>
            </p:cNvSpPr>
            <p:nvPr/>
          </p:nvSpPr>
          <p:spPr bwMode="auto">
            <a:xfrm flipV="1">
              <a:off x="1056" y="2784"/>
              <a:ext cx="192" cy="48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05164" name="Group 12"/>
          <p:cNvGrpSpPr>
            <a:grpSpLocks/>
          </p:cNvGrpSpPr>
          <p:nvPr/>
        </p:nvGrpSpPr>
        <p:grpSpPr bwMode="auto">
          <a:xfrm>
            <a:off x="1142888" y="1905052"/>
            <a:ext cx="3886200" cy="1219200"/>
            <a:chOff x="384" y="1584"/>
            <a:chExt cx="2448" cy="768"/>
          </a:xfrm>
        </p:grpSpPr>
        <p:sp>
          <p:nvSpPr>
            <p:cNvPr id="305165" name="Text Box 13"/>
            <p:cNvSpPr txBox="1">
              <a:spLocks noChangeArrowheads="1"/>
            </p:cNvSpPr>
            <p:nvPr/>
          </p:nvSpPr>
          <p:spPr bwMode="auto">
            <a:xfrm>
              <a:off x="384" y="1584"/>
              <a:ext cx="2448"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Hazard for person i (eg a smoker)</a:t>
              </a:r>
            </a:p>
          </p:txBody>
        </p:sp>
        <p:sp>
          <p:nvSpPr>
            <p:cNvPr id="305166" name="Line 14"/>
            <p:cNvSpPr>
              <a:spLocks noChangeShapeType="1"/>
            </p:cNvSpPr>
            <p:nvPr/>
          </p:nvSpPr>
          <p:spPr bwMode="auto">
            <a:xfrm>
              <a:off x="720" y="1824"/>
              <a:ext cx="528" cy="52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05167" name="Text Box 15"/>
          <p:cNvSpPr txBox="1">
            <a:spLocks noChangeArrowheads="1"/>
          </p:cNvSpPr>
          <p:nvPr/>
        </p:nvSpPr>
        <p:spPr bwMode="auto">
          <a:xfrm>
            <a:off x="228488" y="3200452"/>
            <a:ext cx="1066800" cy="650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ea typeface="宋体" panose="02010600030101010101" pitchFamily="2" charset="-122"/>
              </a:rPr>
              <a:t>Hazard ratio</a:t>
            </a:r>
          </a:p>
        </p:txBody>
      </p:sp>
      <p:sp>
        <p:nvSpPr>
          <p:cNvPr id="2" name="标题 1"/>
          <p:cNvSpPr>
            <a:spLocks noGrp="1"/>
          </p:cNvSpPr>
          <p:nvPr>
            <p:ph type="title"/>
          </p:nvPr>
        </p:nvSpPr>
        <p:spPr/>
        <p:txBody>
          <a:bodyPr/>
          <a:lstStyle/>
          <a:p>
            <a:r>
              <a:rPr lang="en-US" altLang="zh-CN" dirty="0"/>
              <a:t>The Model</a:t>
            </a:r>
            <a:endParaRPr lang="zh-CN" altLang="en-US" dirty="0"/>
          </a:p>
        </p:txBody>
      </p:sp>
      <p:sp>
        <p:nvSpPr>
          <p:cNvPr id="3" name="矩形 2"/>
          <p:cNvSpPr/>
          <p:nvPr/>
        </p:nvSpPr>
        <p:spPr>
          <a:xfrm>
            <a:off x="285826" y="756201"/>
            <a:ext cx="8457978" cy="1200329"/>
          </a:xfrm>
          <a:prstGeom prst="rect">
            <a:avLst/>
          </a:prstGeom>
        </p:spPr>
        <p:txBody>
          <a:bodyPr wrap="square">
            <a:spAutoFit/>
          </a:bodyPr>
          <a:lstStyle/>
          <a:p>
            <a:pPr eaLnBrk="1" hangingPunct="1">
              <a:spcBef>
                <a:spcPct val="50000"/>
              </a:spcBef>
            </a:pPr>
            <a:r>
              <a:rPr lang="en-US" altLang="zh-CN" dirty="0">
                <a:latin typeface="华文中宋" panose="02010600040101010101" pitchFamily="2" charset="-122"/>
                <a:ea typeface="华文中宋" panose="02010600040101010101" pitchFamily="2" charset="-122"/>
              </a:rPr>
              <a:t>The point is to compare the hazard rates of individuals who have different covariates. Hence, called</a:t>
            </a:r>
            <a:r>
              <a:rPr lang="en-US" altLang="zh-CN" i="1" dirty="0">
                <a:latin typeface="华文中宋" panose="02010600040101010101" pitchFamily="2" charset="-122"/>
                <a:ea typeface="华文中宋" panose="02010600040101010101" pitchFamily="2" charset="-122"/>
              </a:rPr>
              <a:t> Proportional </a:t>
            </a:r>
            <a:r>
              <a:rPr lang="en-US" altLang="zh-CN" dirty="0">
                <a:latin typeface="华文中宋" panose="02010600040101010101" pitchFamily="2" charset="-122"/>
                <a:ea typeface="华文中宋" panose="02010600040101010101" pitchFamily="2" charset="-122"/>
              </a:rPr>
              <a:t>hazards:</a:t>
            </a:r>
          </a:p>
        </p:txBody>
      </p:sp>
    </p:spTree>
    <p:extLst>
      <p:ext uri="{BB962C8B-B14F-4D97-AF65-F5344CB8AC3E}">
        <p14:creationId xmlns:p14="http://schemas.microsoft.com/office/powerpoint/2010/main" val="14388813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05155"/>
                                        </p:tgtEl>
                                        <p:attrNameLst>
                                          <p:attrName>style.visibility</p:attrName>
                                        </p:attrNameLst>
                                      </p:cBhvr>
                                      <p:to>
                                        <p:strVal val="visible"/>
                                      </p:to>
                                    </p:set>
                                    <p:anim calcmode="lin" valueType="num">
                                      <p:cBhvr additive="base">
                                        <p:cTn id="7" dur="500" fill="hold"/>
                                        <p:tgtEl>
                                          <p:spTgt spid="305155"/>
                                        </p:tgtEl>
                                        <p:attrNameLst>
                                          <p:attrName>ppt_x</p:attrName>
                                        </p:attrNameLst>
                                      </p:cBhvr>
                                      <p:tavLst>
                                        <p:tav tm="0">
                                          <p:val>
                                            <p:strVal val="0-#ppt_w/2"/>
                                          </p:val>
                                        </p:tav>
                                        <p:tav tm="100000">
                                          <p:val>
                                            <p:strVal val="#ppt_x"/>
                                          </p:val>
                                        </p:tav>
                                      </p:tavLst>
                                    </p:anim>
                                    <p:anim calcmode="lin" valueType="num">
                                      <p:cBhvr additive="base">
                                        <p:cTn id="8" dur="500" fill="hold"/>
                                        <p:tgtEl>
                                          <p:spTgt spid="30515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5167"/>
                                        </p:tgtEl>
                                        <p:attrNameLst>
                                          <p:attrName>style.visibility</p:attrName>
                                        </p:attrNameLst>
                                      </p:cBhvr>
                                      <p:to>
                                        <p:strVal val="visible"/>
                                      </p:to>
                                    </p:set>
                                    <p:anim calcmode="lin" valueType="num">
                                      <p:cBhvr additive="base">
                                        <p:cTn id="13" dur="500" fill="hold"/>
                                        <p:tgtEl>
                                          <p:spTgt spid="305167"/>
                                        </p:tgtEl>
                                        <p:attrNameLst>
                                          <p:attrName>ppt_x</p:attrName>
                                        </p:attrNameLst>
                                      </p:cBhvr>
                                      <p:tavLst>
                                        <p:tav tm="0">
                                          <p:val>
                                            <p:strVal val="0-#ppt_w/2"/>
                                          </p:val>
                                        </p:tav>
                                        <p:tav tm="100000">
                                          <p:val>
                                            <p:strVal val="#ppt_x"/>
                                          </p:val>
                                        </p:tav>
                                      </p:tavLst>
                                    </p:anim>
                                    <p:anim calcmode="lin" valueType="num">
                                      <p:cBhvr additive="base">
                                        <p:cTn id="14" dur="500" fill="hold"/>
                                        <p:tgtEl>
                                          <p:spTgt spid="30516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05167"/>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5" presetClass="entr" presetSubtype="0" fill="hold" nodeType="clickEffect">
                                  <p:stCondLst>
                                    <p:cond delay="0"/>
                                  </p:stCondLst>
                                  <p:childTnLst>
                                    <p:set>
                                      <p:cBhvr>
                                        <p:cTn id="18" dur="1" fill="hold">
                                          <p:stCondLst>
                                            <p:cond delay="0"/>
                                          </p:stCondLst>
                                        </p:cTn>
                                        <p:tgtEl>
                                          <p:spTgt spid="305164"/>
                                        </p:tgtEl>
                                        <p:attrNameLst>
                                          <p:attrName>style.visibility</p:attrName>
                                        </p:attrNameLst>
                                      </p:cBhvr>
                                      <p:to>
                                        <p:strVal val="visible"/>
                                      </p:to>
                                    </p:set>
                                    <p:anim calcmode="lin" valueType="num">
                                      <p:cBhvr>
                                        <p:cTn id="19" dur="1000" fill="hold"/>
                                        <p:tgtEl>
                                          <p:spTgt spid="305164"/>
                                        </p:tgtEl>
                                        <p:attrNameLst>
                                          <p:attrName>ppt_w</p:attrName>
                                        </p:attrNameLst>
                                      </p:cBhvr>
                                      <p:tavLst>
                                        <p:tav tm="0">
                                          <p:val>
                                            <p:fltVal val="0"/>
                                          </p:val>
                                        </p:tav>
                                        <p:tav tm="100000">
                                          <p:val>
                                            <p:strVal val="#ppt_w"/>
                                          </p:val>
                                        </p:tav>
                                      </p:tavLst>
                                    </p:anim>
                                    <p:anim calcmode="lin" valueType="num">
                                      <p:cBhvr>
                                        <p:cTn id="20" dur="1000" fill="hold"/>
                                        <p:tgtEl>
                                          <p:spTgt spid="305164"/>
                                        </p:tgtEl>
                                        <p:attrNameLst>
                                          <p:attrName>ppt_h</p:attrName>
                                        </p:attrNameLst>
                                      </p:cBhvr>
                                      <p:tavLst>
                                        <p:tav tm="0">
                                          <p:val>
                                            <p:fltVal val="0"/>
                                          </p:val>
                                        </p:tav>
                                        <p:tav tm="100000">
                                          <p:val>
                                            <p:strVal val="#ppt_h"/>
                                          </p:val>
                                        </p:tav>
                                      </p:tavLst>
                                    </p:anim>
                                    <p:anim calcmode="lin" valueType="num">
                                      <p:cBhvr>
                                        <p:cTn id="21" dur="1000" fill="hold"/>
                                        <p:tgtEl>
                                          <p:spTgt spid="305164"/>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305164"/>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nextClick" afterEffect="1"/>
                                        <p:tgtEl>
                                          <p:spTgt spid="305164"/>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5" presetClass="entr" presetSubtype="0" fill="hold" nodeType="clickEffect">
                                  <p:stCondLst>
                                    <p:cond delay="0"/>
                                  </p:stCondLst>
                                  <p:childTnLst>
                                    <p:set>
                                      <p:cBhvr>
                                        <p:cTn id="26" dur="1" fill="hold">
                                          <p:stCondLst>
                                            <p:cond delay="0"/>
                                          </p:stCondLst>
                                        </p:cTn>
                                        <p:tgtEl>
                                          <p:spTgt spid="305161"/>
                                        </p:tgtEl>
                                        <p:attrNameLst>
                                          <p:attrName>style.visibility</p:attrName>
                                        </p:attrNameLst>
                                      </p:cBhvr>
                                      <p:to>
                                        <p:strVal val="visible"/>
                                      </p:to>
                                    </p:set>
                                    <p:anim calcmode="lin" valueType="num">
                                      <p:cBhvr>
                                        <p:cTn id="27" dur="1000" fill="hold"/>
                                        <p:tgtEl>
                                          <p:spTgt spid="305161"/>
                                        </p:tgtEl>
                                        <p:attrNameLst>
                                          <p:attrName>ppt_w</p:attrName>
                                        </p:attrNameLst>
                                      </p:cBhvr>
                                      <p:tavLst>
                                        <p:tav tm="0">
                                          <p:val>
                                            <p:fltVal val="0"/>
                                          </p:val>
                                        </p:tav>
                                        <p:tav tm="100000">
                                          <p:val>
                                            <p:strVal val="#ppt_w"/>
                                          </p:val>
                                        </p:tav>
                                      </p:tavLst>
                                    </p:anim>
                                    <p:anim calcmode="lin" valueType="num">
                                      <p:cBhvr>
                                        <p:cTn id="28" dur="1000" fill="hold"/>
                                        <p:tgtEl>
                                          <p:spTgt spid="305161"/>
                                        </p:tgtEl>
                                        <p:attrNameLst>
                                          <p:attrName>ppt_h</p:attrName>
                                        </p:attrNameLst>
                                      </p:cBhvr>
                                      <p:tavLst>
                                        <p:tav tm="0">
                                          <p:val>
                                            <p:fltVal val="0"/>
                                          </p:val>
                                        </p:tav>
                                        <p:tav tm="100000">
                                          <p:val>
                                            <p:strVal val="#ppt_h"/>
                                          </p:val>
                                        </p:tav>
                                      </p:tavLst>
                                    </p:anim>
                                    <p:anim calcmode="lin" valueType="num">
                                      <p:cBhvr>
                                        <p:cTn id="29" dur="1000" fill="hold"/>
                                        <p:tgtEl>
                                          <p:spTgt spid="305161"/>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305161"/>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nextClick" afterEffect="1"/>
                                        <p:tgtEl>
                                          <p:spTgt spid="305161"/>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305156"/>
                                        </p:tgtEl>
                                        <p:attrNameLst>
                                          <p:attrName>style.visibility</p:attrName>
                                        </p:attrNameLst>
                                      </p:cBhvr>
                                      <p:to>
                                        <p:strVal val="visible"/>
                                      </p:to>
                                    </p:set>
                                    <p:animEffect transition="in" filter="wipe(up)">
                                      <p:cBhvr>
                                        <p:cTn id="35" dur="500"/>
                                        <p:tgtEl>
                                          <p:spTgt spid="30515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nodeType="clickEffect">
                                  <p:stCondLst>
                                    <p:cond delay="0"/>
                                  </p:stCondLst>
                                  <p:childTnLst>
                                    <p:set>
                                      <p:cBhvr>
                                        <p:cTn id="39" dur="1" fill="hold">
                                          <p:stCondLst>
                                            <p:cond delay="0"/>
                                          </p:stCondLst>
                                        </p:cTn>
                                        <p:tgtEl>
                                          <p:spTgt spid="305157"/>
                                        </p:tgtEl>
                                        <p:attrNameLst>
                                          <p:attrName>style.visibility</p:attrName>
                                        </p:attrNameLst>
                                      </p:cBhvr>
                                      <p:to>
                                        <p:strVal val="visible"/>
                                      </p:to>
                                    </p:set>
                                    <p:animEffect transition="in" filter="wipe(up)">
                                      <p:cBhvr>
                                        <p:cTn id="40" dur="500"/>
                                        <p:tgtEl>
                                          <p:spTgt spid="30515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305159"/>
                                        </p:tgtEl>
                                        <p:attrNameLst>
                                          <p:attrName>style.visibility</p:attrName>
                                        </p:attrNameLst>
                                      </p:cBhvr>
                                      <p:to>
                                        <p:strVal val="visible"/>
                                      </p:to>
                                    </p:set>
                                    <p:anim calcmode="lin" valueType="num">
                                      <p:cBhvr additive="base">
                                        <p:cTn id="45" dur="500" fill="hold"/>
                                        <p:tgtEl>
                                          <p:spTgt spid="305159"/>
                                        </p:tgtEl>
                                        <p:attrNameLst>
                                          <p:attrName>ppt_x</p:attrName>
                                        </p:attrNameLst>
                                      </p:cBhvr>
                                      <p:tavLst>
                                        <p:tav tm="0">
                                          <p:val>
                                            <p:strVal val="0-#ppt_w/2"/>
                                          </p:val>
                                        </p:tav>
                                        <p:tav tm="100000">
                                          <p:val>
                                            <p:strVal val="#ppt_x"/>
                                          </p:val>
                                        </p:tav>
                                      </p:tavLst>
                                    </p:anim>
                                    <p:anim calcmode="lin" valueType="num">
                                      <p:cBhvr additive="base">
                                        <p:cTn id="46" dur="500" fill="hold"/>
                                        <p:tgtEl>
                                          <p:spTgt spid="305159"/>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305160"/>
                                        </p:tgtEl>
                                        <p:attrNameLst>
                                          <p:attrName>style.visibility</p:attrName>
                                        </p:attrNameLst>
                                      </p:cBhvr>
                                      <p:to>
                                        <p:strVal val="visible"/>
                                      </p:to>
                                    </p:set>
                                    <p:anim calcmode="lin" valueType="num">
                                      <p:cBhvr additive="base">
                                        <p:cTn id="51" dur="500" fill="hold"/>
                                        <p:tgtEl>
                                          <p:spTgt spid="305160"/>
                                        </p:tgtEl>
                                        <p:attrNameLst>
                                          <p:attrName>ppt_x</p:attrName>
                                        </p:attrNameLst>
                                      </p:cBhvr>
                                      <p:tavLst>
                                        <p:tav tm="0">
                                          <p:val>
                                            <p:strVal val="0-#ppt_w/2"/>
                                          </p:val>
                                        </p:tav>
                                        <p:tav tm="100000">
                                          <p:val>
                                            <p:strVal val="#ppt_x"/>
                                          </p:val>
                                        </p:tav>
                                      </p:tavLst>
                                    </p:anim>
                                    <p:anim calcmode="lin" valueType="num">
                                      <p:cBhvr additive="base">
                                        <p:cTn id="52" dur="500" fill="hold"/>
                                        <p:tgtEl>
                                          <p:spTgt spid="3051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9" grpId="0" autoUpdateAnimBg="0"/>
      <p:bldP spid="305160" grpId="0" autoUpdateAnimBg="0"/>
      <p:bldP spid="305167"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06179" name="Object 3"/>
          <p:cNvGraphicFramePr>
            <a:graphicFrameLocks noGrp="1" noChangeAspect="1"/>
          </p:cNvGraphicFramePr>
          <p:nvPr>
            <p:ph type="body" idx="1"/>
            <p:extLst>
              <p:ext uri="{D42A27DB-BD31-4B8C-83A1-F6EECF244321}">
                <p14:modId xmlns:p14="http://schemas.microsoft.com/office/powerpoint/2010/main" val="3354097034"/>
              </p:ext>
            </p:extLst>
          </p:nvPr>
        </p:nvGraphicFramePr>
        <p:xfrm>
          <a:off x="533292" y="1738314"/>
          <a:ext cx="8153400" cy="1614488"/>
        </p:xfrm>
        <a:graphic>
          <a:graphicData uri="http://schemas.openxmlformats.org/presentationml/2006/ole">
            <mc:AlternateContent xmlns:mc="http://schemas.openxmlformats.org/markup-compatibility/2006">
              <mc:Choice xmlns:v="urn:schemas-microsoft-com:vml" Requires="v">
                <p:oleObj spid="_x0000_s7288" name="公式" r:id="rId4" imgW="3974760" imgH="787320" progId="Equation.3">
                  <p:embed/>
                </p:oleObj>
              </mc:Choice>
              <mc:Fallback>
                <p:oleObj name="公式" r:id="rId4" imgW="3974760" imgH="787320" progId="Equation.3">
                  <p:embed/>
                  <p:pic>
                    <p:nvPicPr>
                      <p:cNvPr id="306179" name="Object 3"/>
                      <p:cNvPicPr>
                        <a:picLocks noChangeAspect="1" noChangeArrowheads="1"/>
                      </p:cNvPicPr>
                      <p:nvPr/>
                    </p:nvPicPr>
                    <p:blipFill>
                      <a:blip r:embed="rId5"/>
                      <a:srcRect/>
                      <a:stretch>
                        <a:fillRect/>
                      </a:stretch>
                    </p:blipFill>
                    <p:spPr bwMode="auto">
                      <a:xfrm>
                        <a:off x="533292" y="1738314"/>
                        <a:ext cx="8153400" cy="1614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6180" name="Line 4"/>
          <p:cNvSpPr>
            <a:spLocks noChangeShapeType="1"/>
          </p:cNvSpPr>
          <p:nvPr/>
        </p:nvSpPr>
        <p:spPr bwMode="auto">
          <a:xfrm flipH="1">
            <a:off x="4571774" y="1752646"/>
            <a:ext cx="45720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6181" name="Line 5"/>
          <p:cNvSpPr>
            <a:spLocks noChangeShapeType="1"/>
          </p:cNvSpPr>
          <p:nvPr/>
        </p:nvSpPr>
        <p:spPr bwMode="auto">
          <a:xfrm flipH="1">
            <a:off x="4647974" y="2286046"/>
            <a:ext cx="45720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6182" name="Text Box 6"/>
          <p:cNvSpPr txBox="1">
            <a:spLocks noChangeArrowheads="1"/>
          </p:cNvSpPr>
          <p:nvPr/>
        </p:nvSpPr>
        <p:spPr bwMode="auto">
          <a:xfrm>
            <a:off x="762100" y="4038584"/>
            <a:ext cx="752941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dirty="0">
                <a:latin typeface="Georgia" panose="02040502050405020303" pitchFamily="18" charset="0"/>
              </a:rPr>
              <a:t>This is the hazard ratio for smoking adjusted for age.</a:t>
            </a:r>
          </a:p>
        </p:txBody>
      </p:sp>
      <p:sp>
        <p:nvSpPr>
          <p:cNvPr id="306183" name="Line 7"/>
          <p:cNvSpPr>
            <a:spLocks noChangeShapeType="1"/>
          </p:cNvSpPr>
          <p:nvPr/>
        </p:nvSpPr>
        <p:spPr bwMode="auto">
          <a:xfrm flipH="1">
            <a:off x="6476774" y="1676446"/>
            <a:ext cx="45720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6184" name="Line 8"/>
          <p:cNvSpPr>
            <a:spLocks noChangeShapeType="1"/>
          </p:cNvSpPr>
          <p:nvPr/>
        </p:nvSpPr>
        <p:spPr bwMode="auto">
          <a:xfrm flipH="1">
            <a:off x="6476774" y="2209846"/>
            <a:ext cx="45720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 name="标题 1"/>
          <p:cNvSpPr>
            <a:spLocks noGrp="1"/>
          </p:cNvSpPr>
          <p:nvPr>
            <p:ph type="title"/>
          </p:nvPr>
        </p:nvSpPr>
        <p:spPr/>
        <p:txBody>
          <a:bodyPr/>
          <a:lstStyle/>
          <a:p>
            <a:r>
              <a:rPr lang="en-US" altLang="zh-CN" dirty="0">
                <a:ea typeface="宋体" panose="02010600030101010101" pitchFamily="2" charset="-122"/>
              </a:rPr>
              <a:t>The model: binary predictor</a:t>
            </a:r>
            <a:endParaRPr lang="zh-CN" altLang="en-US" dirty="0"/>
          </a:p>
        </p:txBody>
      </p:sp>
    </p:spTree>
    <p:extLst>
      <p:ext uri="{BB962C8B-B14F-4D97-AF65-F5344CB8AC3E}">
        <p14:creationId xmlns:p14="http://schemas.microsoft.com/office/powerpoint/2010/main" val="18554590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06179"/>
                                        </p:tgtEl>
                                        <p:attrNameLst>
                                          <p:attrName>style.visibility</p:attrName>
                                        </p:attrNameLst>
                                      </p:cBhvr>
                                      <p:to>
                                        <p:strVal val="visible"/>
                                      </p:to>
                                    </p:set>
                                    <p:anim calcmode="lin" valueType="num">
                                      <p:cBhvr additive="base">
                                        <p:cTn id="7" dur="500" fill="hold"/>
                                        <p:tgtEl>
                                          <p:spTgt spid="306179"/>
                                        </p:tgtEl>
                                        <p:attrNameLst>
                                          <p:attrName>ppt_x</p:attrName>
                                        </p:attrNameLst>
                                      </p:cBhvr>
                                      <p:tavLst>
                                        <p:tav tm="0">
                                          <p:val>
                                            <p:strVal val="0-#ppt_w/2"/>
                                          </p:val>
                                        </p:tav>
                                        <p:tav tm="100000">
                                          <p:val>
                                            <p:strVal val="#ppt_x"/>
                                          </p:val>
                                        </p:tav>
                                      </p:tavLst>
                                    </p:anim>
                                    <p:anim calcmode="lin" valueType="num">
                                      <p:cBhvr additive="base">
                                        <p:cTn id="8" dur="500" fill="hold"/>
                                        <p:tgtEl>
                                          <p:spTgt spid="30617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306180"/>
                                        </p:tgtEl>
                                        <p:attrNameLst>
                                          <p:attrName>style.visibility</p:attrName>
                                        </p:attrNameLst>
                                      </p:cBhvr>
                                      <p:to>
                                        <p:strVal val="visible"/>
                                      </p:to>
                                    </p:set>
                                    <p:animEffect transition="in" filter="wipe(up)">
                                      <p:cBhvr>
                                        <p:cTn id="13" dur="500"/>
                                        <p:tgtEl>
                                          <p:spTgt spid="30618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306181"/>
                                        </p:tgtEl>
                                        <p:attrNameLst>
                                          <p:attrName>style.visibility</p:attrName>
                                        </p:attrNameLst>
                                      </p:cBhvr>
                                      <p:to>
                                        <p:strVal val="visible"/>
                                      </p:to>
                                    </p:set>
                                    <p:animEffect transition="in" filter="wipe(up)">
                                      <p:cBhvr>
                                        <p:cTn id="18" dur="500"/>
                                        <p:tgtEl>
                                          <p:spTgt spid="30618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306183"/>
                                        </p:tgtEl>
                                        <p:attrNameLst>
                                          <p:attrName>style.visibility</p:attrName>
                                        </p:attrNameLst>
                                      </p:cBhvr>
                                      <p:to>
                                        <p:strVal val="visible"/>
                                      </p:to>
                                    </p:set>
                                    <p:animEffect transition="in" filter="wipe(up)">
                                      <p:cBhvr>
                                        <p:cTn id="23" dur="500"/>
                                        <p:tgtEl>
                                          <p:spTgt spid="30618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306184"/>
                                        </p:tgtEl>
                                        <p:attrNameLst>
                                          <p:attrName>style.visibility</p:attrName>
                                        </p:attrNameLst>
                                      </p:cBhvr>
                                      <p:to>
                                        <p:strVal val="visible"/>
                                      </p:to>
                                    </p:set>
                                    <p:animEffect transition="in" filter="wipe(up)">
                                      <p:cBhvr>
                                        <p:cTn id="28" dur="500"/>
                                        <p:tgtEl>
                                          <p:spTgt spid="30618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306182"/>
                                        </p:tgtEl>
                                        <p:attrNameLst>
                                          <p:attrName>style.visibility</p:attrName>
                                        </p:attrNameLst>
                                      </p:cBhvr>
                                      <p:to>
                                        <p:strVal val="visible"/>
                                      </p:to>
                                    </p:set>
                                    <p:anim calcmode="lin" valueType="num">
                                      <p:cBhvr additive="base">
                                        <p:cTn id="33" dur="500" fill="hold"/>
                                        <p:tgtEl>
                                          <p:spTgt spid="306182"/>
                                        </p:tgtEl>
                                        <p:attrNameLst>
                                          <p:attrName>ppt_x</p:attrName>
                                        </p:attrNameLst>
                                      </p:cBhvr>
                                      <p:tavLst>
                                        <p:tav tm="0">
                                          <p:val>
                                            <p:strVal val="0-#ppt_w/2"/>
                                          </p:val>
                                        </p:tav>
                                        <p:tav tm="100000">
                                          <p:val>
                                            <p:strVal val="#ppt_x"/>
                                          </p:val>
                                        </p:tav>
                                      </p:tavLst>
                                    </p:anim>
                                    <p:anim calcmode="lin" valueType="num">
                                      <p:cBhvr additive="base">
                                        <p:cTn id="34" dur="500" fill="hold"/>
                                        <p:tgtEl>
                                          <p:spTgt spid="3061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p:cNvSpPr>
          <p:nvPr>
            <p:ph type="title"/>
          </p:nvPr>
        </p:nvSpPr>
        <p:spPr>
          <a:xfrm>
            <a:off x="228714" y="228684"/>
            <a:ext cx="7695998" cy="411234"/>
          </a:xfrm>
        </p:spPr>
        <p:txBody>
          <a:bodyPr/>
          <a:lstStyle/>
          <a:p>
            <a:pPr eaLnBrk="1" hangingPunct="1"/>
            <a:r>
              <a:rPr lang="en-US" altLang="zh-CN" sz="3200" dirty="0">
                <a:ea typeface="宋体" panose="02010600030101010101" pitchFamily="2" charset="-122"/>
              </a:rPr>
              <a:t>Why use survival analysis?</a:t>
            </a:r>
            <a:endParaRPr lang="zh-CN" altLang="en-US" sz="3200" dirty="0">
              <a:latin typeface="华文中宋" panose="02010600040101010101" pitchFamily="2" charset="-122"/>
              <a:ea typeface="华文中宋" panose="02010600040101010101" pitchFamily="2" charset="-122"/>
            </a:endParaRPr>
          </a:p>
        </p:txBody>
      </p:sp>
      <p:sp>
        <p:nvSpPr>
          <p:cNvPr id="8195" name="Content Placeholder 3"/>
          <p:cNvSpPr>
            <a:spLocks noGrp="1"/>
          </p:cNvSpPr>
          <p:nvPr>
            <p:ph sz="quarter" idx="4294967295"/>
          </p:nvPr>
        </p:nvSpPr>
        <p:spPr/>
        <p:txBody>
          <a:bodyPr/>
          <a:lstStyle/>
          <a:p>
            <a:pPr>
              <a:lnSpc>
                <a:spcPct val="90000"/>
              </a:lnSpc>
              <a:buNone/>
            </a:pPr>
            <a:r>
              <a:rPr lang="en-US" altLang="zh-CN" sz="2800" dirty="0">
                <a:ea typeface="宋体" panose="02010600030101010101" pitchFamily="2" charset="-122"/>
              </a:rPr>
              <a:t>1. Why not compare mean time-to-event between your groups using a t-test or linear regression?</a:t>
            </a:r>
          </a:p>
          <a:p>
            <a:pPr>
              <a:lnSpc>
                <a:spcPct val="90000"/>
              </a:lnSpc>
              <a:buNone/>
            </a:pPr>
            <a:r>
              <a:rPr lang="en-US" altLang="zh-CN" sz="2800" dirty="0">
                <a:ea typeface="宋体" panose="02010600030101010101" pitchFamily="2" charset="-122"/>
              </a:rPr>
              <a:t>-- ignores censoring </a:t>
            </a:r>
          </a:p>
          <a:p>
            <a:pPr>
              <a:lnSpc>
                <a:spcPct val="90000"/>
              </a:lnSpc>
              <a:buNone/>
            </a:pPr>
            <a:r>
              <a:rPr lang="en-US" altLang="zh-CN" sz="2800" dirty="0">
                <a:ea typeface="宋体" panose="02010600030101010101" pitchFamily="2" charset="-122"/>
              </a:rPr>
              <a:t>2. Why not compare proportion of events in your groups using risk/odds ratios or logistic regression?</a:t>
            </a:r>
          </a:p>
          <a:p>
            <a:pPr>
              <a:lnSpc>
                <a:spcPct val="90000"/>
              </a:lnSpc>
              <a:buNone/>
            </a:pPr>
            <a:r>
              <a:rPr lang="en-US" altLang="zh-CN" sz="2800" dirty="0">
                <a:ea typeface="宋体" panose="02010600030101010101" pitchFamily="2" charset="-122"/>
              </a:rPr>
              <a:t>--ignores time </a:t>
            </a:r>
          </a:p>
        </p:txBody>
      </p:sp>
    </p:spTree>
    <p:extLst>
      <p:ext uri="{BB962C8B-B14F-4D97-AF65-F5344CB8AC3E}">
        <p14:creationId xmlns:p14="http://schemas.microsoft.com/office/powerpoint/2010/main" val="42259905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07203" name="Object 3"/>
          <p:cNvGraphicFramePr>
            <a:graphicFrameLocks noGrp="1" noChangeAspect="1"/>
          </p:cNvGraphicFramePr>
          <p:nvPr>
            <p:ph type="body" idx="1"/>
            <p:extLst>
              <p:ext uri="{D42A27DB-BD31-4B8C-83A1-F6EECF244321}">
                <p14:modId xmlns:p14="http://schemas.microsoft.com/office/powerpoint/2010/main" val="4159676760"/>
              </p:ext>
            </p:extLst>
          </p:nvPr>
        </p:nvGraphicFramePr>
        <p:xfrm>
          <a:off x="533292" y="1754195"/>
          <a:ext cx="8153400" cy="1370013"/>
        </p:xfrm>
        <a:graphic>
          <a:graphicData uri="http://schemas.openxmlformats.org/presentationml/2006/ole">
            <mc:AlternateContent xmlns:mc="http://schemas.openxmlformats.org/markup-compatibility/2006">
              <mc:Choice xmlns:v="urn:schemas-microsoft-com:vml" Requires="v">
                <p:oleObj spid="_x0000_s8312" name="公式" r:id="rId4" imgW="4686120" imgH="787320" progId="Equation.3">
                  <p:embed/>
                </p:oleObj>
              </mc:Choice>
              <mc:Fallback>
                <p:oleObj name="公式" r:id="rId4" imgW="4686120" imgH="787320" progId="Equation.3">
                  <p:embed/>
                  <p:pic>
                    <p:nvPicPr>
                      <p:cNvPr id="307203" name="Object 3"/>
                      <p:cNvPicPr>
                        <a:picLocks noChangeAspect="1" noChangeArrowheads="1"/>
                      </p:cNvPicPr>
                      <p:nvPr/>
                    </p:nvPicPr>
                    <p:blipFill>
                      <a:blip r:embed="rId5"/>
                      <a:srcRect/>
                      <a:stretch>
                        <a:fillRect/>
                      </a:stretch>
                    </p:blipFill>
                    <p:spPr bwMode="auto">
                      <a:xfrm>
                        <a:off x="533292" y="1754195"/>
                        <a:ext cx="8153400" cy="1370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04" name="Line 4"/>
          <p:cNvSpPr>
            <a:spLocks noChangeShapeType="1"/>
          </p:cNvSpPr>
          <p:nvPr/>
        </p:nvSpPr>
        <p:spPr bwMode="auto">
          <a:xfrm flipH="1">
            <a:off x="5105176" y="1752644"/>
            <a:ext cx="45720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205" name="Line 5"/>
          <p:cNvSpPr>
            <a:spLocks noChangeShapeType="1"/>
          </p:cNvSpPr>
          <p:nvPr/>
        </p:nvSpPr>
        <p:spPr bwMode="auto">
          <a:xfrm flipH="1">
            <a:off x="5028976" y="2209844"/>
            <a:ext cx="45720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206" name="Text Box 6"/>
          <p:cNvSpPr txBox="1">
            <a:spLocks noChangeArrowheads="1"/>
          </p:cNvSpPr>
          <p:nvPr/>
        </p:nvSpPr>
        <p:spPr bwMode="auto">
          <a:xfrm>
            <a:off x="838200" y="4724442"/>
            <a:ext cx="7543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latin typeface="Georgia" panose="02040502050405020303" pitchFamily="18" charset="0"/>
              </a:rPr>
              <a:t>Exponentiating a continuous predictor gives you the hazard ratio for a 1-unit increase in the predictor.</a:t>
            </a:r>
          </a:p>
        </p:txBody>
      </p:sp>
      <p:sp>
        <p:nvSpPr>
          <p:cNvPr id="307207" name="Line 7"/>
          <p:cNvSpPr>
            <a:spLocks noChangeShapeType="1"/>
          </p:cNvSpPr>
          <p:nvPr/>
        </p:nvSpPr>
        <p:spPr bwMode="auto">
          <a:xfrm flipH="1">
            <a:off x="5714776" y="1752644"/>
            <a:ext cx="45720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208" name="Line 8"/>
          <p:cNvSpPr>
            <a:spLocks noChangeShapeType="1"/>
          </p:cNvSpPr>
          <p:nvPr/>
        </p:nvSpPr>
        <p:spPr bwMode="auto">
          <a:xfrm flipH="1">
            <a:off x="5714776" y="2209844"/>
            <a:ext cx="45720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209" name="Text Box 9"/>
          <p:cNvSpPr txBox="1">
            <a:spLocks noChangeArrowheads="1"/>
          </p:cNvSpPr>
          <p:nvPr/>
        </p:nvSpPr>
        <p:spPr bwMode="auto">
          <a:xfrm>
            <a:off x="914400" y="3581442"/>
            <a:ext cx="7543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latin typeface="Georgia" panose="02040502050405020303" pitchFamily="18" charset="0"/>
              </a:rPr>
              <a:t>This is the hazard ratio for a 10-year increase in age, adjusted for smoking.</a:t>
            </a:r>
          </a:p>
        </p:txBody>
      </p:sp>
      <p:sp>
        <p:nvSpPr>
          <p:cNvPr id="2" name="标题 1"/>
          <p:cNvSpPr>
            <a:spLocks noGrp="1"/>
          </p:cNvSpPr>
          <p:nvPr>
            <p:ph type="title"/>
          </p:nvPr>
        </p:nvSpPr>
        <p:spPr/>
        <p:txBody>
          <a:bodyPr/>
          <a:lstStyle/>
          <a:p>
            <a:r>
              <a:rPr lang="en-US" altLang="zh-CN" dirty="0">
                <a:ea typeface="宋体" panose="02010600030101010101" pitchFamily="2" charset="-122"/>
              </a:rPr>
              <a:t>The model: continuous predictor</a:t>
            </a:r>
            <a:endParaRPr lang="zh-CN" altLang="en-US" dirty="0"/>
          </a:p>
        </p:txBody>
      </p:sp>
    </p:spTree>
    <p:extLst>
      <p:ext uri="{BB962C8B-B14F-4D97-AF65-F5344CB8AC3E}">
        <p14:creationId xmlns:p14="http://schemas.microsoft.com/office/powerpoint/2010/main" val="4597446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07203"/>
                                        </p:tgtEl>
                                        <p:attrNameLst>
                                          <p:attrName>style.visibility</p:attrName>
                                        </p:attrNameLst>
                                      </p:cBhvr>
                                      <p:to>
                                        <p:strVal val="visible"/>
                                      </p:to>
                                    </p:set>
                                    <p:anim calcmode="lin" valueType="num">
                                      <p:cBhvr additive="base">
                                        <p:cTn id="7" dur="500" fill="hold"/>
                                        <p:tgtEl>
                                          <p:spTgt spid="307203"/>
                                        </p:tgtEl>
                                        <p:attrNameLst>
                                          <p:attrName>ppt_x</p:attrName>
                                        </p:attrNameLst>
                                      </p:cBhvr>
                                      <p:tavLst>
                                        <p:tav tm="0">
                                          <p:val>
                                            <p:strVal val="0-#ppt_w/2"/>
                                          </p:val>
                                        </p:tav>
                                        <p:tav tm="100000">
                                          <p:val>
                                            <p:strVal val="#ppt_x"/>
                                          </p:val>
                                        </p:tav>
                                      </p:tavLst>
                                    </p:anim>
                                    <p:anim calcmode="lin" valueType="num">
                                      <p:cBhvr additive="base">
                                        <p:cTn id="8" dur="500" fill="hold"/>
                                        <p:tgtEl>
                                          <p:spTgt spid="3072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307204"/>
                                        </p:tgtEl>
                                        <p:attrNameLst>
                                          <p:attrName>style.visibility</p:attrName>
                                        </p:attrNameLst>
                                      </p:cBhvr>
                                      <p:to>
                                        <p:strVal val="visible"/>
                                      </p:to>
                                    </p:set>
                                    <p:animEffect transition="in" filter="wipe(up)">
                                      <p:cBhvr>
                                        <p:cTn id="13" dur="500"/>
                                        <p:tgtEl>
                                          <p:spTgt spid="30720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307205"/>
                                        </p:tgtEl>
                                        <p:attrNameLst>
                                          <p:attrName>style.visibility</p:attrName>
                                        </p:attrNameLst>
                                      </p:cBhvr>
                                      <p:to>
                                        <p:strVal val="visible"/>
                                      </p:to>
                                    </p:set>
                                    <p:animEffect transition="in" filter="wipe(up)">
                                      <p:cBhvr>
                                        <p:cTn id="18" dur="500"/>
                                        <p:tgtEl>
                                          <p:spTgt spid="30720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307207"/>
                                        </p:tgtEl>
                                        <p:attrNameLst>
                                          <p:attrName>style.visibility</p:attrName>
                                        </p:attrNameLst>
                                      </p:cBhvr>
                                      <p:to>
                                        <p:strVal val="visible"/>
                                      </p:to>
                                    </p:set>
                                    <p:animEffect transition="in" filter="wipe(up)">
                                      <p:cBhvr>
                                        <p:cTn id="23" dur="500"/>
                                        <p:tgtEl>
                                          <p:spTgt spid="30720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307208"/>
                                        </p:tgtEl>
                                        <p:attrNameLst>
                                          <p:attrName>style.visibility</p:attrName>
                                        </p:attrNameLst>
                                      </p:cBhvr>
                                      <p:to>
                                        <p:strVal val="visible"/>
                                      </p:to>
                                    </p:set>
                                    <p:animEffect transition="in" filter="wipe(up)">
                                      <p:cBhvr>
                                        <p:cTn id="28" dur="500"/>
                                        <p:tgtEl>
                                          <p:spTgt spid="30720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307209"/>
                                        </p:tgtEl>
                                        <p:attrNameLst>
                                          <p:attrName>style.visibility</p:attrName>
                                        </p:attrNameLst>
                                      </p:cBhvr>
                                      <p:to>
                                        <p:strVal val="visible"/>
                                      </p:to>
                                    </p:set>
                                    <p:anim calcmode="lin" valueType="num">
                                      <p:cBhvr additive="base">
                                        <p:cTn id="33" dur="500" fill="hold"/>
                                        <p:tgtEl>
                                          <p:spTgt spid="307209"/>
                                        </p:tgtEl>
                                        <p:attrNameLst>
                                          <p:attrName>ppt_x</p:attrName>
                                        </p:attrNameLst>
                                      </p:cBhvr>
                                      <p:tavLst>
                                        <p:tav tm="0">
                                          <p:val>
                                            <p:strVal val="0-#ppt_w/2"/>
                                          </p:val>
                                        </p:tav>
                                        <p:tav tm="100000">
                                          <p:val>
                                            <p:strVal val="#ppt_x"/>
                                          </p:val>
                                        </p:tav>
                                      </p:tavLst>
                                    </p:anim>
                                    <p:anim calcmode="lin" valueType="num">
                                      <p:cBhvr additive="base">
                                        <p:cTn id="34" dur="500" fill="hold"/>
                                        <p:tgtEl>
                                          <p:spTgt spid="307209"/>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307206"/>
                                        </p:tgtEl>
                                        <p:attrNameLst>
                                          <p:attrName>style.visibility</p:attrName>
                                        </p:attrNameLst>
                                      </p:cBhvr>
                                      <p:to>
                                        <p:strVal val="visible"/>
                                      </p:to>
                                    </p:set>
                                    <p:anim calcmode="lin" valueType="num">
                                      <p:cBhvr additive="base">
                                        <p:cTn id="39" dur="500" fill="hold"/>
                                        <p:tgtEl>
                                          <p:spTgt spid="307206"/>
                                        </p:tgtEl>
                                        <p:attrNameLst>
                                          <p:attrName>ppt_x</p:attrName>
                                        </p:attrNameLst>
                                      </p:cBhvr>
                                      <p:tavLst>
                                        <p:tav tm="0">
                                          <p:val>
                                            <p:strVal val="0-#ppt_w/2"/>
                                          </p:val>
                                        </p:tav>
                                        <p:tav tm="100000">
                                          <p:val>
                                            <p:strVal val="#ppt_x"/>
                                          </p:val>
                                        </p:tav>
                                      </p:tavLst>
                                    </p:anim>
                                    <p:anim calcmode="lin" valueType="num">
                                      <p:cBhvr additive="base">
                                        <p:cTn id="40" dur="500" fill="hold"/>
                                        <p:tgtEl>
                                          <p:spTgt spid="3072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6" grpId="0" autoUpdateAnimBg="0"/>
      <p:bldP spid="307209"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p:cNvSpPr>
          <p:nvPr>
            <p:ph type="title"/>
          </p:nvPr>
        </p:nvSpPr>
        <p:spPr>
          <a:xfrm>
            <a:off x="228714" y="228684"/>
            <a:ext cx="7695998" cy="411234"/>
          </a:xfrm>
        </p:spPr>
        <p:txBody>
          <a:bodyPr/>
          <a:lstStyle/>
          <a:p>
            <a:pPr eaLnBrk="1" hangingPunct="1"/>
            <a:r>
              <a:rPr lang="en-US" altLang="zh-CN" sz="3200" dirty="0">
                <a:ea typeface="宋体" panose="02010600030101010101" pitchFamily="2" charset="-122"/>
              </a:rPr>
              <a:t>Survival Analysis: Terms</a:t>
            </a:r>
            <a:endParaRPr lang="zh-CN" altLang="en-US" sz="3200" dirty="0">
              <a:latin typeface="华文中宋" panose="02010600040101010101" pitchFamily="2" charset="-122"/>
              <a:ea typeface="华文中宋" panose="02010600040101010101" pitchFamily="2" charset="-122"/>
            </a:endParaRPr>
          </a:p>
        </p:txBody>
      </p:sp>
      <p:sp>
        <p:nvSpPr>
          <p:cNvPr id="8195" name="Content Placeholder 3"/>
          <p:cNvSpPr>
            <a:spLocks noGrp="1"/>
          </p:cNvSpPr>
          <p:nvPr>
            <p:ph sz="quarter" idx="4294967295"/>
          </p:nvPr>
        </p:nvSpPr>
        <p:spPr/>
        <p:txBody>
          <a:bodyPr/>
          <a:lstStyle/>
          <a:p>
            <a:r>
              <a:rPr lang="en-US" altLang="zh-CN" sz="2800" u="sng" dirty="0">
                <a:ea typeface="宋体" panose="02010600030101010101" pitchFamily="2" charset="-122"/>
              </a:rPr>
              <a:t>Time-to-event</a:t>
            </a:r>
            <a:r>
              <a:rPr lang="en-US" altLang="zh-CN" sz="2800" dirty="0">
                <a:ea typeface="宋体" panose="02010600030101010101" pitchFamily="2" charset="-122"/>
              </a:rPr>
              <a:t>:  The time from entry into a study until a subject has a particular outcome</a:t>
            </a:r>
          </a:p>
          <a:p>
            <a:r>
              <a:rPr lang="en-US" altLang="zh-CN" sz="2800" u="sng" dirty="0">
                <a:ea typeface="宋体" panose="02010600030101010101" pitchFamily="2" charset="-122"/>
              </a:rPr>
              <a:t>Censoring:</a:t>
            </a:r>
            <a:r>
              <a:rPr lang="en-US" altLang="zh-CN" sz="2800" dirty="0">
                <a:ea typeface="宋体" panose="02010600030101010101" pitchFamily="2" charset="-122"/>
              </a:rPr>
              <a:t>  Subjects are said to be censored if they are lost to follow up or drop out of the study, or if the study ends before they die or have an outcome of interest.  They are counted as alive or disease-free for the time they were enrolled in the study. </a:t>
            </a:r>
          </a:p>
        </p:txBody>
      </p:sp>
    </p:spTree>
    <p:extLst>
      <p:ext uri="{BB962C8B-B14F-4D97-AF65-F5344CB8AC3E}">
        <p14:creationId xmlns:p14="http://schemas.microsoft.com/office/powerpoint/2010/main" val="551062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p:cNvSpPr>
          <p:nvPr>
            <p:ph type="title"/>
          </p:nvPr>
        </p:nvSpPr>
        <p:spPr>
          <a:xfrm>
            <a:off x="228714" y="228684"/>
            <a:ext cx="7695998" cy="411234"/>
          </a:xfrm>
        </p:spPr>
        <p:txBody>
          <a:bodyPr/>
          <a:lstStyle/>
          <a:p>
            <a:pPr eaLnBrk="1" hangingPunct="1"/>
            <a:r>
              <a:rPr lang="en-US" altLang="zh-CN" sz="3200" dirty="0">
                <a:ea typeface="宋体" panose="02010600030101010101" pitchFamily="2" charset="-122"/>
              </a:rPr>
              <a:t>Probability density function: f(t)</a:t>
            </a:r>
            <a:endParaRPr lang="zh-CN" altLang="en-US" sz="3200" dirty="0">
              <a:latin typeface="华文中宋" panose="02010600040101010101" pitchFamily="2" charset="-122"/>
              <a:ea typeface="华文中宋" panose="02010600040101010101" pitchFamily="2" charset="-122"/>
            </a:endParaRPr>
          </a:p>
        </p:txBody>
      </p:sp>
      <p:sp>
        <p:nvSpPr>
          <p:cNvPr id="8195" name="Content Placeholder 3"/>
          <p:cNvSpPr>
            <a:spLocks noGrp="1"/>
          </p:cNvSpPr>
          <p:nvPr>
            <p:ph sz="quarter" idx="4294967295"/>
          </p:nvPr>
        </p:nvSpPr>
        <p:spPr/>
        <p:txBody>
          <a:bodyPr/>
          <a:lstStyle/>
          <a:p>
            <a:pPr eaLnBrk="1" hangingPunct="1">
              <a:spcBef>
                <a:spcPct val="50000"/>
              </a:spcBef>
            </a:pPr>
            <a:r>
              <a:rPr lang="en-US" altLang="zh-CN" sz="2800" dirty="0">
                <a:ea typeface="宋体" panose="02010600030101010101" pitchFamily="2" charset="-122"/>
              </a:rPr>
              <a:t>The probability of the failure time occurring at exactly time t (out of the whole range of possible t’s).</a:t>
            </a:r>
          </a:p>
        </p:txBody>
      </p:sp>
      <p:graphicFrame>
        <p:nvGraphicFramePr>
          <p:cNvPr id="4" name="Object 5"/>
          <p:cNvGraphicFramePr>
            <a:graphicFrameLocks noChangeAspect="1"/>
          </p:cNvGraphicFramePr>
          <p:nvPr>
            <p:extLst>
              <p:ext uri="{D42A27DB-BD31-4B8C-83A1-F6EECF244321}">
                <p14:modId xmlns:p14="http://schemas.microsoft.com/office/powerpoint/2010/main" val="2303787440"/>
              </p:ext>
            </p:extLst>
          </p:nvPr>
        </p:nvGraphicFramePr>
        <p:xfrm>
          <a:off x="2057466" y="3048010"/>
          <a:ext cx="4711700" cy="1106488"/>
        </p:xfrm>
        <a:graphic>
          <a:graphicData uri="http://schemas.openxmlformats.org/presentationml/2006/ole">
            <mc:AlternateContent xmlns:mc="http://schemas.openxmlformats.org/markup-compatibility/2006">
              <mc:Choice xmlns:v="urn:schemas-microsoft-com:vml" Requires="v">
                <p:oleObj spid="_x0000_s9306" name="Equation" r:id="rId3" imgW="1726920" imgH="406080" progId="Equation.3">
                  <p:embed/>
                </p:oleObj>
              </mc:Choice>
              <mc:Fallback>
                <p:oleObj name="Equation" r:id="rId3" imgW="1726920" imgH="406080" progId="Equation.3">
                  <p:embed/>
                  <p:pic>
                    <p:nvPicPr>
                      <p:cNvPr id="15974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66" y="3048010"/>
                        <a:ext cx="4711700" cy="1106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53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
      <a:dk1>
        <a:srgbClr val="3C3C3C"/>
      </a:dk1>
      <a:lt1>
        <a:srgbClr val="FFFFFF"/>
      </a:lt1>
      <a:dk2>
        <a:srgbClr val="AAAAAA"/>
      </a:dk2>
      <a:lt2>
        <a:srgbClr val="7D7D7D"/>
      </a:lt2>
      <a:accent1>
        <a:srgbClr val="1A75CF"/>
      </a:accent1>
      <a:accent2>
        <a:srgbClr val="F7D417"/>
      </a:accent2>
      <a:accent3>
        <a:srgbClr val="FFFFFF"/>
      </a:accent3>
      <a:accent4>
        <a:srgbClr val="323232"/>
      </a:accent4>
      <a:accent5>
        <a:srgbClr val="ABBDE4"/>
      </a:accent5>
      <a:accent6>
        <a:srgbClr val="E0C014"/>
      </a:accent6>
      <a:hlink>
        <a:srgbClr val="89CB22"/>
      </a:hlink>
      <a:folHlink>
        <a:srgbClr val="E60D2E"/>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50000"/>
          </a:spcBef>
          <a:spcAft>
            <a:spcPct val="0"/>
          </a:spcAft>
          <a:buClrTx/>
          <a:buSzTx/>
          <a:buFont typeface="Arial" panose="020B0604020202020204" pitchFamily="34" charset="0"/>
          <a:buNone/>
          <a:def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50000"/>
          </a:spcBef>
          <a:spcAft>
            <a:spcPct val="0"/>
          </a:spcAft>
          <a:buClrTx/>
          <a:buSzTx/>
          <a:buFont typeface="Arial" panose="020B0604020202020204" pitchFamily="34" charset="0"/>
          <a:buNone/>
          <a:def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3C3C3C"/>
      </a:dk1>
      <a:lt1>
        <a:srgbClr val="FFFFFF"/>
      </a:lt1>
      <a:dk2>
        <a:srgbClr val="AAAAAA"/>
      </a:dk2>
      <a:lt2>
        <a:srgbClr val="7D7D7D"/>
      </a:lt2>
      <a:accent1>
        <a:srgbClr val="1A75CF"/>
      </a:accent1>
      <a:accent2>
        <a:srgbClr val="F7D417"/>
      </a:accent2>
      <a:accent3>
        <a:srgbClr val="FFFFFF"/>
      </a:accent3>
      <a:accent4>
        <a:srgbClr val="323232"/>
      </a:accent4>
      <a:accent5>
        <a:srgbClr val="ABBDE4"/>
      </a:accent5>
      <a:accent6>
        <a:srgbClr val="E0C014"/>
      </a:accent6>
      <a:hlink>
        <a:srgbClr val="89CB22"/>
      </a:hlink>
      <a:folHlink>
        <a:srgbClr val="E60D2E"/>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926</TotalTime>
  <Words>3394</Words>
  <Application>Microsoft Office PowerPoint</Application>
  <PresentationFormat>全屏显示(4:3)</PresentationFormat>
  <Paragraphs>843</Paragraphs>
  <Slides>70</Slides>
  <Notes>38</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70</vt:i4>
      </vt:variant>
    </vt:vector>
  </HeadingPairs>
  <TitlesOfParts>
    <vt:vector size="84" baseType="lpstr">
      <vt:lpstr>Arial Unicode MS</vt:lpstr>
      <vt:lpstr>等线</vt:lpstr>
      <vt:lpstr>华文中宋</vt:lpstr>
      <vt:lpstr>宋体</vt:lpstr>
      <vt:lpstr>Arial</vt:lpstr>
      <vt:lpstr>Georgia</vt:lpstr>
      <vt:lpstr>Symbol</vt:lpstr>
      <vt:lpstr>Tahoma</vt:lpstr>
      <vt:lpstr>Times New Roman</vt:lpstr>
      <vt:lpstr>Verdana</vt:lpstr>
      <vt:lpstr>Wingdings</vt:lpstr>
      <vt:lpstr>Custom Design</vt:lpstr>
      <vt:lpstr>Equation</vt:lpstr>
      <vt:lpstr>公式</vt:lpstr>
      <vt:lpstr>PowerPoint 演示文稿</vt:lpstr>
      <vt:lpstr>What is survival analysis?</vt:lpstr>
      <vt:lpstr>Randomized Clinical Trial (RCT)</vt:lpstr>
      <vt:lpstr>Randomized Clinical Trial (RCT)</vt:lpstr>
      <vt:lpstr>Randomized Clinical Trial (RCT)</vt:lpstr>
      <vt:lpstr>Cohort study (prospective/retrospective) </vt:lpstr>
      <vt:lpstr>Why use survival analysis?</vt:lpstr>
      <vt:lpstr>Survival Analysis: Terms</vt:lpstr>
      <vt:lpstr>Probability density function: f(t)</vt:lpstr>
      <vt:lpstr>Survival function: 1-F(t)</vt:lpstr>
      <vt:lpstr>Hazard function</vt:lpstr>
      <vt:lpstr>Hazard vs. density</vt:lpstr>
      <vt:lpstr>PowerPoint 演示文稿</vt:lpstr>
      <vt:lpstr>Examples: common functions to describe survival</vt:lpstr>
      <vt:lpstr>PowerPoint 演示文稿</vt:lpstr>
      <vt:lpstr>PowerPoint 演示文稿</vt:lpstr>
      <vt:lpstr>Exponential</vt:lpstr>
      <vt:lpstr>Relating these functions  (a little calculus just for fun…):</vt:lpstr>
      <vt:lpstr>Introduction to Kaplan-Meier</vt:lpstr>
      <vt:lpstr>Introduction to Kaplan-Meier</vt:lpstr>
      <vt:lpstr>Kaplan-Meier Estimate of Survival Function</vt:lpstr>
      <vt:lpstr>Survival Data (right-censored)</vt:lpstr>
      <vt:lpstr>Corresponding Kaplan-Meier Curve</vt:lpstr>
      <vt:lpstr>Survival Data</vt:lpstr>
      <vt:lpstr>Corresponding Kaplan-Meier Curve</vt:lpstr>
      <vt:lpstr>Survival Data</vt:lpstr>
      <vt:lpstr>Corresponding Kaplan-Meier Curve</vt:lpstr>
      <vt:lpstr>The product limit estimate</vt:lpstr>
      <vt:lpstr>Example 1: time-to-conception for subfertile women</vt:lpstr>
      <vt:lpstr>PowerPoint 演示文稿</vt:lpstr>
      <vt:lpstr>Corresponding Kaplan-Meier Curve</vt:lpstr>
      <vt:lpstr>PowerPoint 演示文稿</vt:lpstr>
      <vt:lpstr>PowerPoint 演示文稿</vt:lpstr>
      <vt:lpstr>Corresponding Kaplan-Meier Curve</vt:lpstr>
      <vt:lpstr>Corresponding Kaplan-Meier Curve</vt:lpstr>
      <vt:lpstr>Important detail of how the data were coded: Censoring at t=2 indicates survival PAST the 2nd cycle (i.e., we know the woman “survived” her 2nd cycle pregnancy-free).   Thus, for calculating KM estimator at 2 months, this person should still be included in the risk set.   Think of it as 2+ months, e.g., 2.1 months.</vt:lpstr>
      <vt:lpstr>Corresponding Kaplan-Meier Curve</vt:lpstr>
      <vt:lpstr>Corresponding Kaplan-Meier Curve</vt:lpstr>
      <vt:lpstr>PowerPoint 演示文稿</vt:lpstr>
      <vt:lpstr>Corresponding Kaplan-Meier Curve</vt:lpstr>
      <vt:lpstr>Corresponding Kaplan-Meier Curve</vt:lpstr>
      <vt:lpstr>PowerPoint 演示文稿</vt:lpstr>
      <vt:lpstr>Corresponding Kaplan-Meier Curve</vt:lpstr>
      <vt:lpstr>Corresponding Kaplan-Meier Curve</vt:lpstr>
      <vt:lpstr>PowerPoint 演示文稿</vt:lpstr>
      <vt:lpstr>Corresponding Kaplan-Meier Curve</vt:lpstr>
      <vt:lpstr>Corresponding Kaplan-Meier Curve</vt:lpstr>
      <vt:lpstr>Skipping ahead to the 9th and final event time (months=16)…</vt:lpstr>
      <vt:lpstr>PowerPoint 演示文稿</vt:lpstr>
      <vt:lpstr>Skipping ahead to the 9th and final event time (months=16)…</vt:lpstr>
      <vt:lpstr>Comparing 2 groups</vt:lpstr>
      <vt:lpstr>Caveats</vt:lpstr>
      <vt:lpstr>Limitations of Kaplan-Meier</vt:lpstr>
      <vt:lpstr>Log-Rank Test to Compare 2 Survival Functions</vt:lpstr>
      <vt:lpstr>Log-Rank Test to Compare 2 Survival Functions</vt:lpstr>
      <vt:lpstr>Introduction to Cox Regression</vt:lpstr>
      <vt:lpstr>History</vt:lpstr>
      <vt:lpstr>Introduction to Cox Regression</vt:lpstr>
      <vt:lpstr>Example 1: Study of publication bias</vt:lpstr>
      <vt:lpstr>Univariate Cox regression</vt:lpstr>
      <vt:lpstr>Example 2: Study of mortality in academy award winners for screenwriting</vt:lpstr>
      <vt:lpstr>PowerPoint 演示文稿</vt:lpstr>
      <vt:lpstr>Characteristics of Cox Regression</vt:lpstr>
      <vt:lpstr>Characteristics of Cox Regression</vt:lpstr>
      <vt:lpstr>Assumptions of Cox Regression</vt:lpstr>
      <vt:lpstr>The Hazard function</vt:lpstr>
      <vt:lpstr>The model: Cox regression</vt:lpstr>
      <vt:lpstr>The Model</vt:lpstr>
      <vt:lpstr>The model: binary predictor</vt:lpstr>
      <vt:lpstr>The model: continuous predictor</vt:lpstr>
    </vt:vector>
  </TitlesOfParts>
  <Company>Google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Reed Elsevier "Search Day" -- 10 Feb 2005</dc:title>
  <dc:creator>tomt</dc:creator>
  <cp:lastModifiedBy>Zach Zhizhong Zhou</cp:lastModifiedBy>
  <cp:revision>3441</cp:revision>
  <dcterms:created xsi:type="dcterms:W3CDTF">2005-01-24T19:56:00Z</dcterms:created>
  <dcterms:modified xsi:type="dcterms:W3CDTF">2016-12-29T06:35:44Z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