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7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7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2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6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2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D5D8-71B7-4F18-A0A6-D58065F16EE8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33C5-2DB9-41EF-87CB-ED9FA3B96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3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uber/blog/issues/1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58026"/>
          </a:xfrm>
        </p:spPr>
        <p:txBody>
          <a:bodyPr>
            <a:noAutofit/>
          </a:bodyPr>
          <a:lstStyle/>
          <a:p>
            <a:r>
              <a:rPr lang="zh-CN" altLang="en-US" sz="7200" b="1" dirty="0" smtClean="0"/>
              <a:t>浅谈前端项目的进化之路以及</a:t>
            </a:r>
            <a:r>
              <a:rPr lang="en-US" altLang="zh-CN" sz="7200" b="1" dirty="0" smtClean="0"/>
              <a:t>JavaScript</a:t>
            </a:r>
            <a:r>
              <a:rPr lang="zh-CN" altLang="en-US" sz="7200" b="1" dirty="0" smtClean="0"/>
              <a:t>的现在和未来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87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</a:t>
            </a:r>
            <a:r>
              <a:rPr lang="en-US" altLang="zh-CN" dirty="0" smtClean="0"/>
              <a:t>			SPA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/>
              <a:t>前后端职责分离</a:t>
            </a:r>
          </a:p>
          <a:p>
            <a:r>
              <a:rPr lang="en-US" altLang="zh-CN" dirty="0"/>
              <a:t>SEO</a:t>
            </a:r>
          </a:p>
          <a:p>
            <a:r>
              <a:rPr lang="zh-CN" altLang="en-US" dirty="0"/>
              <a:t>首次加载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zh-CN" altLang="en-US" dirty="0" smtClean="0"/>
              <a:t>浏览器行为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前端工程化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本身的问题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代码的组织</a:t>
            </a:r>
            <a:endParaRPr lang="en-US" altLang="zh-CN" dirty="0" smtClean="0"/>
          </a:p>
          <a:p>
            <a:r>
              <a:rPr lang="zh-CN" altLang="en-US" dirty="0" smtClean="0"/>
              <a:t>各种资源的管理</a:t>
            </a:r>
            <a:endParaRPr lang="en-US" altLang="zh-CN" dirty="0" smtClean="0"/>
          </a:p>
          <a:p>
            <a:r>
              <a:rPr lang="zh-CN" altLang="en-US" dirty="0">
                <a:hlinkClick r:id="rId2"/>
              </a:rPr>
              <a:t>前端工程</a:t>
            </a:r>
            <a:r>
              <a:rPr lang="en-US" altLang="zh-CN" dirty="0">
                <a:hlinkClick r:id="rId2"/>
              </a:rPr>
              <a:t>——</a:t>
            </a:r>
            <a:r>
              <a:rPr lang="zh-CN" altLang="en-US" dirty="0">
                <a:hlinkClick r:id="rId2"/>
              </a:rPr>
              <a:t>基础篇 </a:t>
            </a:r>
            <a:r>
              <a:rPr lang="en-US" altLang="zh-CN" dirty="0">
                <a:hlinkClick r:id="rId2"/>
              </a:rPr>
              <a:t>#10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38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CMD</a:t>
            </a:r>
            <a:endParaRPr lang="en-US" altLang="zh-CN" dirty="0"/>
          </a:p>
          <a:p>
            <a:pPr lvl="1"/>
            <a:r>
              <a:rPr lang="en-US" altLang="zh-CN" dirty="0" err="1"/>
              <a:t>SeaJS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AMD</a:t>
            </a:r>
          </a:p>
          <a:p>
            <a:pPr lvl="1"/>
            <a:r>
              <a:rPr lang="en-US" altLang="zh-CN" dirty="0" err="1"/>
              <a:t>RequireJS</a:t>
            </a:r>
            <a:r>
              <a:rPr lang="en-US" altLang="zh-CN" dirty="0"/>
              <a:t> 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 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06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</a:t>
            </a:r>
            <a:r>
              <a:rPr lang="en-US" altLang="zh-CN" dirty="0" smtClean="0"/>
              <a:t>		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V8</a:t>
            </a:r>
          </a:p>
          <a:p>
            <a:r>
              <a:rPr lang="en-US" altLang="zh-CN" dirty="0" smtClean="0"/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3882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				</a:t>
            </a:r>
            <a:r>
              <a:rPr lang="zh-CN" altLang="en-US" dirty="0" smtClean="0"/>
              <a:t>自动化构建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Grunt </a:t>
            </a:r>
            <a:endParaRPr lang="en-US" altLang="zh-CN" dirty="0" smtClean="0"/>
          </a:p>
          <a:p>
            <a:r>
              <a:rPr lang="en-US" altLang="zh-CN" dirty="0" smtClean="0"/>
              <a:t>Gulp</a:t>
            </a:r>
          </a:p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smtClean="0"/>
              <a:t>FIS</a:t>
            </a:r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13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Angular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声明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 smtClean="0"/>
              <a:t>双向</a:t>
            </a:r>
            <a:r>
              <a:rPr lang="zh-CN" altLang="en-US" dirty="0"/>
              <a:t>数据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 smtClean="0"/>
              <a:t>依赖注入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Angular2</a:t>
            </a:r>
          </a:p>
        </p:txBody>
      </p:sp>
    </p:spTree>
    <p:extLst>
      <p:ext uri="{BB962C8B-B14F-4D97-AF65-F5344CB8AC3E}">
        <p14:creationId xmlns:p14="http://schemas.microsoft.com/office/powerpoint/2010/main" val="3047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7" y="1885943"/>
            <a:ext cx="8916644" cy="3324689"/>
          </a:xfrm>
        </p:spPr>
      </p:pic>
    </p:spTree>
    <p:extLst>
      <p:ext uri="{BB962C8B-B14F-4D97-AF65-F5344CB8AC3E}">
        <p14:creationId xmlns:p14="http://schemas.microsoft.com/office/powerpoint/2010/main" val="319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</a:t>
            </a:r>
            <a:r>
              <a:rPr lang="zh-CN" altLang="en-US" dirty="0" smtClean="0"/>
              <a:t>依赖注入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61" y="1547329"/>
            <a:ext cx="4546247" cy="4351338"/>
          </a:xfrm>
        </p:spPr>
      </p:pic>
    </p:spTree>
    <p:extLst>
      <p:ext uri="{BB962C8B-B14F-4D97-AF65-F5344CB8AC3E}">
        <p14:creationId xmlns:p14="http://schemas.microsoft.com/office/powerpoint/2010/main" val="14020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762" y="-95250"/>
            <a:ext cx="10515600" cy="6886575"/>
          </a:xfrm>
        </p:spPr>
        <p:txBody>
          <a:bodyPr/>
          <a:lstStyle/>
          <a:p>
            <a:r>
              <a:rPr lang="en-US" altLang="zh-CN" dirty="0" smtClean="0"/>
              <a:t>			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5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   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Facebook</a:t>
            </a:r>
          </a:p>
          <a:p>
            <a:r>
              <a:rPr lang="en-US" altLang="zh-CN" dirty="0" smtClean="0"/>
              <a:t>View</a:t>
            </a:r>
          </a:p>
          <a:p>
            <a:r>
              <a:rPr lang="zh-CN" altLang="en-US" dirty="0" smtClean="0"/>
              <a:t>组件化</a:t>
            </a:r>
            <a:endParaRPr lang="en-US" altLang="zh-CN" dirty="0" smtClean="0"/>
          </a:p>
          <a:p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JSX</a:t>
            </a:r>
          </a:p>
          <a:p>
            <a:r>
              <a:rPr lang="en-US" altLang="zh-CN" dirty="0" smtClean="0"/>
              <a:t>Flux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	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7856" y="1825625"/>
            <a:ext cx="9415943" cy="4351338"/>
          </a:xfrm>
        </p:spPr>
        <p:txBody>
          <a:bodyPr/>
          <a:lstStyle/>
          <a:p>
            <a:r>
              <a:rPr lang="zh-CN" altLang="en-US" dirty="0" smtClean="0"/>
              <a:t>了解前端的现状</a:t>
            </a:r>
            <a:endParaRPr lang="en-US" altLang="zh-CN" dirty="0" smtClean="0"/>
          </a:p>
          <a:p>
            <a:r>
              <a:rPr lang="zh-CN" altLang="en-US" dirty="0" smtClean="0"/>
              <a:t>跟进前端的新思潮</a:t>
            </a:r>
            <a:endParaRPr lang="en-US" altLang="zh-CN" dirty="0" smtClean="0"/>
          </a:p>
          <a:p>
            <a:r>
              <a:rPr lang="zh-CN" altLang="en-US" dirty="0" smtClean="0"/>
              <a:t>对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一些新的认识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5" y="1263562"/>
            <a:ext cx="7610541" cy="4351338"/>
          </a:xfrm>
        </p:spPr>
      </p:pic>
    </p:spTree>
    <p:extLst>
      <p:ext uri="{BB962C8B-B14F-4D97-AF65-F5344CB8AC3E}">
        <p14:creationId xmlns:p14="http://schemas.microsoft.com/office/powerpoint/2010/main" val="41816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   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zh-CN" altLang="en-US" dirty="0" smtClean="0"/>
              <a:t>层的</a:t>
            </a:r>
            <a:r>
              <a:rPr lang="zh-CN" altLang="en-US" dirty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组合，重用，维护，测试</a:t>
            </a:r>
            <a:endParaRPr lang="en-US" altLang="zh-CN" dirty="0" smtClean="0"/>
          </a:p>
          <a:p>
            <a:r>
              <a:rPr lang="zh-CN" altLang="en-US" dirty="0" smtClean="0"/>
              <a:t>淡化关系</a:t>
            </a:r>
            <a:endParaRPr lang="en-US" altLang="zh-CN" dirty="0" smtClean="0"/>
          </a:p>
          <a:p>
            <a:r>
              <a:rPr lang="en-US" altLang="zh-CN" dirty="0" smtClean="0"/>
              <a:t>Web Components</a:t>
            </a:r>
            <a:endParaRPr lang="en-US" altLang="zh-CN" dirty="0"/>
          </a:p>
          <a:p>
            <a:r>
              <a:rPr lang="en-US" altLang="zh-CN" dirty="0" smtClean="0"/>
              <a:t>Polymer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9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90" y="2602524"/>
            <a:ext cx="1746340" cy="2025754"/>
          </a:xfrm>
        </p:spPr>
      </p:pic>
    </p:spTree>
    <p:extLst>
      <p:ext uri="{BB962C8B-B14F-4D97-AF65-F5344CB8AC3E}">
        <p14:creationId xmlns:p14="http://schemas.microsoft.com/office/powerpoint/2010/main" val="858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   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与传统模板比较</a:t>
            </a:r>
            <a:endParaRPr lang="en-US" altLang="zh-CN" dirty="0" smtClean="0"/>
          </a:p>
          <a:p>
            <a:r>
              <a:rPr lang="zh-CN" altLang="en-US" dirty="0" smtClean="0"/>
              <a:t>模板与业务关系</a:t>
            </a:r>
            <a:endParaRPr lang="en-US" altLang="zh-CN" dirty="0" smtClean="0"/>
          </a:p>
          <a:p>
            <a:r>
              <a:rPr lang="zh-CN" altLang="en-US" dirty="0"/>
              <a:t>标签</a:t>
            </a:r>
            <a:r>
              <a:rPr lang="zh-CN" altLang="en-US" dirty="0" smtClean="0"/>
              <a:t>和代码</a:t>
            </a:r>
            <a:r>
              <a:rPr lang="zh-CN" altLang="en-US" dirty="0"/>
              <a:t>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49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Virtual</a:t>
            </a:r>
            <a:r>
              <a:rPr lang="en-US" altLang="zh-CN" dirty="0"/>
              <a:t> DOM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00" y="2480279"/>
            <a:ext cx="6477904" cy="2924583"/>
          </a:xfrm>
        </p:spPr>
      </p:pic>
    </p:spTree>
    <p:extLst>
      <p:ext uri="{BB962C8B-B14F-4D97-AF65-F5344CB8AC3E}">
        <p14:creationId xmlns:p14="http://schemas.microsoft.com/office/powerpoint/2010/main" val="1000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smtClean="0"/>
              <a:t>	       </a:t>
            </a:r>
            <a:r>
              <a:rPr lang="zh-CN" altLang="en-US" smtClean="0"/>
              <a:t>衍生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eact </a:t>
            </a:r>
            <a:r>
              <a:rPr lang="en-US" altLang="zh-CN" dirty="0"/>
              <a:t>native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en-US" altLang="zh-CN" dirty="0" smtClean="0"/>
              <a:t>canvas</a:t>
            </a:r>
          </a:p>
          <a:p>
            <a:r>
              <a:rPr lang="en-US" altLang="zh-CN" smtClean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2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    Flux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57" y="2558803"/>
            <a:ext cx="7728086" cy="2331306"/>
          </a:xfrm>
        </p:spPr>
      </p:pic>
    </p:spTree>
    <p:extLst>
      <p:ext uri="{BB962C8B-B14F-4D97-AF65-F5344CB8AC3E}">
        <p14:creationId xmlns:p14="http://schemas.microsoft.com/office/powerpoint/2010/main" val="25932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000"/>
          </a:xfrm>
        </p:spPr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sz="7200" b="1" dirty="0" smtClean="0"/>
              <a:t>ECMA Script</a:t>
            </a:r>
            <a:r>
              <a:rPr lang="en-US" altLang="zh-CN" sz="7200" b="1" dirty="0"/>
              <a:t> </a:t>
            </a:r>
            <a:r>
              <a:rPr lang="en-US" altLang="zh-CN" sz="7200" b="1" dirty="0" smtClean="0"/>
              <a:t> 6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05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914400"/>
            <a:ext cx="909716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let</a:t>
            </a:r>
            <a:endParaRPr lang="en-US" altLang="zh-CN" dirty="0" smtClean="0"/>
          </a:p>
          <a:p>
            <a:r>
              <a:rPr lang="zh-CN" altLang="en-US" dirty="0" smtClean="0"/>
              <a:t>参数默认值</a:t>
            </a:r>
            <a:endParaRPr lang="en-US" altLang="zh-CN" dirty="0" smtClean="0"/>
          </a:p>
          <a:p>
            <a:r>
              <a:rPr lang="zh-CN" altLang="en-US" dirty="0" smtClean="0"/>
              <a:t>模板字符串</a:t>
            </a:r>
            <a:endParaRPr lang="en-US" altLang="zh-CN" dirty="0" smtClean="0"/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r>
              <a:rPr lang="en-US" altLang="zh-CN" dirty="0" smtClean="0"/>
              <a:t>promise</a:t>
            </a:r>
          </a:p>
          <a:p>
            <a:r>
              <a:rPr lang="en-US" altLang="zh-CN" dirty="0" err="1" smtClean="0"/>
              <a:t>Object.observe</a:t>
            </a:r>
            <a:r>
              <a:rPr lang="en-US" altLang="zh-CN" dirty="0"/>
              <a:t> </a:t>
            </a:r>
            <a:r>
              <a:rPr lang="en-US" altLang="zh-CN" dirty="0" smtClean="0"/>
              <a:t>( ES7,</a:t>
            </a:r>
            <a:r>
              <a:rPr lang="zh-CN" altLang="en-US" smtClean="0"/>
              <a:t>刚去掉了</a:t>
            </a:r>
            <a:r>
              <a:rPr lang="en-US" altLang="zh-CN" smtClean="0"/>
              <a:t>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Module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3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51" y="265531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				       ES7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6108"/>
          </a:xfrm>
        </p:spPr>
        <p:txBody>
          <a:bodyPr>
            <a:normAutofit/>
          </a:bodyPr>
          <a:lstStyle/>
          <a:p>
            <a:r>
              <a:rPr lang="en-US" altLang="zh-CN" sz="9600" b="1" dirty="0" smtClean="0"/>
              <a:t>				</a:t>
            </a:r>
            <a:r>
              <a:rPr lang="zh-CN" altLang="en-US" sz="9600" b="1" dirty="0"/>
              <a:t>说</a:t>
            </a:r>
            <a:r>
              <a:rPr lang="zh-CN" altLang="en-US" sz="9600" b="1" dirty="0" smtClean="0"/>
              <a:t>明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115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       </a:t>
            </a:r>
            <a:r>
              <a:rPr lang="en-US" altLang="zh-CN" b="1" dirty="0" smtClean="0"/>
              <a:t>Fetch ?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4"/>
            <a:ext cx="9097160" cy="485201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AJAX </a:t>
            </a:r>
            <a:r>
              <a:rPr lang="zh-CN" altLang="en-US" dirty="0"/>
              <a:t>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语义</a:t>
            </a:r>
            <a:r>
              <a:rPr lang="zh-CN" altLang="en-US" dirty="0"/>
              <a:t>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56" y="5921946"/>
            <a:ext cx="6011114" cy="695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52" y="1973283"/>
            <a:ext cx="36390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51" y="26553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				   </a:t>
            </a:r>
            <a:r>
              <a:rPr lang="zh-CN" altLang="en-US" sz="9600" b="1" dirty="0" smtClean="0"/>
              <a:t>谢谢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403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先来回顾一下历史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7188" y="1825625"/>
            <a:ext cx="9516611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1995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Brendan </a:t>
            </a:r>
            <a:r>
              <a:rPr lang="en-US" altLang="zh-CN" dirty="0" err="1" smtClean="0"/>
              <a:t>Eich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创造</a:t>
            </a:r>
            <a:r>
              <a:rPr lang="en-US" altLang="zh-CN" dirty="0" smtClean="0"/>
              <a:t>JavaScript</a:t>
            </a:r>
          </a:p>
          <a:p>
            <a:r>
              <a:rPr lang="zh-CN" altLang="en-US" dirty="0" smtClean="0"/>
              <a:t>早期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页面简单 以浏览为主</a:t>
            </a:r>
            <a:endParaRPr lang="en-US" altLang="zh-CN" dirty="0" smtClean="0"/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仅负责一些简单的交互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0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	AJAX </a:t>
            </a:r>
            <a:r>
              <a:rPr lang="zh-CN" altLang="en-US" dirty="0" smtClean="0"/>
              <a:t>出现了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7188" y="1825625"/>
            <a:ext cx="9516611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Google </a:t>
            </a:r>
          </a:p>
          <a:p>
            <a:r>
              <a:rPr lang="zh-CN" altLang="en-US" dirty="0" smtClean="0"/>
              <a:t>页面</a:t>
            </a:r>
            <a:r>
              <a:rPr lang="zh-CN" altLang="en-US" dirty="0"/>
              <a:t>开始变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r>
              <a:rPr lang="zh-CN" altLang="en-US" dirty="0" smtClean="0"/>
              <a:t>浏览器开始发展 兼容问题开始出现</a:t>
            </a:r>
            <a:endParaRPr lang="en-US" altLang="zh-CN" dirty="0" smtClean="0"/>
          </a:p>
          <a:p>
            <a:r>
              <a:rPr lang="zh-CN" altLang="en-US" dirty="0" smtClean="0"/>
              <a:t>各个库和框架登场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库和框架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7188" y="1825624"/>
            <a:ext cx="9516611" cy="4675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库是一组工具，不会改变写代码的方式</a:t>
            </a:r>
            <a:endParaRPr lang="en-US" altLang="zh-CN" dirty="0" smtClean="0"/>
          </a:p>
          <a:p>
            <a:pPr lvl="1"/>
            <a:r>
              <a:rPr lang="en-US" altLang="zh-CN" dirty="0"/>
              <a:t>jQuery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Underscore</a:t>
            </a:r>
          </a:p>
          <a:p>
            <a:pPr lvl="1"/>
            <a:r>
              <a:rPr lang="en-US" altLang="zh-CN" dirty="0" err="1" smtClean="0"/>
              <a:t>Lodash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Zepto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框架是一套解决方案，必须按照约定的方式编写代码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Backbone</a:t>
            </a:r>
          </a:p>
          <a:p>
            <a:pPr lvl="1"/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Angular</a:t>
            </a:r>
          </a:p>
          <a:p>
            <a:pPr lvl="1"/>
            <a:r>
              <a:rPr lang="en-US" altLang="zh-CN" dirty="0" err="1"/>
              <a:t>avalon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dirty="0"/>
              <a:t>React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76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继续发展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7188" y="1825625"/>
            <a:ext cx="9516611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越来越像一个应用</a:t>
            </a:r>
            <a:endParaRPr lang="en-US" altLang="zh-CN" dirty="0" smtClean="0"/>
          </a:p>
          <a:p>
            <a:pPr lvl="1"/>
            <a:r>
              <a:rPr lang="zh-CN" altLang="en-US" dirty="0"/>
              <a:t>大量的数据操作和状态维护</a:t>
            </a:r>
            <a:endParaRPr lang="en-US" altLang="zh-CN" dirty="0" smtClean="0"/>
          </a:p>
          <a:p>
            <a:r>
              <a:rPr lang="zh-CN" altLang="en-US" dirty="0" smtClean="0"/>
              <a:t>不得不做架构了</a:t>
            </a:r>
            <a:endParaRPr lang="en-US" altLang="zh-CN" dirty="0"/>
          </a:p>
          <a:p>
            <a:pPr lvl="1"/>
            <a:r>
              <a:rPr lang="zh-CN" altLang="en-US" dirty="0" smtClean="0"/>
              <a:t>页面型</a:t>
            </a:r>
            <a:endParaRPr lang="en-US" altLang="zh-CN" dirty="0" smtClean="0"/>
          </a:p>
          <a:p>
            <a:pPr lvl="1"/>
            <a:r>
              <a:rPr lang="zh-CN" altLang="en-US" dirty="0"/>
              <a:t>应用型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49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337"/>
          </a:xfrm>
        </p:spPr>
        <p:txBody>
          <a:bodyPr/>
          <a:lstStyle/>
          <a:p>
            <a:r>
              <a:rPr lang="en-US" altLang="zh-CN" dirty="0" smtClean="0"/>
              <a:t>				     </a:t>
            </a:r>
            <a:r>
              <a:rPr lang="zh-CN" altLang="en-US" sz="9600" b="1" dirty="0" smtClean="0"/>
              <a:t>坑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875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思维的转变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6639" y="1825625"/>
            <a:ext cx="9097160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DOM </a:t>
            </a:r>
            <a:r>
              <a:rPr lang="zh-CN" altLang="en-US" dirty="0" smtClean="0"/>
              <a:t>为中心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数据为中心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65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238</Words>
  <Application>Microsoft Office PowerPoint</Application>
  <PresentationFormat>宽屏</PresentationFormat>
  <Paragraphs>139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浅谈前端项目的进化之路以及JavaScript的现在和未来</vt:lpstr>
      <vt:lpstr>     目的</vt:lpstr>
      <vt:lpstr>    说明</vt:lpstr>
      <vt:lpstr>               先来回顾一下历史</vt:lpstr>
      <vt:lpstr>                 AJAX 出现了</vt:lpstr>
      <vt:lpstr>                 库和框架</vt:lpstr>
      <vt:lpstr>                   继续发展</vt:lpstr>
      <vt:lpstr>         坑</vt:lpstr>
      <vt:lpstr>                 思维的转变</vt:lpstr>
      <vt:lpstr>                SPA</vt:lpstr>
      <vt:lpstr>               前端工程化</vt:lpstr>
      <vt:lpstr>                模块</vt:lpstr>
      <vt:lpstr>               Node.js</vt:lpstr>
      <vt:lpstr>      自动化构建</vt:lpstr>
      <vt:lpstr>    Angular</vt:lpstr>
      <vt:lpstr>PowerPoint 演示文稿</vt:lpstr>
      <vt:lpstr>       依赖注入</vt:lpstr>
      <vt:lpstr>    </vt:lpstr>
      <vt:lpstr>          React</vt:lpstr>
      <vt:lpstr>PowerPoint 演示文稿</vt:lpstr>
      <vt:lpstr>           组件</vt:lpstr>
      <vt:lpstr>PowerPoint 演示文稿</vt:lpstr>
      <vt:lpstr>           JSX</vt:lpstr>
      <vt:lpstr>    Virtual DOM</vt:lpstr>
      <vt:lpstr>           衍生</vt:lpstr>
      <vt:lpstr>           Flux</vt:lpstr>
      <vt:lpstr>  ECMA Script  6</vt:lpstr>
      <vt:lpstr>PowerPoint 演示文稿</vt:lpstr>
      <vt:lpstr>           ES7</vt:lpstr>
      <vt:lpstr>           Fetch ?</vt:lpstr>
      <vt:lpstr>      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浅谈前端项目的进化之路以及JavaScript的现在和未来</dc:title>
  <dc:creator>sen zhang</dc:creator>
  <cp:lastModifiedBy>sen zhang</cp:lastModifiedBy>
  <cp:revision>28</cp:revision>
  <dcterms:created xsi:type="dcterms:W3CDTF">2015-11-03T14:01:37Z</dcterms:created>
  <dcterms:modified xsi:type="dcterms:W3CDTF">2015-11-11T14:32:30Z</dcterms:modified>
</cp:coreProperties>
</file>