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7561263" cy="10693400"/>
  <p:notesSz cx="7099300" cy="10234613"/>
  <p:defaultTextStyle>
    <a:defPPr>
      <a:defRPr lang="zh-CN"/>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pos="2382">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1E08"/>
    <a:srgbClr val="F73425"/>
    <a:srgbClr val="F748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4" autoAdjust="0"/>
    <p:restoredTop sz="94128" autoAdjust="0"/>
  </p:normalViewPr>
  <p:slideViewPr>
    <p:cSldViewPr>
      <p:cViewPr varScale="1">
        <p:scale>
          <a:sx n="77" d="100"/>
          <a:sy n="77" d="100"/>
        </p:scale>
        <p:origin x="3211" y="86"/>
      </p:cViewPr>
      <p:guideLst>
        <p:guide orient="horz" pos="3368"/>
        <p:guide pos="2382"/>
      </p:guideLst>
    </p:cSldViewPr>
  </p:slideViewPr>
  <p:notesTextViewPr>
    <p:cViewPr>
      <p:scale>
        <a:sx n="400" d="100"/>
        <a:sy n="400" d="100"/>
      </p:scale>
      <p:origin x="0" y="0"/>
    </p:cViewPr>
  </p:notesTextViewPr>
  <p:notesViewPr>
    <p:cSldViewPr>
      <p:cViewPr varScale="1">
        <p:scale>
          <a:sx n="77" d="100"/>
          <a:sy n="77" d="100"/>
        </p:scale>
        <p:origin x="-3132" y="-114"/>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F91EC13B-1F20-48C5-8BCE-7096517AD93D}" type="datetimeFigureOut">
              <a:rPr lang="zh-CN" altLang="en-US" smtClean="0"/>
              <a:t>2020/12/3</a:t>
            </a:fld>
            <a:endParaRPr lang="zh-CN" altLang="en-US"/>
          </a:p>
        </p:txBody>
      </p:sp>
      <p:sp>
        <p:nvSpPr>
          <p:cNvPr id="4" name="幻灯片图像占位符 3"/>
          <p:cNvSpPr>
            <a:spLocks noGrp="1" noRot="1" noChangeAspect="1"/>
          </p:cNvSpPr>
          <p:nvPr>
            <p:ph type="sldImg" idx="2"/>
          </p:nvPr>
        </p:nvSpPr>
        <p:spPr>
          <a:xfrm>
            <a:off x="2192338" y="768350"/>
            <a:ext cx="2714625"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D27B74C1-3190-49EC-94CE-C0166907C0B9}" type="slidenum">
              <a:rPr lang="zh-CN" altLang="en-US" smtClean="0"/>
              <a:t>‹#›</a:t>
            </a:fld>
            <a:endParaRPr lang="zh-CN" altLang="en-US"/>
          </a:p>
        </p:txBody>
      </p:sp>
    </p:spTree>
    <p:extLst>
      <p:ext uri="{BB962C8B-B14F-4D97-AF65-F5344CB8AC3E}">
        <p14:creationId xmlns:p14="http://schemas.microsoft.com/office/powerpoint/2010/main" val="673554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27B74C1-3190-49EC-94CE-C0166907C0B9}" type="slidenum">
              <a:rPr lang="zh-CN" altLang="en-US" smtClean="0"/>
              <a:t>1</a:t>
            </a:fld>
            <a:endParaRPr lang="zh-CN" altLang="en-US"/>
          </a:p>
        </p:txBody>
      </p:sp>
    </p:spTree>
    <p:extLst>
      <p:ext uri="{BB962C8B-B14F-4D97-AF65-F5344CB8AC3E}">
        <p14:creationId xmlns:p14="http://schemas.microsoft.com/office/powerpoint/2010/main" val="826821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67095" y="3321887"/>
            <a:ext cx="6427074" cy="2292150"/>
          </a:xfrm>
        </p:spPr>
        <p:txBody>
          <a:bodyPr/>
          <a:lstStyle/>
          <a:p>
            <a:r>
              <a:rPr lang="zh-CN" altLang="en-US"/>
              <a:t>单击此处编辑母版标题样式</a:t>
            </a:r>
          </a:p>
        </p:txBody>
      </p:sp>
      <p:sp>
        <p:nvSpPr>
          <p:cNvPr id="3" name="副标题 2"/>
          <p:cNvSpPr>
            <a:spLocks noGrp="1"/>
          </p:cNvSpPr>
          <p:nvPr>
            <p:ph type="subTitle" idx="1"/>
          </p:nvPr>
        </p:nvSpPr>
        <p:spPr>
          <a:xfrm>
            <a:off x="1134190" y="6059593"/>
            <a:ext cx="5292884" cy="2732758"/>
          </a:xfrm>
        </p:spPr>
        <p:txBody>
          <a:bodyPr/>
          <a:lstStyle>
            <a:lvl1pPr marL="0" indent="0" algn="ctr">
              <a:buNone/>
              <a:defRPr>
                <a:solidFill>
                  <a:schemeClr val="tx1">
                    <a:tint val="75000"/>
                  </a:schemeClr>
                </a:solidFill>
              </a:defRPr>
            </a:lvl1pPr>
            <a:lvl2pPr marL="521528" indent="0" algn="ctr">
              <a:buNone/>
              <a:defRPr>
                <a:solidFill>
                  <a:schemeClr val="tx1">
                    <a:tint val="75000"/>
                  </a:schemeClr>
                </a:solidFill>
              </a:defRPr>
            </a:lvl2pPr>
            <a:lvl3pPr marL="1043056" indent="0" algn="ctr">
              <a:buNone/>
              <a:defRPr>
                <a:solidFill>
                  <a:schemeClr val="tx1">
                    <a:tint val="75000"/>
                  </a:schemeClr>
                </a:solidFill>
              </a:defRPr>
            </a:lvl3pPr>
            <a:lvl4pPr marL="1564584" indent="0" algn="ctr">
              <a:buNone/>
              <a:defRPr>
                <a:solidFill>
                  <a:schemeClr val="tx1">
                    <a:tint val="75000"/>
                  </a:schemeClr>
                </a:solidFill>
              </a:defRPr>
            </a:lvl4pPr>
            <a:lvl5pPr marL="2086112" indent="0" algn="ctr">
              <a:buNone/>
              <a:defRPr>
                <a:solidFill>
                  <a:schemeClr val="tx1">
                    <a:tint val="75000"/>
                  </a:schemeClr>
                </a:solidFill>
              </a:defRPr>
            </a:lvl5pPr>
            <a:lvl6pPr marL="2607640" indent="0" algn="ctr">
              <a:buNone/>
              <a:defRPr>
                <a:solidFill>
                  <a:schemeClr val="tx1">
                    <a:tint val="75000"/>
                  </a:schemeClr>
                </a:solidFill>
              </a:defRPr>
            </a:lvl6pPr>
            <a:lvl7pPr marL="3129168" indent="0" algn="ctr">
              <a:buNone/>
              <a:defRPr>
                <a:solidFill>
                  <a:schemeClr val="tx1">
                    <a:tint val="75000"/>
                  </a:schemeClr>
                </a:solidFill>
              </a:defRPr>
            </a:lvl7pPr>
            <a:lvl8pPr marL="3650696" indent="0" algn="ctr">
              <a:buNone/>
              <a:defRPr>
                <a:solidFill>
                  <a:schemeClr val="tx1">
                    <a:tint val="75000"/>
                  </a:schemeClr>
                </a:solidFill>
              </a:defRPr>
            </a:lvl8pPr>
            <a:lvl9pPr marL="4172224"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51684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7486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111436" y="571801"/>
            <a:ext cx="1275964" cy="1216374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83548" y="571801"/>
            <a:ext cx="3701869" cy="1216374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38769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85446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97288" y="6871500"/>
            <a:ext cx="6427074" cy="2123828"/>
          </a:xfrm>
        </p:spPr>
        <p:txBody>
          <a:bodyPr anchor="t"/>
          <a:lstStyle>
            <a:lvl1pPr algn="l">
              <a:defRPr sz="4600" b="1" cap="all"/>
            </a:lvl1pPr>
          </a:lstStyle>
          <a:p>
            <a:r>
              <a:rPr lang="zh-CN" altLang="en-US"/>
              <a:t>单击此处编辑母版标题样式</a:t>
            </a:r>
          </a:p>
        </p:txBody>
      </p:sp>
      <p:sp>
        <p:nvSpPr>
          <p:cNvPr id="3" name="文本占位符 2"/>
          <p:cNvSpPr>
            <a:spLocks noGrp="1"/>
          </p:cNvSpPr>
          <p:nvPr>
            <p:ph type="body" idx="1"/>
          </p:nvPr>
        </p:nvSpPr>
        <p:spPr>
          <a:xfrm>
            <a:off x="597288" y="4532321"/>
            <a:ext cx="6427074" cy="2339180"/>
          </a:xfrm>
        </p:spPr>
        <p:txBody>
          <a:bodyPr anchor="b"/>
          <a:lstStyle>
            <a:lvl1pPr marL="0" indent="0">
              <a:buNone/>
              <a:defRPr sz="2300">
                <a:solidFill>
                  <a:schemeClr val="tx1">
                    <a:tint val="75000"/>
                  </a:schemeClr>
                </a:solidFill>
              </a:defRPr>
            </a:lvl1pPr>
            <a:lvl2pPr marL="521528" indent="0">
              <a:buNone/>
              <a:defRPr sz="2100">
                <a:solidFill>
                  <a:schemeClr val="tx1">
                    <a:tint val="75000"/>
                  </a:schemeClr>
                </a:solidFill>
              </a:defRPr>
            </a:lvl2pPr>
            <a:lvl3pPr marL="1043056" indent="0">
              <a:buNone/>
              <a:defRPr sz="1800">
                <a:solidFill>
                  <a:schemeClr val="tx1">
                    <a:tint val="75000"/>
                  </a:schemeClr>
                </a:solidFill>
              </a:defRPr>
            </a:lvl3pPr>
            <a:lvl4pPr marL="1564584" indent="0">
              <a:buNone/>
              <a:defRPr sz="1600">
                <a:solidFill>
                  <a:schemeClr val="tx1">
                    <a:tint val="75000"/>
                  </a:schemeClr>
                </a:solidFill>
              </a:defRPr>
            </a:lvl4pPr>
            <a:lvl5pPr marL="2086112" indent="0">
              <a:buNone/>
              <a:defRPr sz="1600">
                <a:solidFill>
                  <a:schemeClr val="tx1">
                    <a:tint val="75000"/>
                  </a:schemeClr>
                </a:solidFill>
              </a:defRPr>
            </a:lvl5pPr>
            <a:lvl6pPr marL="2607640" indent="0">
              <a:buNone/>
              <a:defRPr sz="1600">
                <a:solidFill>
                  <a:schemeClr val="tx1">
                    <a:tint val="75000"/>
                  </a:schemeClr>
                </a:solidFill>
              </a:defRPr>
            </a:lvl6pPr>
            <a:lvl7pPr marL="3129168" indent="0">
              <a:buNone/>
              <a:defRPr sz="1600">
                <a:solidFill>
                  <a:schemeClr val="tx1">
                    <a:tint val="75000"/>
                  </a:schemeClr>
                </a:solidFill>
              </a:defRPr>
            </a:lvl7pPr>
            <a:lvl8pPr marL="3650696" indent="0">
              <a:buNone/>
              <a:defRPr sz="1600">
                <a:solidFill>
                  <a:schemeClr val="tx1">
                    <a:tint val="75000"/>
                  </a:schemeClr>
                </a:solidFill>
              </a:defRPr>
            </a:lvl8pPr>
            <a:lvl9pPr marL="4172224"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5CEEB10-B56C-4D1B-81FD-587BBFE50360}" type="datetimeFigureOut">
              <a:rPr lang="zh-CN" altLang="en-US" smtClean="0"/>
              <a:pPr/>
              <a:t>2020/12/3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37852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83548" y="3326836"/>
            <a:ext cx="2488916" cy="9408708"/>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2898485" y="3326836"/>
            <a:ext cx="2488916" cy="9408708"/>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5CEEB10-B56C-4D1B-81FD-587BBFE50360}" type="datetimeFigureOut">
              <a:rPr lang="zh-CN" altLang="en-US" smtClean="0"/>
              <a:pPr/>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3453064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78063" y="428232"/>
            <a:ext cx="6805137" cy="1782233"/>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378064" y="2393639"/>
            <a:ext cx="3340871" cy="997555"/>
          </a:xfrm>
        </p:spPr>
        <p:txBody>
          <a:bodyPr anchor="b"/>
          <a:lstStyle>
            <a:lvl1pPr marL="0" indent="0">
              <a:buNone/>
              <a:defRPr sz="2700" b="1"/>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lang="zh-CN" altLang="en-US"/>
              <a:t>单击此处编辑母版文本样式</a:t>
            </a:r>
          </a:p>
        </p:txBody>
      </p:sp>
      <p:sp>
        <p:nvSpPr>
          <p:cNvPr id="4" name="内容占位符 3"/>
          <p:cNvSpPr>
            <a:spLocks noGrp="1"/>
          </p:cNvSpPr>
          <p:nvPr>
            <p:ph sz="half" idx="2"/>
          </p:nvPr>
        </p:nvSpPr>
        <p:spPr>
          <a:xfrm>
            <a:off x="378064" y="3391194"/>
            <a:ext cx="3340871" cy="6161082"/>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3841017" y="2393639"/>
            <a:ext cx="3342183" cy="997555"/>
          </a:xfrm>
        </p:spPr>
        <p:txBody>
          <a:bodyPr anchor="b"/>
          <a:lstStyle>
            <a:lvl1pPr marL="0" indent="0">
              <a:buNone/>
              <a:defRPr sz="2700" b="1"/>
            </a:lvl1pPr>
            <a:lvl2pPr marL="521528" indent="0">
              <a:buNone/>
              <a:defRPr sz="2300" b="1"/>
            </a:lvl2pPr>
            <a:lvl3pPr marL="1043056" indent="0">
              <a:buNone/>
              <a:defRPr sz="2100" b="1"/>
            </a:lvl3pPr>
            <a:lvl4pPr marL="1564584" indent="0">
              <a:buNone/>
              <a:defRPr sz="1800" b="1"/>
            </a:lvl4pPr>
            <a:lvl5pPr marL="2086112" indent="0">
              <a:buNone/>
              <a:defRPr sz="1800" b="1"/>
            </a:lvl5pPr>
            <a:lvl6pPr marL="2607640" indent="0">
              <a:buNone/>
              <a:defRPr sz="1800" b="1"/>
            </a:lvl6pPr>
            <a:lvl7pPr marL="3129168" indent="0">
              <a:buNone/>
              <a:defRPr sz="1800" b="1"/>
            </a:lvl7pPr>
            <a:lvl8pPr marL="3650696" indent="0">
              <a:buNone/>
              <a:defRPr sz="1800" b="1"/>
            </a:lvl8pPr>
            <a:lvl9pPr marL="4172224" indent="0">
              <a:buNone/>
              <a:defRPr sz="1800" b="1"/>
            </a:lvl9pPr>
          </a:lstStyle>
          <a:p>
            <a:pPr lvl="0"/>
            <a:r>
              <a:rPr lang="zh-CN" altLang="en-US"/>
              <a:t>单击此处编辑母版文本样式</a:t>
            </a:r>
          </a:p>
        </p:txBody>
      </p:sp>
      <p:sp>
        <p:nvSpPr>
          <p:cNvPr id="6" name="内容占位符 5"/>
          <p:cNvSpPr>
            <a:spLocks noGrp="1"/>
          </p:cNvSpPr>
          <p:nvPr>
            <p:ph sz="quarter" idx="4"/>
          </p:nvPr>
        </p:nvSpPr>
        <p:spPr>
          <a:xfrm>
            <a:off x="3841017" y="3391194"/>
            <a:ext cx="3342183" cy="6161082"/>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5CEEB10-B56C-4D1B-81FD-587BBFE50360}" type="datetimeFigureOut">
              <a:rPr lang="zh-CN" altLang="en-US" smtClean="0"/>
              <a:pPr/>
              <a:t>2020/12/3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546043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5CEEB10-B56C-4D1B-81FD-587BBFE50360}" type="datetimeFigureOut">
              <a:rPr lang="zh-CN" altLang="en-US" smtClean="0"/>
              <a:pPr/>
              <a:t>2020/12/3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3533098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CEEB10-B56C-4D1B-81FD-587BBFE50360}" type="datetimeFigureOut">
              <a:rPr lang="zh-CN" altLang="en-US" smtClean="0"/>
              <a:pPr/>
              <a:t>2020/12/3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1669159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78064" y="425756"/>
            <a:ext cx="2487604" cy="1811937"/>
          </a:xfrm>
        </p:spPr>
        <p:txBody>
          <a:bodyPr anchor="b"/>
          <a:lstStyle>
            <a:lvl1pPr algn="l">
              <a:defRPr sz="2300" b="1"/>
            </a:lvl1pPr>
          </a:lstStyle>
          <a:p>
            <a:r>
              <a:rPr lang="zh-CN" altLang="en-US"/>
              <a:t>单击此处编辑母版标题样式</a:t>
            </a:r>
          </a:p>
        </p:txBody>
      </p:sp>
      <p:sp>
        <p:nvSpPr>
          <p:cNvPr id="3" name="内容占位符 2"/>
          <p:cNvSpPr>
            <a:spLocks noGrp="1"/>
          </p:cNvSpPr>
          <p:nvPr>
            <p:ph idx="1"/>
          </p:nvPr>
        </p:nvSpPr>
        <p:spPr>
          <a:xfrm>
            <a:off x="2956244" y="425757"/>
            <a:ext cx="4226957" cy="91265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378064" y="2237694"/>
            <a:ext cx="2487604" cy="7314584"/>
          </a:xfrm>
        </p:spPr>
        <p:txBody>
          <a:bodyPr/>
          <a:lstStyle>
            <a:lvl1pPr marL="0" indent="0">
              <a:buNone/>
              <a:defRPr sz="1600"/>
            </a:lvl1pPr>
            <a:lvl2pPr marL="521528" indent="0">
              <a:buNone/>
              <a:defRPr sz="1400"/>
            </a:lvl2pPr>
            <a:lvl3pPr marL="1043056" indent="0">
              <a:buNone/>
              <a:defRPr sz="1100"/>
            </a:lvl3pPr>
            <a:lvl4pPr marL="1564584" indent="0">
              <a:buNone/>
              <a:defRPr sz="1000"/>
            </a:lvl4pPr>
            <a:lvl5pPr marL="2086112" indent="0">
              <a:buNone/>
              <a:defRPr sz="1000"/>
            </a:lvl5pPr>
            <a:lvl6pPr marL="2607640" indent="0">
              <a:buNone/>
              <a:defRPr sz="1000"/>
            </a:lvl6pPr>
            <a:lvl7pPr marL="3129168" indent="0">
              <a:buNone/>
              <a:defRPr sz="1000"/>
            </a:lvl7pPr>
            <a:lvl8pPr marL="3650696" indent="0">
              <a:buNone/>
              <a:defRPr sz="1000"/>
            </a:lvl8pPr>
            <a:lvl9pPr marL="4172224"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5CEEB10-B56C-4D1B-81FD-587BBFE50360}" type="datetimeFigureOut">
              <a:rPr lang="zh-CN" altLang="en-US" smtClean="0"/>
              <a:pPr/>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2800185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482060" y="7485381"/>
            <a:ext cx="4536758" cy="883692"/>
          </a:xfrm>
        </p:spPr>
        <p:txBody>
          <a:bodyPr anchor="b"/>
          <a:lstStyle>
            <a:lvl1pPr algn="l">
              <a:defRPr sz="2300" b="1"/>
            </a:lvl1pPr>
          </a:lstStyle>
          <a:p>
            <a:r>
              <a:rPr lang="zh-CN" altLang="en-US"/>
              <a:t>单击此处编辑母版标题样式</a:t>
            </a:r>
          </a:p>
        </p:txBody>
      </p:sp>
      <p:sp>
        <p:nvSpPr>
          <p:cNvPr id="3" name="图片占位符 2"/>
          <p:cNvSpPr>
            <a:spLocks noGrp="1"/>
          </p:cNvSpPr>
          <p:nvPr>
            <p:ph type="pic" idx="1"/>
          </p:nvPr>
        </p:nvSpPr>
        <p:spPr>
          <a:xfrm>
            <a:off x="1482060" y="955475"/>
            <a:ext cx="4536758" cy="6416040"/>
          </a:xfrm>
        </p:spPr>
        <p:txBody>
          <a:bodyPr/>
          <a:lstStyle>
            <a:lvl1pPr marL="0" indent="0">
              <a:buNone/>
              <a:defRPr sz="3700"/>
            </a:lvl1pPr>
            <a:lvl2pPr marL="521528" indent="0">
              <a:buNone/>
              <a:defRPr sz="3200"/>
            </a:lvl2pPr>
            <a:lvl3pPr marL="1043056" indent="0">
              <a:buNone/>
              <a:defRPr sz="2700"/>
            </a:lvl3pPr>
            <a:lvl4pPr marL="1564584" indent="0">
              <a:buNone/>
              <a:defRPr sz="2300"/>
            </a:lvl4pPr>
            <a:lvl5pPr marL="2086112" indent="0">
              <a:buNone/>
              <a:defRPr sz="2300"/>
            </a:lvl5pPr>
            <a:lvl6pPr marL="2607640" indent="0">
              <a:buNone/>
              <a:defRPr sz="2300"/>
            </a:lvl6pPr>
            <a:lvl7pPr marL="3129168" indent="0">
              <a:buNone/>
              <a:defRPr sz="2300"/>
            </a:lvl7pPr>
            <a:lvl8pPr marL="3650696" indent="0">
              <a:buNone/>
              <a:defRPr sz="2300"/>
            </a:lvl8pPr>
            <a:lvl9pPr marL="4172224" indent="0">
              <a:buNone/>
              <a:defRPr sz="2300"/>
            </a:lvl9pPr>
          </a:lstStyle>
          <a:p>
            <a:endParaRPr lang="zh-CN" altLang="en-US"/>
          </a:p>
        </p:txBody>
      </p:sp>
      <p:sp>
        <p:nvSpPr>
          <p:cNvPr id="4" name="文本占位符 3"/>
          <p:cNvSpPr>
            <a:spLocks noGrp="1"/>
          </p:cNvSpPr>
          <p:nvPr>
            <p:ph type="body" sz="half" idx="2"/>
          </p:nvPr>
        </p:nvSpPr>
        <p:spPr>
          <a:xfrm>
            <a:off x="1482060" y="8369073"/>
            <a:ext cx="4536758" cy="1254988"/>
          </a:xfrm>
        </p:spPr>
        <p:txBody>
          <a:bodyPr/>
          <a:lstStyle>
            <a:lvl1pPr marL="0" indent="0">
              <a:buNone/>
              <a:defRPr sz="1600"/>
            </a:lvl1pPr>
            <a:lvl2pPr marL="521528" indent="0">
              <a:buNone/>
              <a:defRPr sz="1400"/>
            </a:lvl2pPr>
            <a:lvl3pPr marL="1043056" indent="0">
              <a:buNone/>
              <a:defRPr sz="1100"/>
            </a:lvl3pPr>
            <a:lvl4pPr marL="1564584" indent="0">
              <a:buNone/>
              <a:defRPr sz="1000"/>
            </a:lvl4pPr>
            <a:lvl5pPr marL="2086112" indent="0">
              <a:buNone/>
              <a:defRPr sz="1000"/>
            </a:lvl5pPr>
            <a:lvl6pPr marL="2607640" indent="0">
              <a:buNone/>
              <a:defRPr sz="1000"/>
            </a:lvl6pPr>
            <a:lvl7pPr marL="3129168" indent="0">
              <a:buNone/>
              <a:defRPr sz="1000"/>
            </a:lvl7pPr>
            <a:lvl8pPr marL="3650696" indent="0">
              <a:buNone/>
              <a:defRPr sz="1000"/>
            </a:lvl8pPr>
            <a:lvl9pPr marL="4172224"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5CEEB10-B56C-4D1B-81FD-587BBFE50360}" type="datetimeFigureOut">
              <a:rPr lang="zh-CN" altLang="en-US" smtClean="0"/>
              <a:pPr/>
              <a:t>2020/12/3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1332468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78063" y="428232"/>
            <a:ext cx="6805137" cy="1782233"/>
          </a:xfrm>
          <a:prstGeom prst="rect">
            <a:avLst/>
          </a:prstGeom>
        </p:spPr>
        <p:txBody>
          <a:bodyPr vert="horz" lIns="104306" tIns="52153" rIns="104306" bIns="52153" rtlCol="0" anchor="ctr">
            <a:normAutofit/>
          </a:bodyPr>
          <a:lstStyle/>
          <a:p>
            <a:r>
              <a:rPr lang="zh-CN" altLang="en-US"/>
              <a:t>单击此处编辑母版标题样式</a:t>
            </a:r>
          </a:p>
        </p:txBody>
      </p:sp>
      <p:sp>
        <p:nvSpPr>
          <p:cNvPr id="3" name="文本占位符 2"/>
          <p:cNvSpPr>
            <a:spLocks noGrp="1"/>
          </p:cNvSpPr>
          <p:nvPr>
            <p:ph type="body" idx="1"/>
          </p:nvPr>
        </p:nvSpPr>
        <p:spPr>
          <a:xfrm>
            <a:off x="378063" y="2495129"/>
            <a:ext cx="6805137" cy="7057149"/>
          </a:xfrm>
          <a:prstGeom prst="rect">
            <a:avLst/>
          </a:prstGeom>
        </p:spPr>
        <p:txBody>
          <a:bodyPr vert="horz" lIns="104306" tIns="52153" rIns="104306" bIns="52153"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378063" y="9911199"/>
            <a:ext cx="1764295" cy="569324"/>
          </a:xfrm>
          <a:prstGeom prst="rect">
            <a:avLst/>
          </a:prstGeom>
        </p:spPr>
        <p:txBody>
          <a:bodyPr vert="horz" lIns="104306" tIns="52153" rIns="104306" bIns="52153" rtlCol="0" anchor="ctr"/>
          <a:lstStyle>
            <a:lvl1pPr algn="l">
              <a:defRPr sz="1400">
                <a:solidFill>
                  <a:schemeClr val="tx1">
                    <a:tint val="75000"/>
                  </a:schemeClr>
                </a:solidFill>
              </a:defRPr>
            </a:lvl1pPr>
          </a:lstStyle>
          <a:p>
            <a:fld id="{75CEEB10-B56C-4D1B-81FD-587BBFE50360}" type="datetimeFigureOut">
              <a:rPr lang="zh-CN" altLang="en-US" smtClean="0"/>
              <a:pPr/>
              <a:t>2020/12/3</a:t>
            </a:fld>
            <a:endParaRPr lang="zh-CN" altLang="en-US"/>
          </a:p>
        </p:txBody>
      </p:sp>
      <p:sp>
        <p:nvSpPr>
          <p:cNvPr id="5" name="页脚占位符 4"/>
          <p:cNvSpPr>
            <a:spLocks noGrp="1"/>
          </p:cNvSpPr>
          <p:nvPr>
            <p:ph type="ftr" sz="quarter" idx="3"/>
          </p:nvPr>
        </p:nvSpPr>
        <p:spPr>
          <a:xfrm>
            <a:off x="2583432" y="9911199"/>
            <a:ext cx="2394400" cy="569324"/>
          </a:xfrm>
          <a:prstGeom prst="rect">
            <a:avLst/>
          </a:prstGeom>
        </p:spPr>
        <p:txBody>
          <a:bodyPr vert="horz" lIns="104306" tIns="52153" rIns="104306" bIns="52153"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5418905" y="9911199"/>
            <a:ext cx="1764295" cy="569324"/>
          </a:xfrm>
          <a:prstGeom prst="rect">
            <a:avLst/>
          </a:prstGeom>
        </p:spPr>
        <p:txBody>
          <a:bodyPr vert="horz" lIns="104306" tIns="52153" rIns="104306" bIns="52153" rtlCol="0" anchor="ctr"/>
          <a:lstStyle>
            <a:lvl1pPr algn="r">
              <a:defRPr sz="1400">
                <a:solidFill>
                  <a:schemeClr val="tx1">
                    <a:tint val="75000"/>
                  </a:schemeClr>
                </a:solidFill>
              </a:defRPr>
            </a:lvl1pPr>
          </a:lstStyle>
          <a:p>
            <a:fld id="{D7F6CDC6-1616-4441-86B1-5E85FA6DA6AF}" type="slidenum">
              <a:rPr lang="zh-CN" altLang="en-US" smtClean="0"/>
              <a:pPr/>
              <a:t>‹#›</a:t>
            </a:fld>
            <a:endParaRPr lang="zh-CN" altLang="en-US"/>
          </a:p>
        </p:txBody>
      </p:sp>
    </p:spTree>
    <p:extLst>
      <p:ext uri="{BB962C8B-B14F-4D97-AF65-F5344CB8AC3E}">
        <p14:creationId xmlns:p14="http://schemas.microsoft.com/office/powerpoint/2010/main" val="3704957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43056" rtl="0" eaLnBrk="1" latinLnBrk="0" hangingPunct="1">
        <a:spcBef>
          <a:spcPct val="0"/>
        </a:spcBef>
        <a:buNone/>
        <a:defRPr sz="5000" kern="1200">
          <a:solidFill>
            <a:schemeClr val="tx1"/>
          </a:solidFill>
          <a:latin typeface="+mj-lt"/>
          <a:ea typeface="+mj-ea"/>
          <a:cs typeface="+mj-cs"/>
        </a:defRPr>
      </a:lvl1pPr>
    </p:titleStyle>
    <p:bodyStyle>
      <a:lvl1pPr marL="391146" indent="-391146" algn="l" defTabSz="1043056"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1pPr>
      <a:lvl2pPr marL="847483" indent="-325955" algn="l" defTabSz="1043056"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1303820" indent="-260764" algn="l" defTabSz="1043056"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3pPr>
      <a:lvl4pPr marL="1825348"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346876"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868404"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389932"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3911460"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432988" indent="-260764" algn="l" defTabSz="104305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p:bodyStyle>
    <p:otherStyle>
      <a:defPPr>
        <a:defRPr lang="zh-CN"/>
      </a:defPPr>
      <a:lvl1pPr marL="0" algn="l" defTabSz="1043056" rtl="0" eaLnBrk="1" latinLnBrk="0" hangingPunct="1">
        <a:defRPr sz="2100" kern="1200">
          <a:solidFill>
            <a:schemeClr val="tx1"/>
          </a:solidFill>
          <a:latin typeface="+mn-lt"/>
          <a:ea typeface="+mn-ea"/>
          <a:cs typeface="+mn-cs"/>
        </a:defRPr>
      </a:lvl1pPr>
      <a:lvl2pPr marL="521528" algn="l" defTabSz="1043056" rtl="0" eaLnBrk="1" latinLnBrk="0" hangingPunct="1">
        <a:defRPr sz="2100" kern="1200">
          <a:solidFill>
            <a:schemeClr val="tx1"/>
          </a:solidFill>
          <a:latin typeface="+mn-lt"/>
          <a:ea typeface="+mn-ea"/>
          <a:cs typeface="+mn-cs"/>
        </a:defRPr>
      </a:lvl2pPr>
      <a:lvl3pPr marL="1043056" algn="l" defTabSz="1043056" rtl="0" eaLnBrk="1" latinLnBrk="0" hangingPunct="1">
        <a:defRPr sz="2100" kern="1200">
          <a:solidFill>
            <a:schemeClr val="tx1"/>
          </a:solidFill>
          <a:latin typeface="+mn-lt"/>
          <a:ea typeface="+mn-ea"/>
          <a:cs typeface="+mn-cs"/>
        </a:defRPr>
      </a:lvl3pPr>
      <a:lvl4pPr marL="1564584" algn="l" defTabSz="1043056" rtl="0" eaLnBrk="1" latinLnBrk="0" hangingPunct="1">
        <a:defRPr sz="2100" kern="1200">
          <a:solidFill>
            <a:schemeClr val="tx1"/>
          </a:solidFill>
          <a:latin typeface="+mn-lt"/>
          <a:ea typeface="+mn-ea"/>
          <a:cs typeface="+mn-cs"/>
        </a:defRPr>
      </a:lvl4pPr>
      <a:lvl5pPr marL="2086112" algn="l" defTabSz="1043056" rtl="0" eaLnBrk="1" latinLnBrk="0" hangingPunct="1">
        <a:defRPr sz="2100" kern="1200">
          <a:solidFill>
            <a:schemeClr val="tx1"/>
          </a:solidFill>
          <a:latin typeface="+mn-lt"/>
          <a:ea typeface="+mn-ea"/>
          <a:cs typeface="+mn-cs"/>
        </a:defRPr>
      </a:lvl5pPr>
      <a:lvl6pPr marL="2607640" algn="l" defTabSz="1043056" rtl="0" eaLnBrk="1" latinLnBrk="0" hangingPunct="1">
        <a:defRPr sz="2100" kern="1200">
          <a:solidFill>
            <a:schemeClr val="tx1"/>
          </a:solidFill>
          <a:latin typeface="+mn-lt"/>
          <a:ea typeface="+mn-ea"/>
          <a:cs typeface="+mn-cs"/>
        </a:defRPr>
      </a:lvl6pPr>
      <a:lvl7pPr marL="3129168" algn="l" defTabSz="1043056" rtl="0" eaLnBrk="1" latinLnBrk="0" hangingPunct="1">
        <a:defRPr sz="2100" kern="1200">
          <a:solidFill>
            <a:schemeClr val="tx1"/>
          </a:solidFill>
          <a:latin typeface="+mn-lt"/>
          <a:ea typeface="+mn-ea"/>
          <a:cs typeface="+mn-cs"/>
        </a:defRPr>
      </a:lvl7pPr>
      <a:lvl8pPr marL="3650696" algn="l" defTabSz="1043056" rtl="0" eaLnBrk="1" latinLnBrk="0" hangingPunct="1">
        <a:defRPr sz="2100" kern="1200">
          <a:solidFill>
            <a:schemeClr val="tx1"/>
          </a:solidFill>
          <a:latin typeface="+mn-lt"/>
          <a:ea typeface="+mn-ea"/>
          <a:cs typeface="+mn-cs"/>
        </a:defRPr>
      </a:lvl8pPr>
      <a:lvl9pPr marL="4172224" algn="l" defTabSz="104305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e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jpeg"/><Relationship Id="rId2" Type="http://schemas.openxmlformats.org/officeDocument/2006/relationships/notesSlide" Target="../notesSlides/notesSlide1.xml"/><Relationship Id="rId16"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5" Type="http://schemas.openxmlformats.org/officeDocument/2006/relationships/image" Target="../media/image13.jpeg"/><Relationship Id="rId10" Type="http://schemas.openxmlformats.org/officeDocument/2006/relationships/image" Target="../media/image8.jpeg"/><Relationship Id="rId4" Type="http://schemas.openxmlformats.org/officeDocument/2006/relationships/image" Target="../media/image2.jpg"/><Relationship Id="rId9" Type="http://schemas.openxmlformats.org/officeDocument/2006/relationships/image" Target="../media/image7.jp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550022" y="2446276"/>
            <a:ext cx="4701093" cy="338554"/>
          </a:xfrm>
          <a:prstGeom prst="rect">
            <a:avLst/>
          </a:prstGeom>
        </p:spPr>
        <p:txBody>
          <a:bodyPr wrap="square">
            <a:spAutoFit/>
          </a:bodyPr>
          <a:lstStyle/>
          <a:p>
            <a:pPr algn="ctr"/>
            <a:r>
              <a:rPr lang="en-US" altLang="zh-CN" sz="1600" dirty="0">
                <a:latin typeface="Times New Roman" panose="02020603050405020304" pitchFamily="18" charset="0"/>
                <a:cs typeface="Times New Roman" panose="02020603050405020304" pitchFamily="18" charset="0"/>
              </a:rPr>
              <a:t>July 15-19, 2021,  Xining, Qinghai, China</a:t>
            </a:r>
          </a:p>
        </p:txBody>
      </p:sp>
      <p:sp>
        <p:nvSpPr>
          <p:cNvPr id="13" name="矩形 12"/>
          <p:cNvSpPr/>
          <p:nvPr/>
        </p:nvSpPr>
        <p:spPr>
          <a:xfrm>
            <a:off x="-1" y="1382722"/>
            <a:ext cx="7561264" cy="447482"/>
          </a:xfrm>
          <a:prstGeom prst="rect">
            <a:avLst/>
          </a:prstGeom>
          <a:solidFill>
            <a:srgbClr val="F7342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2400" b="1" kern="100" dirty="0">
                <a:solidFill>
                  <a:schemeClr val="bg1"/>
                </a:solidFill>
                <a:latin typeface="造字工房悦黑演示版纤细体" pitchFamily="50" charset="-122"/>
                <a:ea typeface="造字工房悦黑演示版纤细体" pitchFamily="50" charset="-122"/>
                <a:cs typeface="Times New Roman"/>
              </a:rPr>
              <a:t>Call for Papers</a:t>
            </a:r>
            <a:endParaRPr lang="zh-CN" sz="1050" b="1" kern="100" dirty="0">
              <a:solidFill>
                <a:schemeClr val="bg1"/>
              </a:solidFill>
              <a:latin typeface="造字工房悦黑演示版纤细体" pitchFamily="50" charset="-122"/>
              <a:ea typeface="造字工房悦黑演示版纤细体" pitchFamily="50" charset="-122"/>
              <a:cs typeface="Times New Roman"/>
            </a:endParaRPr>
          </a:p>
        </p:txBody>
      </p:sp>
      <p:sp>
        <p:nvSpPr>
          <p:cNvPr id="2" name="Rectangle 8"/>
          <p:cNvSpPr>
            <a:spLocks noChangeArrowheads="1"/>
          </p:cNvSpPr>
          <p:nvPr/>
        </p:nvSpPr>
        <p:spPr bwMode="auto">
          <a:xfrm>
            <a:off x="2052433" y="2907286"/>
            <a:ext cx="5501118" cy="220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ts val="1200"/>
              </a:lnSpc>
              <a:spcAft>
                <a:spcPts val="5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The 2021 IEEE International Conference on Real-time Computing and Robotics (IEEE RCAR 2021) will take place from July 15 to 19, 2021 in the beautiful city of Xining, Qinghai, China. The objective of this conference is to provide a forum for researchers in robotics and real-time computing to share the latest results and to explore the opportunity of research collaboration. With wide applications of robots in industry and services sectors, real-time computing plays one of the major roles in various topics in robotics including real-time control, human-robot interactions, sensor perception and fusion, robot intelligence, etc. The scope of IEEE RCAR 2021 covers research, development and applications in the dynamic and exciting areas of real-time computing and robotics. </a:t>
            </a:r>
          </a:p>
          <a:p>
            <a:pPr lvl="0" algn="just">
              <a:lnSpc>
                <a:spcPts val="1200"/>
              </a:lnSpc>
              <a:spcAft>
                <a:spcPts val="500"/>
              </a:spcAft>
            </a:pPr>
            <a:r>
              <a:rPr lang="en-US" altLang="zh-CN" sz="800" b="1" i="1" dirty="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Contributed Papers: </a:t>
            </a:r>
            <a:r>
              <a:rPr lang="en-US" altLang="zh-CN"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Original papers are solicited in all related areas of robotics,  mechatronics, control engineering. Full papers must be submitted in PDF format prepared strictly following the requirements for creating PDF documents. For detailed format information, please visit the conference website. </a:t>
            </a:r>
            <a:r>
              <a:rPr lang="en-US" altLang="zh-CN" sz="800" dirty="0">
                <a:latin typeface="Times New Roman" panose="02020603050405020304" pitchFamily="18" charset="0"/>
                <a:cs typeface="Times New Roman" panose="02020603050405020304" pitchFamily="18" charset="0"/>
              </a:rPr>
              <a:t>The conference proceedings will be submitted to the IEEE Xplore® digital library</a:t>
            </a:r>
            <a:endParaRPr lang="en-US" altLang="zh-CN"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0" algn="just" defTabSz="914400" eaLnBrk="0" fontAlgn="base" hangingPunct="0">
              <a:lnSpc>
                <a:spcPts val="1200"/>
              </a:lnSpc>
              <a:spcAft>
                <a:spcPts val="500"/>
              </a:spcAft>
            </a:pPr>
            <a:r>
              <a:rPr lang="en-US" altLang="zh-CN" sz="800" b="1" i="1" dirty="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Tutorials &amp; Workshops: </a:t>
            </a:r>
            <a:r>
              <a:rPr lang="en-US" altLang="zh-CN"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Proposals for tutorials and workshops addressing new topics related to robotics and real-time computing are invited for submission to the T/W chairs.</a:t>
            </a:r>
          </a:p>
        </p:txBody>
      </p:sp>
      <p:sp>
        <p:nvSpPr>
          <p:cNvPr id="15" name="矩形 14"/>
          <p:cNvSpPr/>
          <p:nvPr/>
        </p:nvSpPr>
        <p:spPr>
          <a:xfrm>
            <a:off x="2052433" y="9074644"/>
            <a:ext cx="4199115" cy="230832"/>
          </a:xfrm>
          <a:prstGeom prst="rect">
            <a:avLst/>
          </a:prstGeom>
        </p:spPr>
        <p:txBody>
          <a:bodyPr wrap="square">
            <a:spAutoFit/>
          </a:bodyPr>
          <a:lstStyle/>
          <a:p>
            <a:pPr algn="ctr"/>
            <a:r>
              <a:rPr lang="en-US" altLang="zh-CN" sz="900" dirty="0">
                <a:latin typeface="Times New Roman" panose="02020603050405020304" pitchFamily="18" charset="0"/>
                <a:cs typeface="Times New Roman" panose="02020603050405020304" pitchFamily="18" charset="0"/>
              </a:rPr>
              <a:t>For more information, please visit the conference website</a:t>
            </a:r>
            <a:endParaRPr lang="zh-CN" altLang="en-US" sz="900" dirty="0">
              <a:latin typeface="Times New Roman" panose="02020603050405020304" pitchFamily="18" charset="0"/>
              <a:cs typeface="Times New Roman" panose="02020603050405020304" pitchFamily="18" charset="0"/>
            </a:endParaRPr>
          </a:p>
        </p:txBody>
      </p:sp>
      <p:sp>
        <p:nvSpPr>
          <p:cNvPr id="18" name="矩形 17"/>
          <p:cNvSpPr/>
          <p:nvPr/>
        </p:nvSpPr>
        <p:spPr>
          <a:xfrm>
            <a:off x="1557733" y="9213438"/>
            <a:ext cx="4701092" cy="400110"/>
          </a:xfrm>
          <a:prstGeom prst="rect">
            <a:avLst/>
          </a:prstGeom>
        </p:spPr>
        <p:txBody>
          <a:bodyPr wrap="square">
            <a:spAutoFit/>
          </a:bodyPr>
          <a:lstStyle/>
          <a:p>
            <a:pPr algn="ctr"/>
            <a:r>
              <a:rPr lang="en-US" altLang="zh-CN" sz="2000" b="1" dirty="0">
                <a:solidFill>
                  <a:srgbClr val="FF0000"/>
                </a:solidFill>
                <a:latin typeface="Times New Roman" panose="02020603050405020304" pitchFamily="18" charset="0"/>
                <a:cs typeface="Times New Roman" panose="02020603050405020304" pitchFamily="18" charset="0"/>
              </a:rPr>
              <a:t>www.ieee-rcar.org</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1026" name="AutoShape 2" descr="http://img3.imgtn.bdimg.com/it/u=1621323553,1937180132&amp;fm=21&amp;gp=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 name="Rectangle 8"/>
          <p:cNvSpPr>
            <a:spLocks noChangeArrowheads="1"/>
          </p:cNvSpPr>
          <p:nvPr/>
        </p:nvSpPr>
        <p:spPr bwMode="auto">
          <a:xfrm>
            <a:off x="440778" y="5648318"/>
            <a:ext cx="804989" cy="1106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a:p>
            <a:pPr algn="just">
              <a:lnSpc>
                <a:spcPct val="150000"/>
              </a:lnSpc>
            </a:pPr>
            <a:endParaRPr lang="en-US" altLang="zh-CN" sz="900" b="1" dirty="0">
              <a:latin typeface="微软雅黑" panose="020B0503020204020204" pitchFamily="34" charset="-122"/>
              <a:ea typeface="微软雅黑" panose="020B0503020204020204" pitchFamily="34" charset="-122"/>
              <a:cs typeface="Times New Roman" pitchFamily="18" charset="0"/>
            </a:endParaRPr>
          </a:p>
        </p:txBody>
      </p:sp>
      <p:sp>
        <p:nvSpPr>
          <p:cNvPr id="26" name="矩形 25"/>
          <p:cNvSpPr/>
          <p:nvPr/>
        </p:nvSpPr>
        <p:spPr>
          <a:xfrm>
            <a:off x="2036451" y="7562221"/>
            <a:ext cx="5486655" cy="1079783"/>
          </a:xfrm>
          <a:prstGeom prst="rect">
            <a:avLst/>
          </a:prstGeom>
        </p:spPr>
        <p:txBody>
          <a:bodyPr wrap="square">
            <a:spAutoFit/>
          </a:bodyPr>
          <a:lstStyle/>
          <a:p>
            <a:pPr lvl="0" algn="just" defTabSz="914400" eaLnBrk="0" fontAlgn="base" hangingPunct="0">
              <a:lnSpc>
                <a:spcPts val="1200"/>
              </a:lnSpc>
              <a:spcBef>
                <a:spcPct val="0"/>
              </a:spcBef>
              <a:spcAft>
                <a:spcPts val="500"/>
              </a:spcAft>
            </a:pPr>
            <a:r>
              <a:rPr lang="en-US" altLang="zh-CN" sz="900" b="1" i="1" dirty="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Important Dates:</a:t>
            </a:r>
            <a:endParaRPr lang="en-US" altLang="zh-CN" sz="900" dirty="0">
              <a:latin typeface="Times New Roman" panose="02020603050405020304" pitchFamily="18" charset="0"/>
              <a:ea typeface="微软雅黑" panose="020B0503020204020204" pitchFamily="34" charset="-122"/>
              <a:cs typeface="Times New Roman" panose="02020603050405020304" pitchFamily="18" charset="0"/>
            </a:endParaRP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Submission of full papers: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Feb. 20, 2021</a:t>
            </a: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Submission of organized session/workshop: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Feb. 20, 2021</a:t>
            </a: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Notification of acceptance: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Apr. 20, 2021</a:t>
            </a: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Final paper submission: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May 1, 2021</a:t>
            </a:r>
          </a:p>
          <a:p>
            <a:pPr marL="171450" lvl="1" indent="-171450" defTabSz="914400" eaLnBrk="0" fontAlgn="base" hangingPunct="0">
              <a:lnSpc>
                <a:spcPts val="1200"/>
              </a:lnSpc>
              <a:spcBef>
                <a:spcPct val="0"/>
              </a:spcBef>
              <a:spcAft>
                <a:spcPct val="0"/>
              </a:spcAft>
              <a:buClr>
                <a:srgbClr val="EE1E08"/>
              </a:buClr>
              <a:buFont typeface="Arial" panose="020B0604020202020204" pitchFamily="34" charset="0"/>
              <a:buChar char="•"/>
            </a:pP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Early bird registration:                                     </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May 1, 2021</a:t>
            </a:r>
          </a:p>
        </p:txBody>
      </p:sp>
      <p:sp>
        <p:nvSpPr>
          <p:cNvPr id="30" name="矩形 29">
            <a:extLst>
              <a:ext uri="{FF2B5EF4-FFF2-40B4-BE49-F238E27FC236}">
                <a16:creationId xmlns:a16="http://schemas.microsoft.com/office/drawing/2014/main" id="{9419D56F-29E9-4893-B0FF-C7C677073E4D}"/>
              </a:ext>
            </a:extLst>
          </p:cNvPr>
          <p:cNvSpPr/>
          <p:nvPr/>
        </p:nvSpPr>
        <p:spPr>
          <a:xfrm>
            <a:off x="2036451" y="4932293"/>
            <a:ext cx="5494371" cy="2695610"/>
          </a:xfrm>
          <a:prstGeom prst="rect">
            <a:avLst/>
          </a:prstGeom>
        </p:spPr>
        <p:txBody>
          <a:bodyPr wrap="square">
            <a:spAutoFit/>
          </a:bodyPr>
          <a:lstStyle/>
          <a:p>
            <a:pPr lvl="0" algn="just">
              <a:lnSpc>
                <a:spcPts val="1200"/>
              </a:lnSpc>
              <a:spcAft>
                <a:spcPts val="200"/>
              </a:spcAft>
            </a:pPr>
            <a:endParaRPr lang="en-US" altLang="zh-CN" sz="800" b="1" i="1"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ts val="1200"/>
              </a:lnSpc>
              <a:spcAft>
                <a:spcPts val="200"/>
              </a:spcAft>
            </a:pPr>
            <a:r>
              <a:rPr lang="en-US" altLang="zh-CN" sz="800" b="1" i="1" dirty="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Journal Publications:</a:t>
            </a:r>
            <a:r>
              <a:rPr lang="en-US" altLang="zh-CN"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Expanded versions of the accepted and presented papers with high quality will be invited for publication in the RCAR 2021 special issues in the selected leading international journals. </a:t>
            </a:r>
            <a:endParaRPr lang="zh-CN" altLang="en-US" sz="8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0" algn="just">
              <a:spcBef>
                <a:spcPts val="600"/>
              </a:spcBef>
            </a:pPr>
            <a:r>
              <a:rPr lang="en-US" altLang="zh-CN" sz="800" b="1" i="1" kern="900" dirty="0">
                <a:latin typeface="Times New Roman" panose="02020603050405020304" pitchFamily="18" charset="0"/>
                <a:ea typeface="微软雅黑" panose="020B0503020204020204" pitchFamily="34" charset="-122"/>
                <a:cs typeface="Times New Roman" panose="02020603050405020304" pitchFamily="18" charset="0"/>
              </a:rPr>
              <a:t>Areas and topics of contributed papers include but are not limited to the following: </a:t>
            </a:r>
          </a:p>
          <a:p>
            <a:pPr lvl="0">
              <a:lnSpc>
                <a:spcPts val="1200"/>
              </a:lnSpc>
              <a:spcAft>
                <a:spcPts val="2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robotics and intelligent mechatronics systems;</a:t>
            </a:r>
          </a:p>
          <a:p>
            <a:pPr lvl="0">
              <a:lnSpc>
                <a:spcPts val="1200"/>
              </a:lnSpc>
              <a:spcAft>
                <a:spcPts val="2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sensing, perception and control theories and their applications;</a:t>
            </a:r>
          </a:p>
          <a:p>
            <a:pPr lvl="0">
              <a:lnSpc>
                <a:spcPts val="1200"/>
              </a:lnSpc>
              <a:spcAft>
                <a:spcPts val="2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real-time imaging, image/video processing and their applications; </a:t>
            </a:r>
          </a:p>
          <a:p>
            <a:pPr lvl="0">
              <a:lnSpc>
                <a:spcPts val="1200"/>
              </a:lnSpc>
              <a:spcAft>
                <a:spcPts val="2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selected frontier areas, such as soft robotics, artificial intelligence, computational biomechanics, </a:t>
            </a:r>
            <a:r>
              <a:rPr lang="en-US" altLang="zh-CN" sz="800" dirty="0" err="1">
                <a:latin typeface="Times New Roman" panose="02020603050405020304" pitchFamily="18" charset="0"/>
                <a:ea typeface="微软雅黑" panose="020B0503020204020204" pitchFamily="34" charset="-122"/>
                <a:cs typeface="Times New Roman" panose="02020603050405020304" pitchFamily="18" charset="0"/>
              </a:rPr>
              <a:t>etc</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and their applications.</a:t>
            </a:r>
            <a:endParaRPr kumimoji="1" lang="en-US" altLang="zh-CN" sz="1100" dirty="0"/>
          </a:p>
          <a:p>
            <a:pPr algn="just"/>
            <a:r>
              <a:rPr lang="en-US" altLang="zh-CN" sz="800" dirty="0">
                <a:latin typeface="Times New Roman" panose="02020603050405020304" pitchFamily="18" charset="0"/>
                <a:cs typeface="Times New Roman" panose="02020603050405020304" pitchFamily="18" charset="0"/>
              </a:rPr>
              <a:t>Xining, located in the northeast of the Qinghai-Tibet Plateau, is the capital of Qinghai Province. Xining has good ecology and pleasant environment. With an average temperature of 18.3℃ in summer, it is known as "Cool City in the World" and "China's Summer Capital". Xining's multi-ethnic population, multi-religious coexistence, and multi-cultural gathering have formed an open and inclusive city and a splendid local customs. It is rich in tourism resources, including the famous Tibetan Buddhism holy site </a:t>
            </a:r>
            <a:r>
              <a:rPr lang="en-US" altLang="zh-CN" sz="800" dirty="0" err="1">
                <a:latin typeface="Times New Roman" panose="02020603050405020304" pitchFamily="18" charset="0"/>
                <a:cs typeface="Times New Roman" panose="02020603050405020304" pitchFamily="18" charset="0"/>
              </a:rPr>
              <a:t>Taer</a:t>
            </a:r>
            <a:r>
              <a:rPr lang="en-US" altLang="zh-CN" sz="800" dirty="0">
                <a:latin typeface="Times New Roman" panose="02020603050405020304" pitchFamily="18" charset="0"/>
                <a:cs typeface="Times New Roman" panose="02020603050405020304" pitchFamily="18" charset="0"/>
              </a:rPr>
              <a:t> Monastery and Dongguan Mosque. It is only 150 kilometers away from Qinghai Lake, the largest saltwater lake in inland China.</a:t>
            </a:r>
          </a:p>
          <a:p>
            <a:pPr algn="just"/>
            <a:endParaRPr kumimoji="1" lang="zh-CN" altLang="en-US" sz="800" dirty="0">
              <a:latin typeface="Times New Roman" panose="02020603050405020304" pitchFamily="18" charset="0"/>
              <a:cs typeface="Times New Roman" panose="02020603050405020304" pitchFamily="18" charset="0"/>
            </a:endParaRPr>
          </a:p>
          <a:p>
            <a:pPr>
              <a:spcAft>
                <a:spcPts val="500"/>
              </a:spcAft>
            </a:pP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IEEE RCAR 2021 promises to be a great event for all participants, with excellent technical and social programs.</a:t>
            </a:r>
            <a:endParaRPr lang="zh-CN" altLang="en-US" sz="800" dirty="0">
              <a:latin typeface="Times New Roman" panose="02020603050405020304" pitchFamily="18" charset="0"/>
              <a:ea typeface="微软雅黑" panose="020B0503020204020204" pitchFamily="34" charset="-122"/>
              <a:cs typeface="Times New Roman" panose="02020603050405020304" pitchFamily="18" charset="0"/>
            </a:endParaRPr>
          </a:p>
          <a:p>
            <a:pPr lvl="0"/>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4" name="直接连接符 33">
            <a:extLst>
              <a:ext uri="{FF2B5EF4-FFF2-40B4-BE49-F238E27FC236}">
                <a16:creationId xmlns:a16="http://schemas.microsoft.com/office/drawing/2014/main" id="{1D30AEDC-0195-4B99-9E1B-07A32A768111}"/>
              </a:ext>
            </a:extLst>
          </p:cNvPr>
          <p:cNvCxnSpPr>
            <a:cxnSpLocks/>
          </p:cNvCxnSpPr>
          <p:nvPr/>
        </p:nvCxnSpPr>
        <p:spPr>
          <a:xfrm flipV="1">
            <a:off x="2036451" y="2960790"/>
            <a:ext cx="15982" cy="66503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712" y="1779056"/>
            <a:ext cx="7564628" cy="707886"/>
          </a:xfrm>
          <a:prstGeom prst="rect">
            <a:avLst/>
          </a:prstGeom>
        </p:spPr>
        <p:txBody>
          <a:bodyPr wrap="square">
            <a:spAutoFit/>
          </a:bodyPr>
          <a:lstStyle/>
          <a:p>
            <a:pPr lvl="0" algn="ctr" defTabSz="914400" fontAlgn="base">
              <a:spcBef>
                <a:spcPct val="0"/>
              </a:spcBef>
              <a:spcAft>
                <a:spcPct val="0"/>
              </a:spcAft>
            </a:pPr>
            <a:r>
              <a:rPr lang="en-US" altLang="zh-CN" sz="2000" b="1" dirty="0">
                <a:solidFill>
                  <a:srgbClr val="FF0000"/>
                </a:solidFill>
                <a:latin typeface="造字工房悦黑演示版纤细体" pitchFamily="50" charset="-122"/>
                <a:ea typeface="造字工房悦黑演示版纤细体" pitchFamily="50" charset="-122"/>
              </a:rPr>
              <a:t>2021 IEEE International Conference on Real-time Computing and Robotics (RCAR 2021) </a:t>
            </a:r>
            <a:endParaRPr lang="zh-CN" altLang="en-US" sz="2000" b="1" dirty="0">
              <a:solidFill>
                <a:srgbClr val="FF0000"/>
              </a:solidFill>
              <a:latin typeface="造字工房悦黑演示版纤细体" pitchFamily="50" charset="-122"/>
              <a:ea typeface="造字工房悦黑演示版纤细体" pitchFamily="50" charset="-122"/>
            </a:endParaRPr>
          </a:p>
        </p:txBody>
      </p:sp>
      <p:sp>
        <p:nvSpPr>
          <p:cNvPr id="22" name="矩形 21">
            <a:extLst>
              <a:ext uri="{FF2B5EF4-FFF2-40B4-BE49-F238E27FC236}">
                <a16:creationId xmlns:a16="http://schemas.microsoft.com/office/drawing/2014/main" id="{2D373FC2-23CC-44D1-868E-F7C57A54DB2A}"/>
              </a:ext>
            </a:extLst>
          </p:cNvPr>
          <p:cNvSpPr/>
          <p:nvPr/>
        </p:nvSpPr>
        <p:spPr>
          <a:xfrm>
            <a:off x="10501" y="2673252"/>
            <a:ext cx="2052434" cy="7109639"/>
          </a:xfrm>
          <a:prstGeom prst="rect">
            <a:avLst/>
          </a:prstGeom>
        </p:spPr>
        <p:txBody>
          <a:bodyPr wrap="square">
            <a:spAutoFit/>
          </a:bodyPr>
          <a:lstStyle/>
          <a:p>
            <a:r>
              <a:rPr lang="en-US" altLang="zh-CN" sz="900" b="1" dirty="0">
                <a:latin typeface="Cambria" panose="02040503050406030204" pitchFamily="18" charset="0"/>
                <a:ea typeface="Cambria" panose="02040503050406030204" pitchFamily="18" charset="0"/>
              </a:rPr>
              <a:t>Advisory Council :</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Han Ding ,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HUST, China</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Yangsheng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Xu,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CUHK Shenzhen, China</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Yaonan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Hunan Univ., China</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Yunhui</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Liu,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CUHK, </a:t>
            </a:r>
            <a:r>
              <a:rPr lang="en-US" altLang="zh-CN" sz="800" dirty="0" err="1">
                <a:latin typeface="Times New Roman" panose="02020603050405020304" pitchFamily="18" charset="0"/>
                <a:ea typeface="微软雅黑" panose="020B0503020204020204" pitchFamily="34" charset="-122"/>
                <a:cs typeface="Times New Roman" panose="02020603050405020304" pitchFamily="18" charset="0"/>
              </a:rPr>
              <a:t>Hongkong</a:t>
            </a: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Jie Zhao</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HIT, China</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fr-FR" altLang="zh-CN" sz="800" b="1" dirty="0">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iancheng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Lv</a:t>
            </a:r>
            <a:r>
              <a:rPr lang="fr-FR"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Guangqian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Qinghai Univ., China</a:t>
            </a:r>
            <a:endParaRPr lang="fr-FR"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r>
              <a:rPr lang="fr-FR"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fr-FR" altLang="zh-CN" sz="800" b="1" dirty="0">
                <a:latin typeface="Times New Roman" panose="02020603050405020304" pitchFamily="18" charset="0"/>
                <a:ea typeface="微软雅黑" panose="020B0503020204020204" pitchFamily="34" charset="-122"/>
                <a:cs typeface="Times New Roman" panose="02020603050405020304" pitchFamily="18" charset="0"/>
              </a:rPr>
              <a:t>Guanglin Li, </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900" b="1" dirty="0">
                <a:latin typeface="Cambria" panose="02040503050406030204" pitchFamily="18" charset="0"/>
                <a:ea typeface="Cambria" panose="02040503050406030204" pitchFamily="18" charset="0"/>
              </a:rPr>
              <a:t>General Chair</a:t>
            </a:r>
            <a:r>
              <a:rPr lang="zh-CN" altLang="en-US" sz="900" b="1" dirty="0">
                <a:latin typeface="Cambria" panose="02040503050406030204" pitchFamily="18" charset="0"/>
              </a:rPr>
              <a:t>：</a:t>
            </a:r>
            <a:endParaRPr lang="en-US" altLang="zh-CN" sz="900" b="1" dirty="0">
              <a:latin typeface="Cambria" panose="02040503050406030204" pitchFamily="18" charset="0"/>
              <a:ea typeface="Cambria" panose="02040503050406030204" pitchFamily="18" charset="0"/>
            </a:endParaRPr>
          </a:p>
          <a:p>
            <a:r>
              <a:rPr lang="fr-FR" altLang="zh-CN" sz="800" b="1" dirty="0">
                <a:latin typeface="Times New Roman" panose="02020603050405020304" pitchFamily="18" charset="0"/>
                <a:ea typeface="微软雅黑" panose="020B0503020204020204" pitchFamily="34" charset="-122"/>
                <a:cs typeface="Times New Roman" panose="02020603050405020304" pitchFamily="18" charset="0"/>
              </a:rPr>
              <a:t>      Xinyu Wu</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 CAS SIAT, China</a:t>
            </a:r>
          </a:p>
          <a:p>
            <a:r>
              <a:rPr lang="en-US" altLang="zh-CN" sz="900" b="1" dirty="0">
                <a:latin typeface="Cambria" panose="02040503050406030204" pitchFamily="18" charset="0"/>
                <a:ea typeface="Cambria" panose="02040503050406030204" pitchFamily="18" charset="0"/>
              </a:rPr>
              <a:t>General Co-Chairs:</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Rong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Xiong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Zhejiang Univ., China</a:t>
            </a:r>
          </a:p>
          <a:p>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Wei Feng</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CAS SIAT, China</a:t>
            </a:r>
          </a:p>
          <a:p>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Panfeng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Huang,</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Northwestern P. Univ.</a:t>
            </a:r>
          </a:p>
          <a:p>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Xiaoping Ma,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CUMT, China</a:t>
            </a:r>
          </a:p>
          <a:p>
            <a:r>
              <a:rPr lang="en-US" altLang="zh-CN" sz="900" b="1" dirty="0">
                <a:latin typeface="Cambria" panose="02040503050406030204" pitchFamily="18" charset="0"/>
                <a:ea typeface="Cambria" panose="02040503050406030204" pitchFamily="18" charset="0"/>
              </a:rPr>
              <a:t>Organizing Chair:</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Lianqing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Liu</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CAS SIA, China</a:t>
            </a:r>
          </a:p>
          <a:p>
            <a:r>
              <a:rPr lang="en-US" altLang="zh-CN" sz="900" b="1" dirty="0">
                <a:latin typeface="Cambria" panose="02040503050406030204" pitchFamily="18" charset="0"/>
                <a:ea typeface="Cambria" panose="02040503050406030204" pitchFamily="18" charset="0"/>
              </a:rPr>
              <a:t>Organizing Co-Chairs:</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Can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Bing He</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GDUT, China</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Honggui</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Han</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BJUT, China</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Yanzi</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Miao,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CUMT, China</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Dedong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Gao,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Qinghai Univ., China</a:t>
            </a:r>
          </a:p>
          <a:p>
            <a:r>
              <a:rPr lang="en-US" altLang="zh-CN" sz="900" b="1" dirty="0">
                <a:latin typeface="Cambria" panose="02040503050406030204" pitchFamily="18" charset="0"/>
                <a:ea typeface="Cambria" panose="02040503050406030204" pitchFamily="18" charset="0"/>
              </a:rPr>
              <a:t>Program Chair:</a:t>
            </a:r>
          </a:p>
          <a:p>
            <a:r>
              <a:rPr lang="fr-FR"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fr-FR" altLang="zh-CN" sz="800" b="1" dirty="0">
                <a:latin typeface="Times New Roman" panose="02020603050405020304" pitchFamily="18" charset="0"/>
                <a:ea typeface="微软雅黑" panose="020B0503020204020204" pitchFamily="34" charset="-122"/>
                <a:cs typeface="Times New Roman" panose="02020603050405020304" pitchFamily="18" charset="0"/>
              </a:rPr>
              <a:t>Tiantian Xu</a:t>
            </a:r>
            <a:r>
              <a:rPr lang="fr-FR"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endParaRPr lang="en-US" altLang="zh-CN" sz="9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900" b="1" dirty="0">
                <a:latin typeface="Cambria" panose="02040503050406030204" pitchFamily="18" charset="0"/>
                <a:ea typeface="Cambria" panose="02040503050406030204" pitchFamily="18" charset="0"/>
              </a:rPr>
              <a:t>Program Co-Chairs:</a:t>
            </a:r>
            <a:endParaRPr lang="en-US" altLang="zh-CN" sz="900" b="1" dirty="0">
              <a:latin typeface="Cambria" panose="02040503050406030204" pitchFamily="18" charset="0"/>
            </a:endParaRPr>
          </a:p>
          <a:p>
            <a:r>
              <a:rPr lang="en-US" altLang="zh-CN" sz="900" b="1" dirty="0">
                <a:latin typeface="Cambria" panose="020405030504060302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Huihuan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Qian,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CUHK Shenzhen, China </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Ning Sun,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Nankai Univ., China </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Yu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CAS IA, China</a:t>
            </a:r>
            <a:endParaRPr lang="en-US" altLang="zh-CN" sz="9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900" b="1" dirty="0">
                <a:latin typeface="Cambria" panose="02040503050406030204" pitchFamily="18" charset="0"/>
                <a:ea typeface="Cambria" panose="02040503050406030204" pitchFamily="18" charset="0"/>
              </a:rPr>
              <a:t>Reginal Program Chairs</a:t>
            </a:r>
            <a:r>
              <a:rPr lang="zh-CN" altLang="en-US" sz="900" b="1" dirty="0">
                <a:latin typeface="Cambria" panose="02040503050406030204" pitchFamily="18" charset="0"/>
              </a:rPr>
              <a:t>：</a:t>
            </a:r>
            <a:endParaRPr lang="en-US" altLang="zh-CN" sz="900" b="1" dirty="0">
              <a:latin typeface="Cambria" panose="02040503050406030204" pitchFamily="18" charset="0"/>
            </a:endParaRPr>
          </a:p>
          <a:p>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Shiwu</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Zhang,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USTC, China</a:t>
            </a:r>
          </a:p>
          <a:p>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Dezhen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Song,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Texas A&amp;M Univ., USA</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Chi  Zhu,</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Mae. I.T., Japan</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Xuesong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CUMT, China</a:t>
            </a:r>
          </a:p>
          <a:p>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Li Zhang,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CUHK, Hongkong</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Wanfeng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Shang, </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Yajing</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Shen, </a:t>
            </a:r>
            <a:r>
              <a:rPr lang="en-US" altLang="zh-CN" sz="800" dirty="0" err="1">
                <a:latin typeface="Times New Roman" panose="02020603050405020304" pitchFamily="18" charset="0"/>
                <a:ea typeface="微软雅黑" panose="020B0503020204020204" pitchFamily="34" charset="-122"/>
                <a:cs typeface="Times New Roman" panose="02020603050405020304" pitchFamily="18" charset="0"/>
              </a:rPr>
              <a:t>CityU</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err="1">
                <a:latin typeface="Times New Roman" panose="02020603050405020304" pitchFamily="18" charset="0"/>
                <a:ea typeface="微软雅黑" panose="020B0503020204020204" pitchFamily="34" charset="-122"/>
                <a:cs typeface="Times New Roman" panose="02020603050405020304" pitchFamily="18" charset="0"/>
              </a:rPr>
              <a:t>Hongkong</a:t>
            </a: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Simon X. Yang</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Guelph U. Canada</a:t>
            </a:r>
          </a:p>
          <a:p>
            <a:r>
              <a:rPr lang="en-US" altLang="zh-CN" sz="900" b="1" dirty="0">
                <a:latin typeface="Cambria" panose="02040503050406030204" pitchFamily="18" charset="0"/>
                <a:ea typeface="Cambria" panose="02040503050406030204" pitchFamily="18" charset="0"/>
              </a:rPr>
              <a:t>Awards Committee Chairs:</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Dong Sun,  </a:t>
            </a:r>
            <a:r>
              <a:rPr lang="en-US" altLang="zh-CN" sz="800" dirty="0" err="1">
                <a:latin typeface="Times New Roman" panose="02020603050405020304" pitchFamily="18" charset="0"/>
                <a:ea typeface="微软雅黑" panose="020B0503020204020204" pitchFamily="34" charset="-122"/>
                <a:cs typeface="Times New Roman" panose="02020603050405020304" pitchFamily="18" charset="0"/>
              </a:rPr>
              <a:t>CityU</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Hongkong</a:t>
            </a:r>
          </a:p>
          <a:p>
            <a:r>
              <a:rPr lang="de-DE" altLang="zh-CN" sz="800" b="1" dirty="0">
                <a:latin typeface="Times New Roman" panose="02020603050405020304" pitchFamily="18" charset="0"/>
                <a:ea typeface="微软雅黑" panose="020B0503020204020204" pitchFamily="34" charset="-122"/>
                <a:cs typeface="Times New Roman" panose="02020603050405020304" pitchFamily="18" charset="0"/>
              </a:rPr>
              <a:t>      Yongchun Fang, </a:t>
            </a:r>
            <a:r>
              <a:rPr lang="de-DE" altLang="zh-CN" sz="800" dirty="0">
                <a:latin typeface="Times New Roman" panose="02020603050405020304" pitchFamily="18" charset="0"/>
                <a:ea typeface="微软雅黑" panose="020B0503020204020204" pitchFamily="34" charset="-122"/>
                <a:cs typeface="Times New Roman" panose="02020603050405020304" pitchFamily="18" charset="0"/>
              </a:rPr>
              <a:t>Nankai Univ., China</a:t>
            </a:r>
          </a:p>
          <a:p>
            <a:r>
              <a:rPr lang="en-US" altLang="zh-CN" sz="900" b="1" dirty="0">
                <a:latin typeface="Cambria" panose="02040503050406030204" pitchFamily="18" charset="0"/>
                <a:ea typeface="Cambria" panose="02040503050406030204" pitchFamily="18" charset="0"/>
              </a:rPr>
              <a:t>Publicity Chairs</a:t>
            </a:r>
            <a:r>
              <a:rPr lang="zh-CN" altLang="en-US" sz="900" b="1" dirty="0" smtClean="0">
                <a:latin typeface="Cambria" panose="02040503050406030204" pitchFamily="18" charset="0"/>
              </a:rPr>
              <a:t>：</a:t>
            </a:r>
            <a:endParaRPr lang="en-US" altLang="zh-CN" sz="900" b="1" dirty="0" smtClean="0">
              <a:latin typeface="Cambria" panose="02040503050406030204" pitchFamily="18" charset="0"/>
            </a:endParaRPr>
          </a:p>
          <a:p>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9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Wei Dai</a:t>
            </a:r>
            <a:r>
              <a:rPr lang="en-US" altLang="zh-CN" sz="9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CUMT, China</a:t>
            </a:r>
          </a:p>
          <a:p>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Shibo</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Cai</a:t>
            </a:r>
            <a:r>
              <a:rPr lang="en-US" altLang="zh-CN" sz="9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ZJUT, China</a:t>
            </a:r>
          </a:p>
          <a:p>
            <a:r>
              <a:rPr lang="en-US" altLang="zh-CN" sz="900" b="1" dirty="0" smtClean="0">
                <a:latin typeface="Cambria" panose="02040503050406030204" pitchFamily="18" charset="0"/>
                <a:ea typeface="Cambria" panose="02040503050406030204" pitchFamily="18" charset="0"/>
              </a:rPr>
              <a:t>Publications </a:t>
            </a:r>
            <a:r>
              <a:rPr lang="en-US" altLang="zh-CN" sz="900" b="1" dirty="0">
                <a:latin typeface="Cambria" panose="02040503050406030204" pitchFamily="18" charset="0"/>
                <a:ea typeface="Cambria" panose="02040503050406030204" pitchFamily="18" charset="0"/>
              </a:rPr>
              <a:t>Chair</a:t>
            </a:r>
            <a:r>
              <a:rPr lang="zh-CN" altLang="en-US" sz="900" b="1" dirty="0">
                <a:latin typeface="Cambria" panose="02040503050406030204" pitchFamily="18" charset="0"/>
              </a:rPr>
              <a:t>：</a:t>
            </a:r>
            <a:endParaRPr lang="en-US" altLang="zh-CN" sz="900" b="1" dirty="0">
              <a:latin typeface="Cambria" panose="02040503050406030204" pitchFamily="18" charset="0"/>
              <a:ea typeface="Cambria" panose="02040503050406030204" pitchFamily="18" charset="0"/>
            </a:endParaRP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Zhidong Wang,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Chi. I.T., Japan </a:t>
            </a:r>
            <a:endParaRPr lang="en-US" altLang="zh-CN" sz="800" dirty="0" smtClean="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900" b="1" dirty="0">
                <a:latin typeface="Cambria" panose="02040503050406030204" pitchFamily="18" charset="0"/>
                <a:ea typeface="Cambria" panose="02040503050406030204" pitchFamily="18" charset="0"/>
              </a:rPr>
              <a:t>Publications </a:t>
            </a:r>
            <a:r>
              <a:rPr lang="en-US" altLang="zh-CN" sz="900" b="1" dirty="0">
                <a:latin typeface="Cambria" panose="02040503050406030204" pitchFamily="18" charset="0"/>
                <a:ea typeface="Cambria" panose="02040503050406030204" pitchFamily="18" charset="0"/>
              </a:rPr>
              <a:t>Co-Chairs</a:t>
            </a:r>
            <a:r>
              <a:rPr lang="zh-CN" altLang="en-US" sz="900" b="1" dirty="0">
                <a:latin typeface="Cambria" panose="02040503050406030204" pitchFamily="18" charset="0"/>
                <a:ea typeface="Cambria" panose="02040503050406030204" pitchFamily="18" charset="0"/>
              </a:rPr>
              <a:t>：</a:t>
            </a:r>
            <a:endParaRPr lang="en-US" altLang="zh-CN" sz="900" b="1" dirty="0">
              <a:latin typeface="Cambria" panose="02040503050406030204" pitchFamily="18" charset="0"/>
              <a:ea typeface="Cambria" panose="02040503050406030204" pitchFamily="18" charset="0"/>
            </a:endParaRPr>
          </a:p>
          <a:p>
            <a:r>
              <a:rPr lang="en-US" altLang="zh-CN" sz="8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err="1">
                <a:latin typeface="Times New Roman" panose="02020603050405020304" pitchFamily="18" charset="0"/>
                <a:ea typeface="微软雅黑" panose="020B0503020204020204" pitchFamily="34" charset="-122"/>
                <a:cs typeface="Times New Roman" panose="02020603050405020304" pitchFamily="18" charset="0"/>
              </a:rPr>
              <a:t>Jiangfan</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smtClean="0">
                <a:latin typeface="Times New Roman" panose="02020603050405020304" pitchFamily="18" charset="0"/>
                <a:ea typeface="微软雅黑" panose="020B0503020204020204" pitchFamily="34" charset="-122"/>
                <a:cs typeface="Times New Roman" panose="02020603050405020304" pitchFamily="18" charset="0"/>
              </a:rPr>
              <a:t>Yu</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 CUHK Shenzhen, China </a:t>
            </a:r>
            <a:endParaRPr lang="en-US"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900" b="1" dirty="0">
                <a:latin typeface="Cambria" panose="02040503050406030204" pitchFamily="18" charset="0"/>
                <a:ea typeface="Cambria" panose="02040503050406030204" pitchFamily="18" charset="0"/>
              </a:rPr>
              <a:t>Local Arrangement Chairs:</a:t>
            </a:r>
            <a:endParaRPr lang="zh-CN" altLang="zh-CN" sz="900" b="1" dirty="0">
              <a:latin typeface="Cambria" panose="02040503050406030204" pitchFamily="18" charset="0"/>
            </a:endParaRPr>
          </a:p>
          <a:p>
            <a:r>
              <a:rPr lang="fr-FR" altLang="zh-CN" sz="800" b="1" dirty="0">
                <a:latin typeface="Times New Roman" panose="02020603050405020304" pitchFamily="18" charset="0"/>
                <a:ea typeface="微软雅黑" panose="020B0503020204020204" pitchFamily="34" charset="-122"/>
                <a:cs typeface="Times New Roman" panose="02020603050405020304" pitchFamily="18" charset="0"/>
              </a:rPr>
              <a:t>      Guoyuan Liang, </a:t>
            </a:r>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CAS SIAT, China</a:t>
            </a:r>
          </a:p>
          <a:p>
            <a:r>
              <a:rPr lang="fr-FR" altLang="zh-CN" sz="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Bin Guo,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Qinghai Univ., China</a:t>
            </a:r>
            <a:endParaRPr lang="fr-FR" altLang="zh-CN" sz="8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900" b="1" dirty="0">
                <a:latin typeface="Cambria" panose="02040503050406030204" pitchFamily="18" charset="0"/>
                <a:ea typeface="Cambria" panose="02040503050406030204" pitchFamily="18" charset="0"/>
              </a:rPr>
              <a:t>Financial Chair:</a:t>
            </a:r>
          </a:p>
          <a:p>
            <a:r>
              <a:rPr lang="en-US" altLang="zh-CN" sz="800" b="1" dirty="0">
                <a:latin typeface="Times New Roman" panose="02020603050405020304" pitchFamily="18" charset="0"/>
                <a:ea typeface="微软雅黑" panose="020B0503020204020204" pitchFamily="34" charset="-122"/>
                <a:cs typeface="Times New Roman" panose="02020603050405020304" pitchFamily="18" charset="0"/>
              </a:rPr>
              <a:t>      Peng Li, </a:t>
            </a:r>
            <a:r>
              <a:rPr lang="en-US" altLang="zh-CN" sz="800" dirty="0">
                <a:latin typeface="Times New Roman" panose="02020603050405020304" pitchFamily="18" charset="0"/>
                <a:ea typeface="微软雅黑" panose="020B0503020204020204" pitchFamily="34" charset="-122"/>
                <a:cs typeface="Times New Roman" panose="02020603050405020304" pitchFamily="18" charset="0"/>
              </a:rPr>
              <a:t>HIT Shenzhen, China</a:t>
            </a:r>
          </a:p>
        </p:txBody>
      </p:sp>
      <p:pic>
        <p:nvPicPr>
          <p:cNvPr id="28" name="图片 27">
            <a:extLst>
              <a:ext uri="{FF2B5EF4-FFF2-40B4-BE49-F238E27FC236}">
                <a16:creationId xmlns:a16="http://schemas.microsoft.com/office/drawing/2014/main" id="{51D7973C-B665-4D14-9467-88DC91A7569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5" t="11238" r="-115" b="7989"/>
          <a:stretch/>
        </p:blipFill>
        <p:spPr>
          <a:xfrm>
            <a:off x="2513484" y="-4745"/>
            <a:ext cx="2620793" cy="1387857"/>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4355"/>
            <a:ext cx="2514592" cy="1393498"/>
          </a:xfrm>
          <a:prstGeom prst="rect">
            <a:avLst/>
          </a:prstGeom>
        </p:spPr>
      </p:pic>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9715" y="-4355"/>
            <a:ext cx="2433836" cy="1420090"/>
          </a:xfrm>
          <a:prstGeom prst="rect">
            <a:avLst/>
          </a:prstGeom>
        </p:spPr>
      </p:pic>
      <p:pic>
        <p:nvPicPr>
          <p:cNvPr id="5" name="Picture 2">
            <a:extLst>
              <a:ext uri="{FF2B5EF4-FFF2-40B4-BE49-F238E27FC236}">
                <a16:creationId xmlns:a16="http://schemas.microsoft.com/office/drawing/2014/main" id="{3FF57399-84A7-46B3-AB4A-5C974ACBA973}"/>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11484"/>
          <a:stretch/>
        </p:blipFill>
        <p:spPr bwMode="auto">
          <a:xfrm>
            <a:off x="2505772" y="-6933"/>
            <a:ext cx="2606231" cy="142009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a:extLst>
              <a:ext uri="{FF2B5EF4-FFF2-40B4-BE49-F238E27FC236}">
                <a16:creationId xmlns:a16="http://schemas.microsoft.com/office/drawing/2014/main" id="{21200019-81B7-4AC5-9B7E-5AAFC5EA9FF9}"/>
              </a:ext>
            </a:extLst>
          </p:cNvPr>
          <p:cNvGrpSpPr/>
          <p:nvPr/>
        </p:nvGrpSpPr>
        <p:grpSpPr>
          <a:xfrm>
            <a:off x="356400" y="9727200"/>
            <a:ext cx="6967010" cy="516317"/>
            <a:chOff x="345767" y="10306970"/>
            <a:chExt cx="6967010" cy="516317"/>
          </a:xfrm>
        </p:grpSpPr>
        <p:pic>
          <p:nvPicPr>
            <p:cNvPr id="25" name="内容占位符 6">
              <a:extLst>
                <a:ext uri="{FF2B5EF4-FFF2-40B4-BE49-F238E27FC236}">
                  <a16:creationId xmlns:a16="http://schemas.microsoft.com/office/drawing/2014/main" id="{043D19DE-223F-452B-823E-C3F4534D725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5767" y="10319287"/>
              <a:ext cx="900000" cy="504000"/>
            </a:xfrm>
            <a:prstGeom prst="rect">
              <a:avLst/>
            </a:prstGeom>
          </p:spPr>
        </p:pic>
        <p:pic>
          <p:nvPicPr>
            <p:cNvPr id="27" name="图片 26">
              <a:extLst>
                <a:ext uri="{FF2B5EF4-FFF2-40B4-BE49-F238E27FC236}">
                  <a16:creationId xmlns:a16="http://schemas.microsoft.com/office/drawing/2014/main" id="{51F9FDB3-2B46-4166-BFFF-B0C16917400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71781" y="10306970"/>
              <a:ext cx="1350130" cy="504000"/>
            </a:xfrm>
            <a:prstGeom prst="rect">
              <a:avLst/>
            </a:prstGeom>
          </p:spPr>
        </p:pic>
        <p:pic>
          <p:nvPicPr>
            <p:cNvPr id="29" name="图片 28">
              <a:extLst>
                <a:ext uri="{FF2B5EF4-FFF2-40B4-BE49-F238E27FC236}">
                  <a16:creationId xmlns:a16="http://schemas.microsoft.com/office/drawing/2014/main" id="{74AB9D0A-025A-4DB3-9887-4BDB022437F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30845" y="10306970"/>
              <a:ext cx="504000" cy="504000"/>
            </a:xfrm>
            <a:prstGeom prst="rect">
              <a:avLst/>
            </a:prstGeom>
          </p:spPr>
        </p:pic>
        <p:pic>
          <p:nvPicPr>
            <p:cNvPr id="31" name="图片 30">
              <a:extLst>
                <a:ext uri="{FF2B5EF4-FFF2-40B4-BE49-F238E27FC236}">
                  <a16:creationId xmlns:a16="http://schemas.microsoft.com/office/drawing/2014/main" id="{FA840EA6-C5FC-4776-B04D-EC28097217C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47799" y="10315477"/>
              <a:ext cx="504000" cy="504000"/>
            </a:xfrm>
            <a:prstGeom prst="rect">
              <a:avLst/>
            </a:prstGeom>
          </p:spPr>
        </p:pic>
        <p:pic>
          <p:nvPicPr>
            <p:cNvPr id="32" name="图片 31">
              <a:extLst>
                <a:ext uri="{FF2B5EF4-FFF2-40B4-BE49-F238E27FC236}">
                  <a16:creationId xmlns:a16="http://schemas.microsoft.com/office/drawing/2014/main" id="{4839A82D-3B23-4A55-BBFE-BB7DB580725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59475" y="10306970"/>
              <a:ext cx="576000" cy="504000"/>
            </a:xfrm>
            <a:prstGeom prst="rect">
              <a:avLst/>
            </a:prstGeom>
          </p:spPr>
        </p:pic>
        <p:pic>
          <p:nvPicPr>
            <p:cNvPr id="33" name="图片 32">
              <a:extLst>
                <a:ext uri="{FF2B5EF4-FFF2-40B4-BE49-F238E27FC236}">
                  <a16:creationId xmlns:a16="http://schemas.microsoft.com/office/drawing/2014/main" id="{A04CCE2D-FC9F-4836-AE37-361279A1CE7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235539" y="10306970"/>
              <a:ext cx="546000" cy="504000"/>
            </a:xfrm>
            <a:prstGeom prst="rect">
              <a:avLst/>
            </a:prstGeom>
          </p:spPr>
        </p:pic>
        <p:pic>
          <p:nvPicPr>
            <p:cNvPr id="35" name="图片 34">
              <a:extLst>
                <a:ext uri="{FF2B5EF4-FFF2-40B4-BE49-F238E27FC236}">
                  <a16:creationId xmlns:a16="http://schemas.microsoft.com/office/drawing/2014/main" id="{7760E492-8978-433D-8C04-16B2A5BB641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788743" y="10319287"/>
              <a:ext cx="640763" cy="504000"/>
            </a:xfrm>
            <a:prstGeom prst="rect">
              <a:avLst/>
            </a:prstGeom>
          </p:spPr>
        </p:pic>
        <p:pic>
          <p:nvPicPr>
            <p:cNvPr id="36" name="图片 35">
              <a:extLst>
                <a:ext uri="{FF2B5EF4-FFF2-40B4-BE49-F238E27FC236}">
                  <a16:creationId xmlns:a16="http://schemas.microsoft.com/office/drawing/2014/main" id="{D5167E8E-594B-463F-9CE0-69489BC3EE58}"/>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433005" y="10306970"/>
              <a:ext cx="869474" cy="504000"/>
            </a:xfrm>
            <a:prstGeom prst="rect">
              <a:avLst/>
            </a:prstGeom>
          </p:spPr>
        </p:pic>
        <p:pic>
          <p:nvPicPr>
            <p:cNvPr id="37" name="图片 36">
              <a:extLst>
                <a:ext uri="{FF2B5EF4-FFF2-40B4-BE49-F238E27FC236}">
                  <a16:creationId xmlns:a16="http://schemas.microsoft.com/office/drawing/2014/main" id="{D6967D4D-8938-498B-AD5A-108804583780}"/>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300911" y="10315252"/>
              <a:ext cx="497310" cy="504000"/>
            </a:xfrm>
            <a:prstGeom prst="rect">
              <a:avLst/>
            </a:prstGeom>
          </p:spPr>
        </p:pic>
        <p:pic>
          <p:nvPicPr>
            <p:cNvPr id="38" name="图片 37">
              <a:extLst>
                <a:ext uri="{FF2B5EF4-FFF2-40B4-BE49-F238E27FC236}">
                  <a16:creationId xmlns:a16="http://schemas.microsoft.com/office/drawing/2014/main" id="{9F243930-05C5-40C2-8704-87AB670F6EC8}"/>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808777" y="10315252"/>
              <a:ext cx="504000" cy="504000"/>
            </a:xfrm>
            <a:prstGeom prst="rect">
              <a:avLst/>
            </a:prstGeom>
          </p:spPr>
        </p:pic>
      </p:grpSp>
    </p:spTree>
    <p:extLst>
      <p:ext uri="{BB962C8B-B14F-4D97-AF65-F5344CB8AC3E}">
        <p14:creationId xmlns:p14="http://schemas.microsoft.com/office/powerpoint/2010/main" val="20840249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9798</TotalTime>
  <Words>894</Words>
  <Application>Microsoft Office PowerPoint</Application>
  <PresentationFormat>自定义</PresentationFormat>
  <Paragraphs>82</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宋体</vt:lpstr>
      <vt:lpstr>微软雅黑</vt:lpstr>
      <vt:lpstr>造字工房悦黑演示版纤细体</vt:lpstr>
      <vt:lpstr>Arial</vt:lpstr>
      <vt:lpstr>Calibri</vt:lpstr>
      <vt:lpstr>Cambria</vt:lpstr>
      <vt:lpstr>Times New Roman</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ZCC</dc:creator>
  <cp:lastModifiedBy>cwang</cp:lastModifiedBy>
  <cp:revision>284</cp:revision>
  <cp:lastPrinted>2014-05-08T07:23:33Z</cp:lastPrinted>
  <dcterms:created xsi:type="dcterms:W3CDTF">2013-11-22T08:09:31Z</dcterms:created>
  <dcterms:modified xsi:type="dcterms:W3CDTF">2020-12-03T09:51:20Z</dcterms:modified>
</cp:coreProperties>
</file>