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7" r:id="rId4"/>
    <p:sldId id="263" r:id="rId5"/>
    <p:sldId id="259" r:id="rId6"/>
    <p:sldId id="264" r:id="rId7"/>
    <p:sldId id="260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30F-1779-4D6F-8E91-8B6EB4FE0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3D1AB-90C5-427C-B42A-1F836289F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64FD-440D-4DEE-822C-BED45829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A91A-4EF7-4ED2-BD18-B3BE98D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7F78-F360-4939-A55F-E1361648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4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55F0-D5E2-4D35-A214-7D77EB30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C7012-35D5-4D3E-B09C-BE28EE83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9263-970A-43F2-A179-27D7FC6B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4F4B-D05F-4157-91BC-95CD306B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3001-EF14-4C10-9518-BB55CCA4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1DB0A-E3AB-447B-9E0B-A6BF52E6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536C7-5B53-410E-96BE-2432FC5E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EBE5-D4ED-4362-B5B0-213F1BAB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3CC-A04D-4554-91A1-32509E62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6AC5-884B-44D9-822C-9EADDE54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0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7E61-4854-4468-ACF8-3445A86F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23F9-A40F-4BED-89C3-FCC17E7E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2D9A-438D-4DFB-B66C-AEC41224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38F8-A6BB-4EBE-A53A-339CCFE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D779-4E1D-40F1-BA13-0F211AF1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F45B-CE4F-41EC-BF61-86CF7D24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F7D2B-5B90-49B4-A0A0-1D477F6B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5677-B819-4325-9E9D-99E9D070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58F0-365F-4C4E-B807-249249FE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3783-94A3-4083-978F-8EF2913A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AAF8-FEF6-43A3-90B6-8C2CEC5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4E41-7354-4AC5-B7F5-BD4132AD8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44BC1-1B57-4112-9124-8412733E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C8FE-926A-49BD-BDA2-CC416D8F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CCB2-0D5D-4B56-A3F7-CFFE623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9A22-0247-4AB8-A3A9-1669F6CA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9BE3-36EC-4977-A4E1-750E1EE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E82F4-1745-477D-8348-C1BEAC2A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6157-7800-4D40-9B9F-598A007B7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31480-3727-4681-A17D-73A86AFFD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6B78-205A-478C-9D85-C77537113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F562B-1EDB-404D-922E-4EA1718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6BF21-89DB-4EAA-A3BC-791C97E7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AFAC1-5F82-42B0-86E2-789BAF2E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6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11FB-4F97-426C-A3AB-8A98A69D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C5300-147A-4499-97C6-93024E0C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E83A-B6D1-4A47-AC88-AE037709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08C9F-EEFA-4F3B-A65F-AE976CAA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8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17697-7DBA-4206-A5C0-2FCA62A8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61F5A-1665-42A1-85D9-385B0A97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8611-DE33-4486-8AB9-8E461B9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5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C4B8-7E30-406B-BE8A-DC2C5EDA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FD5F-CD8E-46B5-863E-47BF3740D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EB5E-5F16-4C7F-98BB-D11E8A27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A221C-572C-4DAF-BFEE-7AC7D43C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B853-53D4-42F2-BBE7-03D2560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8EC05-9BE3-42D7-BDEC-713186BB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A6B4-8BAA-459C-9CF9-7E8577C2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B7F24-E8D7-42D0-8F42-46ED9D998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F7A56-8069-4407-8B81-F3594B35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4FFB8-8FCF-4C7D-B97F-4CB0D8E6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30BF0-377B-4582-830C-0A27DB5E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CCB5-7BBC-49AB-B8D4-99D420F0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A3916-5DC8-43D3-B489-1E35AAC4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F858-0468-4499-ABA1-5C842434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4817-79C7-444C-8CA4-43BC913F0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6A26-1D04-4EF9-9DD5-9A63C0C8DA22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3D72-0FC9-43CE-A783-E6CA988DE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CD9F-5E1C-4165-8657-855D6E530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09B7-8616-4F59-B7A4-8FE8455BB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DDDD-7BED-4C5C-94CB-12D96801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JRBM_f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A2411-320D-4EC4-A35F-EEB8313923FE}"/>
              </a:ext>
            </a:extLst>
          </p:cNvPr>
          <p:cNvGrpSpPr/>
          <p:nvPr/>
        </p:nvGrpSpPr>
        <p:grpSpPr>
          <a:xfrm>
            <a:off x="2934558" y="741226"/>
            <a:ext cx="8072055" cy="5751649"/>
            <a:chOff x="1077766" y="1392805"/>
            <a:chExt cx="8072055" cy="5751649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BF3FA6C-157B-4837-B2EB-B5AF5D389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767" y="1392806"/>
              <a:ext cx="4036026" cy="3027021"/>
            </a:xfrm>
            <a:prstGeom prst="rect">
              <a:avLst/>
            </a:prstGeom>
          </p:spPr>
        </p:pic>
        <p:pic>
          <p:nvPicPr>
            <p:cNvPr id="11" name="Picture 10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4C372F54-4596-4FBF-9818-84387670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793" y="1392805"/>
              <a:ext cx="4036028" cy="3027021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964385F-736A-4158-9F45-134B64063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766" y="4117433"/>
              <a:ext cx="4036028" cy="3027021"/>
            </a:xfrm>
            <a:prstGeom prst="rect">
              <a:avLst/>
            </a:prstGeom>
          </p:spPr>
        </p:pic>
        <p:pic>
          <p:nvPicPr>
            <p:cNvPr id="15" name="Picture 14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848F059C-A341-49BD-8D15-56948DEE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793" y="4117433"/>
              <a:ext cx="4036028" cy="302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07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A02-BD60-4199-AF0E-DADE727D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JRBM_bmmstdf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2E1450-51D1-4DB2-8A09-4854C8F8ACB4}"/>
              </a:ext>
            </a:extLst>
          </p:cNvPr>
          <p:cNvGrpSpPr/>
          <p:nvPr/>
        </p:nvGrpSpPr>
        <p:grpSpPr>
          <a:xfrm>
            <a:off x="838200" y="1329058"/>
            <a:ext cx="9475548" cy="5528942"/>
            <a:chOff x="828676" y="1521645"/>
            <a:chExt cx="9475548" cy="5528942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A55419-67D6-45B6-A6C3-E3FEB9CB1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21645"/>
              <a:ext cx="4723809" cy="2733333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58CD584-408D-417C-A873-5BD16A49B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510" y="1521645"/>
              <a:ext cx="4676190" cy="2600000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A3FFF3-E11C-4221-B4F8-843D3FD3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76" y="4241063"/>
              <a:ext cx="4733333" cy="2809524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0DA14D2-8F4D-4499-A163-515367093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510" y="4241063"/>
              <a:ext cx="4685714" cy="2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1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E0C3-2E9D-4F6E-A6AC-D2AF100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jRBM_f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FA469-3D7C-4BC1-8EB7-4CCB41C31F57}"/>
              </a:ext>
            </a:extLst>
          </p:cNvPr>
          <p:cNvGrpSpPr/>
          <p:nvPr/>
        </p:nvGrpSpPr>
        <p:grpSpPr>
          <a:xfrm>
            <a:off x="961341" y="1462781"/>
            <a:ext cx="9967294" cy="5395219"/>
            <a:chOff x="914449" y="1643069"/>
            <a:chExt cx="9967294" cy="539521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4CA9C6D-4D04-4AAF-8AA2-3C0695291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49" y="1690688"/>
              <a:ext cx="4704762" cy="2657143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947B334-6293-4FFD-B4B2-FF329293D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267" y="1643069"/>
              <a:ext cx="4790476" cy="2704762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302D25A-0A40-4FCC-A58A-1AFD4D84B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49" y="4349584"/>
              <a:ext cx="4704762" cy="2647619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7B9B3F4-145B-4CB6-8A8A-009BC45E5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1267" y="4352574"/>
              <a:ext cx="4676190" cy="268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88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7638B4-96B4-43E1-95B0-811C07D5196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JRBM_mmf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190F5-0F91-4E4A-9B75-3AE04948B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64" y="250404"/>
            <a:ext cx="4151108" cy="3113331"/>
          </a:xfr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C81637A-B51D-4884-B42E-BA4537247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67" y="250403"/>
            <a:ext cx="4151108" cy="3113331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C3CDD32-4F40-43EB-B9B9-93AB96AD6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64" y="3332292"/>
            <a:ext cx="4151108" cy="3113331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2EF113-E31F-40E1-ADA2-71602C4BD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67" y="3332292"/>
            <a:ext cx="4151108" cy="31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9A9C-3945-4645-BB41-2D5A6962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JRBM_mmf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9C91E-2D8A-41B0-A9A9-424EEEE276F7}"/>
              </a:ext>
            </a:extLst>
          </p:cNvPr>
          <p:cNvGrpSpPr/>
          <p:nvPr/>
        </p:nvGrpSpPr>
        <p:grpSpPr>
          <a:xfrm>
            <a:off x="1715549" y="1237372"/>
            <a:ext cx="9703771" cy="5620628"/>
            <a:chOff x="928371" y="1647135"/>
            <a:chExt cx="9703771" cy="562062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8755560-DE73-4867-8678-182DAB61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80" y="1647135"/>
              <a:ext cx="4695238" cy="2657143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5979FD-8F26-42F1-9819-E7E5F0F1B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9" y="1647135"/>
              <a:ext cx="4733333" cy="2685714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81E8C30-F5EE-49CB-AA54-A191CB9B9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71" y="4420144"/>
              <a:ext cx="4752381" cy="2847619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EDAD02-AECD-4317-8FCC-89162F6C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380" y="4539191"/>
              <a:ext cx="4704762" cy="2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43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224F-1DD4-4975-B4DE-B5BF30A0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JRBM_bmmf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A4B2C-C901-4DB1-9398-DB8AE66F5AFE}"/>
              </a:ext>
            </a:extLst>
          </p:cNvPr>
          <p:cNvGrpSpPr/>
          <p:nvPr/>
        </p:nvGrpSpPr>
        <p:grpSpPr>
          <a:xfrm>
            <a:off x="3470019" y="0"/>
            <a:ext cx="8660582" cy="6858000"/>
            <a:chOff x="1212936" y="1054683"/>
            <a:chExt cx="9062959" cy="7176628"/>
          </a:xfrm>
        </p:grpSpPr>
        <p:pic>
          <p:nvPicPr>
            <p:cNvPr id="5" name="Picture 4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940A04F1-7A8F-4C13-86A4-9844F836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36" y="1148862"/>
              <a:ext cx="4627455" cy="3470591"/>
            </a:xfrm>
            <a:prstGeom prst="rect">
              <a:avLst/>
            </a:prstGeom>
          </p:spPr>
        </p:pic>
        <p:pic>
          <p:nvPicPr>
            <p:cNvPr id="7" name="Picture 6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23CE1F8F-9012-4885-811F-A1CB3F7C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99" y="1054683"/>
              <a:ext cx="4878596" cy="3658947"/>
            </a:xfrm>
            <a:prstGeom prst="rect">
              <a:avLst/>
            </a:prstGeom>
          </p:spPr>
        </p:pic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B01CDC2C-19FE-40D6-BE61-0B5F449E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36" y="4619453"/>
              <a:ext cx="4627455" cy="3470591"/>
            </a:xfrm>
            <a:prstGeom prst="rect">
              <a:avLst/>
            </a:prstGeom>
          </p:spPr>
        </p:pic>
        <p:pic>
          <p:nvPicPr>
            <p:cNvPr id="11" name="Picture 1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92008003-0B37-422D-A596-6C033FF3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99" y="4572364"/>
              <a:ext cx="4878596" cy="3658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57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4883-6236-46DA-BE49-9531E3E5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JRBM_bmmf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F43E88-A1B4-4C95-85DB-4DF21E5779C2}"/>
              </a:ext>
            </a:extLst>
          </p:cNvPr>
          <p:cNvGrpSpPr/>
          <p:nvPr/>
        </p:nvGrpSpPr>
        <p:grpSpPr>
          <a:xfrm>
            <a:off x="838200" y="1367872"/>
            <a:ext cx="9522210" cy="5371428"/>
            <a:chOff x="903268" y="1414764"/>
            <a:chExt cx="9522210" cy="5371428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87DCC3C-12FE-4331-9577-BF0F3DF59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45" y="1414764"/>
              <a:ext cx="4733333" cy="2695238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495BE5D-4833-46D4-B5ED-5C1854B2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68" y="4110002"/>
              <a:ext cx="4676190" cy="2657143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E39567C-E752-4535-8AFB-53C6B3FA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145" y="4090954"/>
              <a:ext cx="4695238" cy="2695238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4053E96-F049-42E1-930C-28768A20E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68" y="1452859"/>
              <a:ext cx="4676190" cy="26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06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624F-5FA2-4A41-8CD3-ED2490A8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JRBM_mmstdf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418586-0872-4583-9B65-AC3AB7CF5EC4}"/>
              </a:ext>
            </a:extLst>
          </p:cNvPr>
          <p:cNvGrpSpPr/>
          <p:nvPr/>
        </p:nvGrpSpPr>
        <p:grpSpPr>
          <a:xfrm>
            <a:off x="3687347" y="155050"/>
            <a:ext cx="8355062" cy="6547899"/>
            <a:chOff x="838199" y="1336431"/>
            <a:chExt cx="8008816" cy="6276544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28728C3F-C07E-4C63-8151-4062998F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336431"/>
              <a:ext cx="4184363" cy="3138272"/>
            </a:xfrm>
            <a:prstGeom prst="rect">
              <a:avLst/>
            </a:prstGeom>
          </p:spPr>
        </p:pic>
        <p:pic>
          <p:nvPicPr>
            <p:cNvPr id="7" name="Picture 6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FAEC4853-415E-4D9E-987A-257F6CFED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652" y="1336431"/>
              <a:ext cx="4184363" cy="3138272"/>
            </a:xfrm>
            <a:prstGeom prst="rect">
              <a:avLst/>
            </a:prstGeom>
          </p:spPr>
        </p:pic>
        <p:pic>
          <p:nvPicPr>
            <p:cNvPr id="9" name="Picture 8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EC83DED7-C273-4BCC-9471-D8781D34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474703"/>
              <a:ext cx="4184363" cy="3138272"/>
            </a:xfrm>
            <a:prstGeom prst="rect">
              <a:avLst/>
            </a:prstGeom>
          </p:spPr>
        </p:pic>
        <p:pic>
          <p:nvPicPr>
            <p:cNvPr id="11" name="Picture 10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AD651D14-3D6C-466C-9EC0-9B404D65B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652" y="4474703"/>
              <a:ext cx="4184363" cy="3138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7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DC2B-C91E-45FF-A0AA-192AB820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JRBM_mmstdf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B242F8-0334-4F44-A7DE-B5CDDD6D4BFB}"/>
              </a:ext>
            </a:extLst>
          </p:cNvPr>
          <p:cNvGrpSpPr/>
          <p:nvPr/>
        </p:nvGrpSpPr>
        <p:grpSpPr>
          <a:xfrm>
            <a:off x="838200" y="1428305"/>
            <a:ext cx="9584978" cy="5333333"/>
            <a:chOff x="838200" y="1428305"/>
            <a:chExt cx="9584978" cy="5333333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CBD9359-3927-409F-BDDE-5D7CBCFA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369" y="1428305"/>
              <a:ext cx="4723809" cy="2657143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A6210AA-8C4F-4BD1-8852-AB4DB36E2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085448"/>
              <a:ext cx="4695238" cy="2657143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A5CE807-22BB-40C0-B7F4-887A3AF76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48" y="1428305"/>
              <a:ext cx="4676190" cy="2638095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D5B3574-62B1-43CB-929E-8767E182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8892" y="4085448"/>
              <a:ext cx="4704762" cy="26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1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43E3-5F48-4B6D-9C82-D7D738D5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JRBM_bmmstdf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FC5DE8-10C3-46BA-94BC-4F4538D53620}"/>
              </a:ext>
            </a:extLst>
          </p:cNvPr>
          <p:cNvGrpSpPr/>
          <p:nvPr/>
        </p:nvGrpSpPr>
        <p:grpSpPr>
          <a:xfrm>
            <a:off x="3599760" y="200762"/>
            <a:ext cx="8310887" cy="6456475"/>
            <a:chOff x="1036313" y="1258276"/>
            <a:chExt cx="8144159" cy="6326949"/>
          </a:xfrm>
        </p:grpSpPr>
        <p:pic>
          <p:nvPicPr>
            <p:cNvPr id="5" name="Picture 4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A106E4C4-1610-4B86-9268-A5FD3F9D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314" y="1258277"/>
              <a:ext cx="4267727" cy="3200795"/>
            </a:xfrm>
            <a:prstGeom prst="rect">
              <a:avLst/>
            </a:prstGeom>
          </p:spPr>
        </p:pic>
        <p:pic>
          <p:nvPicPr>
            <p:cNvPr id="7" name="Picture 6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200AE553-756C-4E2C-A55A-BB243D2E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745" y="1258276"/>
              <a:ext cx="4267727" cy="3200795"/>
            </a:xfrm>
            <a:prstGeom prst="rect">
              <a:avLst/>
            </a:prstGeom>
          </p:spPr>
        </p:pic>
        <p:pic>
          <p:nvPicPr>
            <p:cNvPr id="9" name="Picture 8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FBC2E813-7E13-4AEE-86AE-C2C10E27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313" y="4384430"/>
              <a:ext cx="4267727" cy="3200795"/>
            </a:xfrm>
            <a:prstGeom prst="rect">
              <a:avLst/>
            </a:prstGeom>
          </p:spPr>
        </p:pic>
        <p:pic>
          <p:nvPicPr>
            <p:cNvPr id="11" name="Picture 10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3F226B8B-C329-4A73-837E-D8A4CF8F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745" y="4384430"/>
              <a:ext cx="4267727" cy="3200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14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JRBM_f</vt:lpstr>
      <vt:lpstr>jRBM_f</vt:lpstr>
      <vt:lpstr>PowerPoint Presentation</vt:lpstr>
      <vt:lpstr>JRBM_mmf</vt:lpstr>
      <vt:lpstr>JRBM_bmmf</vt:lpstr>
      <vt:lpstr>JRBM_bmmf</vt:lpstr>
      <vt:lpstr>JRBM_mmstdf</vt:lpstr>
      <vt:lpstr>JRBM_mmstdf</vt:lpstr>
      <vt:lpstr>JRBM_bmmstdf</vt:lpstr>
      <vt:lpstr>JRBM_bmmstdf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Shaozuo Zhang</dc:creator>
  <cp:lastModifiedBy>Shaozuo Zhang</cp:lastModifiedBy>
  <cp:revision>9</cp:revision>
  <dcterms:created xsi:type="dcterms:W3CDTF">2020-09-08T07:44:23Z</dcterms:created>
  <dcterms:modified xsi:type="dcterms:W3CDTF">2020-10-02T14:59:22Z</dcterms:modified>
</cp:coreProperties>
</file>