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9BEBB-733F-437F-AAFE-1F91B6100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2C0655-D7C5-4EB6-A5FF-7D520B6BC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263E8-6CB0-473B-B16D-50F80DE9F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15C1-3EBD-4AE5-86AE-339B0118342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7E930-52C5-44D9-96B9-93AB6F49E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CE31B-BBB4-4758-BEE3-4DB73396A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E1841-AD40-43EE-9462-CB34BEBDB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74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826C0-885B-4C10-8974-79C238131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0B2ED5-71E4-42EF-9029-F8004CFC2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0CC83-4B6C-47F8-AD8E-3B15E8629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15C1-3EBD-4AE5-86AE-339B0118342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6566E-E6C2-484F-9882-F15DAC975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A830E-1029-4D58-91DE-AA751AFCE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E1841-AD40-43EE-9462-CB34BEBDB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6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892D76-22CB-4253-9152-62310783D0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94F4DC-FC77-407F-B733-67790E762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76B64-C277-487F-96B6-2050F1354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15C1-3EBD-4AE5-86AE-339B0118342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56061-B573-455D-977E-8687030EB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4CF44-DCB3-4656-B91A-E51BADF0A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E1841-AD40-43EE-9462-CB34BEBDB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66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C1F36-1C0C-4840-BBA3-483E46D99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FEB9E-1388-4503-9529-2B96714F6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51D02-B2D5-4800-8859-370075869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15C1-3EBD-4AE5-86AE-339B0118342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75380-CC4A-4764-A250-486FB9595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06A48-7804-4B54-AEAB-0938B192E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E1841-AD40-43EE-9462-CB34BEBDB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5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F29AB-925B-4318-AD86-FC7E0706C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8C7D0-AA76-4EFD-9912-351806B70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3635D-AAE0-4A31-8B0F-A5273BC04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15C1-3EBD-4AE5-86AE-339B0118342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C8DED-1DA1-4141-A114-8BF0608CA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CF883-C049-4ACC-BF39-8FA0F48BA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E1841-AD40-43EE-9462-CB34BEBDB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01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22CBD-9E2D-4F14-BB14-215BA2B26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D995F-CD3E-401C-AD0A-0D9373C37D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5ECCB0-1F8C-4C94-B001-44BF442B6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CE2E8-6375-4C7C-B00B-5261A8FA6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15C1-3EBD-4AE5-86AE-339B0118342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D91EA-175F-4EEE-A344-192F7F3E2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818CD-D92D-495E-B0E9-4A8E819B5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E1841-AD40-43EE-9462-CB34BEBDB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5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32B23-8B20-42CA-B222-7B855526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C3AA3-D477-416B-8A63-3A161D1F4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C024B-803A-4835-B06E-C66DB2853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17AF9E-7C91-4C44-B1C3-7DE6EE32D9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F19944-49D5-4DBC-B627-6C1959FEA2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CCEEC3-19CF-4144-AE62-D1AFA203B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15C1-3EBD-4AE5-86AE-339B0118342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70AFE0-DF87-4C72-931A-844787113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047E0B-A1E0-417A-BFA1-9DB020360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E1841-AD40-43EE-9462-CB34BEBDB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22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4157D-9A83-4E6B-95A4-11D5E3912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9A4BEF-6FD8-4FB9-957A-6DCEF6EA7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15C1-3EBD-4AE5-86AE-339B0118342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8F7900-BCDD-4F17-B501-ED0775EE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859088-84CA-457F-BF27-88EA90BF6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E1841-AD40-43EE-9462-CB34BEBDB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05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609760-7030-4268-9CD0-BAE202612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15C1-3EBD-4AE5-86AE-339B0118342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0293D7-10C8-48C2-89E9-9A6B9744C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98868-D082-4558-81FD-7B87DAA4E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E1841-AD40-43EE-9462-CB34BEBDB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22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510E5-27C8-4474-9DFF-4C15AB5D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B8795-7FD2-4BC2-A147-611F4B7E5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C87D3-CC2D-49B8-B3AE-CE9D66B3E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C2C8C-C925-4FA1-A938-B66E1F880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15C1-3EBD-4AE5-86AE-339B0118342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F8826-7E0A-41F0-92F5-DB9F144D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D288B-9865-412A-BBDD-7AD2A5962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E1841-AD40-43EE-9462-CB34BEBDB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9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DC51C-640F-472F-B200-D3B98E39B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00AB89-0335-4C71-B63E-24654BF2BD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280CFF-3C93-46F7-843F-7D4930DCC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BCB34-E331-457C-8B86-CB7C97696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15C1-3EBD-4AE5-86AE-339B0118342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C8D54-C6D3-4BE5-BE3E-27754F668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A3FDE-4E03-41CA-8013-D70F771B9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E1841-AD40-43EE-9462-CB34BEBDB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02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363E27-106A-404F-B3BC-B3503583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0039A-2624-435F-973A-A8043D1F4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4B2F6-437E-4394-919B-B677A29F9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C15C1-3EBD-4AE5-86AE-339B0118342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2B214-3C5F-4519-A08C-4BFB5C0854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D2554-6A81-49DE-BAC8-B4518C3AA0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E1841-AD40-43EE-9462-CB34BEBDB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04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C6B96-BAD7-4918-9926-746AD5953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altLang="zh-CN" dirty="0"/>
              <a:t>ata prepressing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DD6F9-FF62-4AA2-855D-E48A1D994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907" y="1364516"/>
            <a:ext cx="10515600" cy="5493484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Filter unlabeled </a:t>
            </a:r>
            <a:r>
              <a:rPr lang="en-US" dirty="0" err="1"/>
              <a:t>trainX</a:t>
            </a:r>
            <a:r>
              <a:rPr lang="en-US" dirty="0"/>
              <a:t>, </a:t>
            </a:r>
            <a:r>
              <a:rPr lang="en-US" dirty="0" err="1"/>
              <a:t>trainY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return  </a:t>
            </a:r>
            <a:r>
              <a:rPr lang="en-US" dirty="0" err="1"/>
              <a:t>ftrainX</a:t>
            </a:r>
            <a:r>
              <a:rPr lang="en-US" dirty="0"/>
              <a:t> (600,000, 2381), </a:t>
            </a:r>
            <a:r>
              <a:rPr lang="en-US" dirty="0" err="1"/>
              <a:t>ftrainY</a:t>
            </a:r>
            <a:r>
              <a:rPr lang="en-US" dirty="0"/>
              <a:t> (600,000, 1)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 startAt="2"/>
            </a:pPr>
            <a:r>
              <a:rPr lang="en-US" dirty="0" err="1"/>
              <a:t>TransformLabel</a:t>
            </a:r>
            <a:r>
              <a:rPr lang="en-US" dirty="0"/>
              <a:t> </a:t>
            </a:r>
            <a:r>
              <a:rPr lang="en-US" dirty="0" err="1"/>
              <a:t>trainY</a:t>
            </a:r>
            <a:r>
              <a:rPr lang="en-US" dirty="0"/>
              <a:t>(next slide)   transformLabel2 </a:t>
            </a:r>
            <a:r>
              <a:rPr lang="en-US" dirty="0" err="1"/>
              <a:t>trainY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return </a:t>
            </a:r>
            <a:r>
              <a:rPr lang="en-US" dirty="0" err="1"/>
              <a:t>tLtrainY</a:t>
            </a:r>
            <a:r>
              <a:rPr lang="en-US" dirty="0"/>
              <a:t>(600,000, 1)                     </a:t>
            </a:r>
          </a:p>
          <a:p>
            <a:pPr marL="0" indent="0">
              <a:buNone/>
            </a:pPr>
            <a:r>
              <a:rPr lang="en-US" dirty="0"/>
              <a:t>						return </a:t>
            </a:r>
            <a:r>
              <a:rPr lang="en-US" dirty="0" err="1"/>
              <a:t>tltrainY</a:t>
            </a:r>
            <a:r>
              <a:rPr lang="en-US" dirty="0"/>
              <a:t>(600,000, 2)</a:t>
            </a:r>
          </a:p>
        </p:txBody>
      </p:sp>
      <p:pic>
        <p:nvPicPr>
          <p:cNvPr id="5" name="Picture 4" descr="A picture containing photo, orange, dark, holding&#10;&#10;Description automatically generated">
            <a:extLst>
              <a:ext uri="{FF2B5EF4-FFF2-40B4-BE49-F238E27FC236}">
                <a16:creationId xmlns:a16="http://schemas.microsoft.com/office/drawing/2014/main" id="{1754984F-ECE6-445F-B461-B53ED88C1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813" y="2320244"/>
            <a:ext cx="5638095" cy="1076190"/>
          </a:xfrm>
          <a:prstGeom prst="rect">
            <a:avLst/>
          </a:prstGeom>
        </p:spPr>
      </p:pic>
      <p:pic>
        <p:nvPicPr>
          <p:cNvPr id="7" name="Picture 6" descr="A picture containing photo, orange, holding, person&#10;&#10;Description automatically generated">
            <a:extLst>
              <a:ext uri="{FF2B5EF4-FFF2-40B4-BE49-F238E27FC236}">
                <a16:creationId xmlns:a16="http://schemas.microsoft.com/office/drawing/2014/main" id="{D9B5DA36-3B46-49D5-A01C-6CF40C8B38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813" y="3863885"/>
            <a:ext cx="4076190" cy="952381"/>
          </a:xfrm>
          <a:prstGeom prst="rect">
            <a:avLst/>
          </a:prstGeom>
        </p:spPr>
      </p:pic>
      <p:pic>
        <p:nvPicPr>
          <p:cNvPr id="9" name="Picture 8" descr="A picture containing sitting, screen, monitor, table&#10;&#10;Description automatically generated">
            <a:extLst>
              <a:ext uri="{FF2B5EF4-FFF2-40B4-BE49-F238E27FC236}">
                <a16:creationId xmlns:a16="http://schemas.microsoft.com/office/drawing/2014/main" id="{863ED455-5DAD-443F-A978-FD2A102ED7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616" y="3863885"/>
            <a:ext cx="5233762" cy="160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288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F8C16-907D-4C8D-AB19-D75E3400D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 Label </a:t>
            </a:r>
            <a:r>
              <a:rPr lang="en-US" dirty="0" err="1"/>
              <a:t>trainY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B7B2A6A-64AB-40B4-A9FC-A4CD2F9BAF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36" y="1620350"/>
            <a:ext cx="4459927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895DDE-D127-4AA8-9FB5-24130E54CA84}"/>
              </a:ext>
            </a:extLst>
          </p:cNvPr>
          <p:cNvSpPr txBox="1"/>
          <p:nvPr/>
        </p:nvSpPr>
        <p:spPr>
          <a:xfrm>
            <a:off x="5686338" y="1972788"/>
            <a:ext cx="430172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can observe that if </a:t>
            </a:r>
            <a:r>
              <a:rPr lang="en-US" dirty="0" err="1"/>
              <a:t>trainY</a:t>
            </a:r>
            <a:r>
              <a:rPr lang="en-US" dirty="0"/>
              <a:t> has two targets, </a:t>
            </a:r>
            <a:r>
              <a:rPr lang="en-US" dirty="0" err="1"/>
              <a:t>LabelBinarizer</a:t>
            </a:r>
            <a:r>
              <a:rPr lang="en-US" dirty="0"/>
              <a:t> will return one-column vector.</a:t>
            </a:r>
          </a:p>
          <a:p>
            <a:r>
              <a:rPr lang="en-US" dirty="0"/>
              <a:t>If </a:t>
            </a:r>
            <a:r>
              <a:rPr lang="en-US" dirty="0" err="1"/>
              <a:t>trainY</a:t>
            </a:r>
            <a:r>
              <a:rPr lang="en-US" dirty="0"/>
              <a:t> has multiple targets, </a:t>
            </a:r>
            <a:r>
              <a:rPr lang="en-US" dirty="0" err="1"/>
              <a:t>LabelBinarizer</a:t>
            </a:r>
            <a:r>
              <a:rPr lang="en-US" dirty="0"/>
              <a:t> will return n-column vector.</a:t>
            </a:r>
          </a:p>
        </p:txBody>
      </p:sp>
    </p:spTree>
    <p:extLst>
      <p:ext uri="{BB962C8B-B14F-4D97-AF65-F5344CB8AC3E}">
        <p14:creationId xmlns:p14="http://schemas.microsoft.com/office/powerpoint/2010/main" val="3407475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50056-4B43-4E1C-9088-51C809FFF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B3829-CD07-4984-917C-6973CD100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908" y="1348886"/>
            <a:ext cx="10515600" cy="5356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3. Scale </a:t>
            </a:r>
            <a:r>
              <a:rPr lang="en-US" altLang="zh-CN" dirty="0" err="1"/>
              <a:t>trainX</a:t>
            </a:r>
            <a:r>
              <a:rPr lang="en-US" altLang="zh-CN" dirty="0"/>
              <a:t> and </a:t>
            </a:r>
            <a:r>
              <a:rPr lang="en-US" altLang="zh-CN" dirty="0" err="1"/>
              <a:t>testX</a:t>
            </a:r>
            <a:r>
              <a:rPr lang="en-US" altLang="zh-CN" dirty="0"/>
              <a:t> along columns(600,000)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4. Shuffling&amp; Binarize </a:t>
            </a:r>
            <a:r>
              <a:rPr lang="en-US" altLang="zh-CN" dirty="0" err="1"/>
              <a:t>trainX</a:t>
            </a:r>
            <a:r>
              <a:rPr lang="en-US" altLang="zh-CN" dirty="0"/>
              <a:t>, </a:t>
            </a:r>
            <a:r>
              <a:rPr lang="en-US" altLang="zh-CN" dirty="0" err="1"/>
              <a:t>testX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C955C9-4E65-4CB2-8310-34892A5B4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722" y="1745396"/>
            <a:ext cx="7626447" cy="424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722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6DD5F-3D7D-4BC4-AB9A-FEE272E9B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altLang="zh-CN" dirty="0"/>
              <a:t>erformance</a:t>
            </a:r>
            <a:endParaRPr lang="en-US" dirty="0"/>
          </a:p>
        </p:txBody>
      </p:sp>
      <p:pic>
        <p:nvPicPr>
          <p:cNvPr id="5" name="Content Placeholder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27FE6E60-F03E-4B9C-AAE0-3898444C5F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13" y="1557827"/>
            <a:ext cx="5801784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43CD52-0F37-4EEF-AF58-4FFAD0CECCBB}"/>
              </a:ext>
            </a:extLst>
          </p:cNvPr>
          <p:cNvSpPr txBox="1"/>
          <p:nvPr/>
        </p:nvSpPr>
        <p:spPr>
          <a:xfrm>
            <a:off x="6815166" y="1851860"/>
            <a:ext cx="43634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Train size: 60000</a:t>
            </a:r>
          </a:p>
          <a:p>
            <a:r>
              <a:rPr lang="en-US" dirty="0" err="1"/>
              <a:t>trainY</a:t>
            </a:r>
            <a:r>
              <a:rPr lang="en-US" dirty="0"/>
              <a:t> shape: (2, 600,000)</a:t>
            </a:r>
          </a:p>
        </p:txBody>
      </p:sp>
    </p:spTree>
    <p:extLst>
      <p:ext uri="{BB962C8B-B14F-4D97-AF65-F5344CB8AC3E}">
        <p14:creationId xmlns:p14="http://schemas.microsoft.com/office/powerpoint/2010/main" val="2501855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0700E-1800-4257-9AF0-3B764076E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pic>
        <p:nvPicPr>
          <p:cNvPr id="5" name="Content Placeholder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030129AF-9513-4176-8CA5-8F7B656973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69" y="1690688"/>
            <a:ext cx="5801784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B0C5E0-F573-4140-8B8E-7DA3E6B3F58E}"/>
              </a:ext>
            </a:extLst>
          </p:cNvPr>
          <p:cNvSpPr txBox="1"/>
          <p:nvPr/>
        </p:nvSpPr>
        <p:spPr>
          <a:xfrm>
            <a:off x="6696086" y="1690688"/>
            <a:ext cx="29408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Train size: 1000</a:t>
            </a:r>
          </a:p>
          <a:p>
            <a:r>
              <a:rPr lang="en-US" dirty="0" err="1"/>
              <a:t>trainY</a:t>
            </a:r>
            <a:r>
              <a:rPr lang="en-US" dirty="0"/>
              <a:t> shape: (1, 1,000)</a:t>
            </a:r>
          </a:p>
        </p:txBody>
      </p:sp>
    </p:spTree>
    <p:extLst>
      <p:ext uri="{BB962C8B-B14F-4D97-AF65-F5344CB8AC3E}">
        <p14:creationId xmlns:p14="http://schemas.microsoft.com/office/powerpoint/2010/main" val="3324944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130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Data prepressing</vt:lpstr>
      <vt:lpstr>Transform Label trainY</vt:lpstr>
      <vt:lpstr>Data prepressing</vt:lpstr>
      <vt:lpstr>Performance</vt:lpstr>
      <vt:lpstr>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Shaozuo Zhang</dc:creator>
  <cp:lastModifiedBy>Shaozuo Zhang</cp:lastModifiedBy>
  <cp:revision>12</cp:revision>
  <dcterms:created xsi:type="dcterms:W3CDTF">2020-08-24T07:10:06Z</dcterms:created>
  <dcterms:modified xsi:type="dcterms:W3CDTF">2020-08-24T15:27:49Z</dcterms:modified>
</cp:coreProperties>
</file>