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2" r:id="rId1"/>
    <p:sldMasterId id="2147483744" r:id="rId2"/>
    <p:sldMasterId id="2147483756" r:id="rId3"/>
  </p:sldMasterIdLst>
  <p:notesMasterIdLst>
    <p:notesMasterId r:id="rId63"/>
  </p:notesMasterIdLst>
  <p:sldIdLst>
    <p:sldId id="256" r:id="rId4"/>
    <p:sldId id="351" r:id="rId5"/>
    <p:sldId id="304" r:id="rId6"/>
    <p:sldId id="258" r:id="rId7"/>
    <p:sldId id="284" r:id="rId8"/>
    <p:sldId id="311" r:id="rId9"/>
    <p:sldId id="286" r:id="rId10"/>
    <p:sldId id="312" r:id="rId11"/>
    <p:sldId id="293" r:id="rId12"/>
    <p:sldId id="313" r:id="rId13"/>
    <p:sldId id="260" r:id="rId14"/>
    <p:sldId id="314" r:id="rId15"/>
    <p:sldId id="315" r:id="rId16"/>
    <p:sldId id="261" r:id="rId17"/>
    <p:sldId id="265" r:id="rId18"/>
    <p:sldId id="271" r:id="rId19"/>
    <p:sldId id="267" r:id="rId20"/>
    <p:sldId id="281" r:id="rId21"/>
    <p:sldId id="317" r:id="rId22"/>
    <p:sldId id="283" r:id="rId23"/>
    <p:sldId id="262" r:id="rId24"/>
    <p:sldId id="263" r:id="rId25"/>
    <p:sldId id="296" r:id="rId26"/>
    <p:sldId id="316" r:id="rId27"/>
    <p:sldId id="294" r:id="rId28"/>
    <p:sldId id="273" r:id="rId29"/>
    <p:sldId id="306" r:id="rId30"/>
    <p:sldId id="353" r:id="rId31"/>
    <p:sldId id="354" r:id="rId32"/>
    <p:sldId id="307" r:id="rId33"/>
    <p:sldId id="297" r:id="rId34"/>
    <p:sldId id="301" r:id="rId35"/>
    <p:sldId id="302" r:id="rId36"/>
    <p:sldId id="303" r:id="rId37"/>
    <p:sldId id="298" r:id="rId38"/>
    <p:sldId id="299" r:id="rId39"/>
    <p:sldId id="300" r:id="rId40"/>
    <p:sldId id="305" r:id="rId41"/>
    <p:sldId id="308" r:id="rId42"/>
    <p:sldId id="309" r:id="rId43"/>
    <p:sldId id="335" r:id="rId44"/>
    <p:sldId id="346" r:id="rId45"/>
    <p:sldId id="347" r:id="rId46"/>
    <p:sldId id="349" r:id="rId47"/>
    <p:sldId id="352" r:id="rId48"/>
    <p:sldId id="310" r:id="rId49"/>
    <p:sldId id="318" r:id="rId50"/>
    <p:sldId id="319" r:id="rId51"/>
    <p:sldId id="350" r:id="rId52"/>
    <p:sldId id="325" r:id="rId53"/>
    <p:sldId id="326" r:id="rId54"/>
    <p:sldId id="327" r:id="rId55"/>
    <p:sldId id="328" r:id="rId56"/>
    <p:sldId id="329" r:id="rId57"/>
    <p:sldId id="330" r:id="rId58"/>
    <p:sldId id="331" r:id="rId59"/>
    <p:sldId id="332" r:id="rId60"/>
    <p:sldId id="333" r:id="rId61"/>
    <p:sldId id="334" r:id="rId62"/>
  </p:sldIdLst>
  <p:sldSz cx="9144000" cy="6858000" type="screen4x3"/>
  <p:notesSz cx="6858000" cy="9144000"/>
  <p:embeddedFontLst>
    <p:embeddedFont>
      <p:font typeface="Calibri" pitchFamily="34" charset="0"/>
      <p:regular r:id="rId64"/>
      <p:bold r:id="rId65"/>
      <p:italic r:id="rId66"/>
      <p:boldItalic r:id="rId67"/>
    </p:embeddedFont>
    <p:embeddedFont>
      <p:font typeface="Constantia" pitchFamily="18" charset="0"/>
      <p:regular r:id="rId68"/>
      <p:bold r:id="rId69"/>
      <p:italic r:id="rId70"/>
      <p:boldItalic r:id="rId71"/>
    </p:embeddedFont>
    <p:embeddedFont>
      <p:font typeface="Wingdings 2" pitchFamily="18" charset="2"/>
      <p:regular r:id="rId72"/>
    </p:embeddedFont>
    <p:embeddedFont>
      <p:font typeface="Lucida Sans Unicode" pitchFamily="34" charset="0"/>
      <p:regular r:id="rId73"/>
    </p:embeddedFont>
    <p:embeddedFont>
      <p:font typeface="Georgia" pitchFamily="18" charset="0"/>
      <p:regular r:id="rId74"/>
      <p:bold r:id="rId75"/>
      <p:italic r:id="rId76"/>
      <p:boldItalic r:id="rId77"/>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69E"/>
    <a:srgbClr val="FFD961"/>
    <a:srgbClr val="820000"/>
    <a:srgbClr val="FF9201"/>
    <a:srgbClr val="EFB7B7"/>
    <a:srgbClr val="FC5104"/>
    <a:srgbClr val="FFA7A7"/>
    <a:srgbClr val="FF3399"/>
    <a:srgbClr val="19136B"/>
    <a:srgbClr val="A1ACFD"/>
  </p:clrMru>
</p:presentationPr>
</file>

<file path=ppt/tableStyles.xml><?xml version="1.0" encoding="utf-8"?>
<a:tblStyleLst xmlns:a="http://schemas.openxmlformats.org/drawingml/2006/main" def="{5C22544A-7EE6-4342-B048-85BDC9FD1C3A}">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309" autoAdjust="0"/>
    <p:restoredTop sz="74915" autoAdjust="0"/>
  </p:normalViewPr>
  <p:slideViewPr>
    <p:cSldViewPr snapToObjects="1">
      <p:cViewPr>
        <p:scale>
          <a:sx n="80" d="100"/>
          <a:sy n="80" d="100"/>
        </p:scale>
        <p:origin x="-72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font" Target="fonts/font13.fntdata"/><Relationship Id="rId7" Type="http://schemas.openxmlformats.org/officeDocument/2006/relationships/slide" Target="slides/slide4.xml"/><Relationship Id="rId71"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9.fntdata"/><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7.fntdata"/><Relationship Id="rId7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6DB03-8F02-423E-A073-044D1AF71AC4}" type="doc">
      <dgm:prSet loTypeId="urn:microsoft.com/office/officeart/2005/8/layout/cycle6" loCatId="relationship" qsTypeId="urn:microsoft.com/office/officeart/2005/8/quickstyle/simple3" qsCatId="simple" csTypeId="urn:microsoft.com/office/officeart/2005/8/colors/accent1_2" csCatId="accent1" phldr="1"/>
      <dgm:spPr/>
      <dgm:t>
        <a:bodyPr/>
        <a:lstStyle/>
        <a:p>
          <a:endParaRPr lang="it-IT"/>
        </a:p>
      </dgm:t>
    </dgm:pt>
    <dgm:pt modelId="{BED42D6D-4112-4A6A-8E99-A90F5B956E64}">
      <dgm:prSet phldrT="[Testo]" custT="1"/>
      <dgm:spPr/>
      <dgm:t>
        <a:bodyPr/>
        <a:lstStyle/>
        <a:p>
          <a:r>
            <a:rPr lang="it-IT" sz="1600" b="0" dirty="0" smtClean="0">
              <a:latin typeface="+mj-lt"/>
            </a:rPr>
            <a:t>State</a:t>
          </a:r>
          <a:endParaRPr lang="it-IT" sz="1600" b="0" dirty="0">
            <a:latin typeface="+mj-lt"/>
          </a:endParaRPr>
        </a:p>
      </dgm:t>
    </dgm:pt>
    <dgm:pt modelId="{97375FAE-0BD5-47A6-88D9-013A82721B31}" type="parTrans" cxnId="{C66B8CF4-85B2-4C44-B723-C6D2CD705B24}">
      <dgm:prSet/>
      <dgm:spPr/>
      <dgm:t>
        <a:bodyPr/>
        <a:lstStyle/>
        <a:p>
          <a:endParaRPr lang="it-IT"/>
        </a:p>
      </dgm:t>
    </dgm:pt>
    <dgm:pt modelId="{00E4B57D-A68F-43AD-9BE4-9C9F28C28EA1}" type="sibTrans" cxnId="{C66B8CF4-85B2-4C44-B723-C6D2CD705B24}">
      <dgm:prSet/>
      <dgm:spPr/>
      <dgm:t>
        <a:bodyPr/>
        <a:lstStyle/>
        <a:p>
          <a:endParaRPr lang="it-IT"/>
        </a:p>
      </dgm:t>
    </dgm:pt>
    <dgm:pt modelId="{9EE090E9-A54D-4356-BD11-146F3A4B23F0}">
      <dgm:prSet phldrT="[Testo]" custT="1"/>
      <dgm:spPr/>
      <dgm:t>
        <a:bodyPr/>
        <a:lstStyle/>
        <a:p>
          <a:r>
            <a:rPr lang="it-IT" sz="1600" b="0" dirty="0" err="1" smtClean="0">
              <a:latin typeface="+mj-lt"/>
            </a:rPr>
            <a:t>Custom-Fork</a:t>
          </a:r>
          <a:endParaRPr lang="it-IT" sz="1600" b="0" dirty="0">
            <a:latin typeface="+mj-lt"/>
          </a:endParaRPr>
        </a:p>
      </dgm:t>
    </dgm:pt>
    <dgm:pt modelId="{2CA2680C-1CE1-4D50-9711-582AAFD540A6}" type="parTrans" cxnId="{5337602F-5178-45C3-8FEC-9E324EA1BC31}">
      <dgm:prSet/>
      <dgm:spPr/>
      <dgm:t>
        <a:bodyPr/>
        <a:lstStyle/>
        <a:p>
          <a:endParaRPr lang="it-IT"/>
        </a:p>
      </dgm:t>
    </dgm:pt>
    <dgm:pt modelId="{9F6935E4-2016-463E-81C4-C6F42E327A82}" type="sibTrans" cxnId="{5337602F-5178-45C3-8FEC-9E324EA1BC31}">
      <dgm:prSet/>
      <dgm:spPr/>
      <dgm:t>
        <a:bodyPr/>
        <a:lstStyle/>
        <a:p>
          <a:endParaRPr lang="it-IT"/>
        </a:p>
      </dgm:t>
    </dgm:pt>
    <dgm:pt modelId="{D97F7C69-F9F7-4C12-ADCB-8DD1AABCCB0A}">
      <dgm:prSet phldrT="[Testo]" custT="1"/>
      <dgm:spPr/>
      <dgm:t>
        <a:bodyPr/>
        <a:lstStyle/>
        <a:p>
          <a:r>
            <a:rPr lang="it-IT" sz="1600" b="0" dirty="0" smtClean="0">
              <a:latin typeface="+mj-lt"/>
            </a:rPr>
            <a:t>Timer</a:t>
          </a:r>
          <a:endParaRPr lang="it-IT" sz="1600" b="0" dirty="0">
            <a:latin typeface="+mj-lt"/>
          </a:endParaRPr>
        </a:p>
      </dgm:t>
    </dgm:pt>
    <dgm:pt modelId="{476B52E4-6928-49B6-858B-14EE1626780C}" type="parTrans" cxnId="{C1C6169E-2448-47A1-94DF-B3B701A33743}">
      <dgm:prSet/>
      <dgm:spPr/>
      <dgm:t>
        <a:bodyPr/>
        <a:lstStyle/>
        <a:p>
          <a:endParaRPr lang="it-IT"/>
        </a:p>
      </dgm:t>
    </dgm:pt>
    <dgm:pt modelId="{DB1A7E49-2F26-43ED-8DC4-FB0131EF555E}" type="sibTrans" cxnId="{C1C6169E-2448-47A1-94DF-B3B701A33743}">
      <dgm:prSet/>
      <dgm:spPr/>
      <dgm:t>
        <a:bodyPr/>
        <a:lstStyle/>
        <a:p>
          <a:endParaRPr lang="it-IT"/>
        </a:p>
      </dgm:t>
    </dgm:pt>
    <dgm:pt modelId="{8442347F-0121-4CB2-AE25-67FFE9EF0D54}">
      <dgm:prSet phldrT="[Testo]" custT="1"/>
      <dgm:spPr/>
      <dgm:t>
        <a:bodyPr/>
        <a:lstStyle/>
        <a:p>
          <a:r>
            <a:rPr lang="it-IT" sz="1600" b="0" dirty="0" err="1" smtClean="0">
              <a:latin typeface="+mj-lt"/>
            </a:rPr>
            <a:t>Decision</a:t>
          </a:r>
          <a:endParaRPr lang="it-IT" sz="1600" b="0" dirty="0">
            <a:latin typeface="+mj-lt"/>
          </a:endParaRPr>
        </a:p>
      </dgm:t>
    </dgm:pt>
    <dgm:pt modelId="{02718D0A-A7EE-40FC-B9B7-A76EC04FF009}" type="parTrans" cxnId="{322FFA42-2855-4099-B142-565D8E215B03}">
      <dgm:prSet/>
      <dgm:spPr/>
      <dgm:t>
        <a:bodyPr/>
        <a:lstStyle/>
        <a:p>
          <a:endParaRPr lang="it-IT"/>
        </a:p>
      </dgm:t>
    </dgm:pt>
    <dgm:pt modelId="{059CA016-2750-4C40-AFCA-3375BF5FC72D}" type="sibTrans" cxnId="{322FFA42-2855-4099-B142-565D8E215B03}">
      <dgm:prSet/>
      <dgm:spPr/>
      <dgm:t>
        <a:bodyPr/>
        <a:lstStyle/>
        <a:p>
          <a:endParaRPr lang="it-IT"/>
        </a:p>
      </dgm:t>
    </dgm:pt>
    <dgm:pt modelId="{B2579F6B-0827-4818-8FA9-3719B5600CC4}">
      <dgm:prSet phldrT="[Testo]" custT="1"/>
      <dgm:spPr/>
      <dgm:t>
        <a:bodyPr/>
        <a:lstStyle/>
        <a:p>
          <a:r>
            <a:rPr lang="it-IT" sz="1600" b="0" dirty="0" smtClean="0">
              <a:latin typeface="+mj-lt"/>
            </a:rPr>
            <a:t>Task</a:t>
          </a:r>
          <a:endParaRPr lang="it-IT" sz="1600" b="0" dirty="0">
            <a:latin typeface="+mj-lt"/>
          </a:endParaRPr>
        </a:p>
      </dgm:t>
    </dgm:pt>
    <dgm:pt modelId="{6AAF3612-3881-44C1-9348-6793A0E7C742}" type="parTrans" cxnId="{26D4446E-D582-4463-8501-263B1031A835}">
      <dgm:prSet/>
      <dgm:spPr/>
      <dgm:t>
        <a:bodyPr/>
        <a:lstStyle/>
        <a:p>
          <a:endParaRPr lang="it-IT"/>
        </a:p>
      </dgm:t>
    </dgm:pt>
    <dgm:pt modelId="{9A2E3CE7-4E17-4403-93FC-87A5E402CDC8}" type="sibTrans" cxnId="{26D4446E-D582-4463-8501-263B1031A835}">
      <dgm:prSet/>
      <dgm:spPr/>
      <dgm:t>
        <a:bodyPr/>
        <a:lstStyle/>
        <a:p>
          <a:endParaRPr lang="it-IT"/>
        </a:p>
      </dgm:t>
    </dgm:pt>
    <dgm:pt modelId="{A45A6E69-804C-4699-8CF9-A87A97920364}">
      <dgm:prSet phldrT="[Testo]" custT="1"/>
      <dgm:spPr/>
      <dgm:t>
        <a:bodyPr/>
        <a:lstStyle/>
        <a:p>
          <a:r>
            <a:rPr lang="it-IT" sz="1600" b="0" dirty="0" smtClean="0">
              <a:latin typeface="+mj-lt"/>
            </a:rPr>
            <a:t>Start</a:t>
          </a:r>
          <a:endParaRPr lang="it-IT" sz="1600" b="0" dirty="0">
            <a:latin typeface="+mj-lt"/>
          </a:endParaRPr>
        </a:p>
      </dgm:t>
    </dgm:pt>
    <dgm:pt modelId="{AF4C69E1-E5A0-41DC-B78E-D5A084468592}" type="parTrans" cxnId="{3AD4AD34-5681-4D6C-9D16-AE577845CD1F}">
      <dgm:prSet/>
      <dgm:spPr/>
      <dgm:t>
        <a:bodyPr/>
        <a:lstStyle/>
        <a:p>
          <a:endParaRPr lang="it-IT"/>
        </a:p>
      </dgm:t>
    </dgm:pt>
    <dgm:pt modelId="{B73F9CB7-8326-4967-BEEA-D7B0992E63E9}" type="sibTrans" cxnId="{3AD4AD34-5681-4D6C-9D16-AE577845CD1F}">
      <dgm:prSet/>
      <dgm:spPr/>
      <dgm:t>
        <a:bodyPr/>
        <a:lstStyle/>
        <a:p>
          <a:endParaRPr lang="it-IT"/>
        </a:p>
      </dgm:t>
    </dgm:pt>
    <dgm:pt modelId="{DC51BA57-34B3-4ABF-9FC1-FA2BF5A68D71}">
      <dgm:prSet phldrT="[Testo]" custT="1"/>
      <dgm:spPr/>
      <dgm:t>
        <a:bodyPr/>
        <a:lstStyle/>
        <a:p>
          <a:r>
            <a:rPr lang="it-IT" sz="1600" b="0" dirty="0" smtClean="0">
              <a:latin typeface="+mj-lt"/>
            </a:rPr>
            <a:t>End</a:t>
          </a:r>
          <a:endParaRPr lang="it-IT" sz="1600" b="0" dirty="0">
            <a:latin typeface="+mj-lt"/>
          </a:endParaRPr>
        </a:p>
      </dgm:t>
    </dgm:pt>
    <dgm:pt modelId="{A9DD9683-D304-448D-8819-426434F7FC52}" type="parTrans" cxnId="{9B766D5B-F1EE-4EBC-B1D0-1165D6FEC4C8}">
      <dgm:prSet/>
      <dgm:spPr/>
      <dgm:t>
        <a:bodyPr/>
        <a:lstStyle/>
        <a:p>
          <a:endParaRPr lang="it-IT"/>
        </a:p>
      </dgm:t>
    </dgm:pt>
    <dgm:pt modelId="{FBD00347-798D-419D-B0E1-CC9B41D8BE32}" type="sibTrans" cxnId="{9B766D5B-F1EE-4EBC-B1D0-1165D6FEC4C8}">
      <dgm:prSet/>
      <dgm:spPr/>
      <dgm:t>
        <a:bodyPr/>
        <a:lstStyle/>
        <a:p>
          <a:endParaRPr lang="it-IT"/>
        </a:p>
      </dgm:t>
    </dgm:pt>
    <dgm:pt modelId="{2EEDC039-D20D-4A3E-866E-62DF5BE600D3}">
      <dgm:prSet phldrT="[Testo]" custT="1"/>
      <dgm:spPr/>
      <dgm:t>
        <a:bodyPr/>
        <a:lstStyle/>
        <a:p>
          <a:r>
            <a:rPr lang="it-IT" sz="1600" b="0" dirty="0" err="1" smtClean="0">
              <a:latin typeface="+mj-lt"/>
            </a:rPr>
            <a:t>Fork</a:t>
          </a:r>
          <a:endParaRPr lang="it-IT" sz="1600" b="0" dirty="0">
            <a:latin typeface="+mj-lt"/>
          </a:endParaRPr>
        </a:p>
      </dgm:t>
    </dgm:pt>
    <dgm:pt modelId="{ED6236E6-96FE-4A75-86D4-D355E7B309D7}" type="parTrans" cxnId="{1206E8A2-9979-454F-9A5E-1AACF3CA2D05}">
      <dgm:prSet/>
      <dgm:spPr/>
      <dgm:t>
        <a:bodyPr/>
        <a:lstStyle/>
        <a:p>
          <a:endParaRPr lang="it-IT"/>
        </a:p>
      </dgm:t>
    </dgm:pt>
    <dgm:pt modelId="{5EB3AC07-5244-4E2B-8515-649A3A0E53F3}" type="sibTrans" cxnId="{1206E8A2-9979-454F-9A5E-1AACF3CA2D05}">
      <dgm:prSet/>
      <dgm:spPr/>
      <dgm:t>
        <a:bodyPr/>
        <a:lstStyle/>
        <a:p>
          <a:endParaRPr lang="it-IT"/>
        </a:p>
      </dgm:t>
    </dgm:pt>
    <dgm:pt modelId="{16C28A5F-9035-4F61-A1CC-393110E78D25}">
      <dgm:prSet phldrT="[Testo]" custT="1"/>
      <dgm:spPr/>
      <dgm:t>
        <a:bodyPr/>
        <a:lstStyle/>
        <a:p>
          <a:r>
            <a:rPr lang="it-IT" sz="1600" b="0" dirty="0" smtClean="0">
              <a:latin typeface="+mj-lt"/>
            </a:rPr>
            <a:t>Join</a:t>
          </a:r>
          <a:endParaRPr lang="it-IT" sz="1600" b="0" dirty="0">
            <a:latin typeface="+mj-lt"/>
          </a:endParaRPr>
        </a:p>
      </dgm:t>
    </dgm:pt>
    <dgm:pt modelId="{C7E4F605-605F-4B03-9E40-9AA177EBE756}" type="parTrans" cxnId="{E52C5135-4D62-44ED-BF06-DC8CDBC9E222}">
      <dgm:prSet/>
      <dgm:spPr/>
      <dgm:t>
        <a:bodyPr/>
        <a:lstStyle/>
        <a:p>
          <a:endParaRPr lang="it-IT"/>
        </a:p>
      </dgm:t>
    </dgm:pt>
    <dgm:pt modelId="{047A0FDF-D6AA-4635-A923-A9CE72292ADE}" type="sibTrans" cxnId="{E52C5135-4D62-44ED-BF06-DC8CDBC9E222}">
      <dgm:prSet/>
      <dgm:spPr/>
      <dgm:t>
        <a:bodyPr/>
        <a:lstStyle/>
        <a:p>
          <a:endParaRPr lang="it-IT"/>
        </a:p>
      </dgm:t>
    </dgm:pt>
    <dgm:pt modelId="{CF6EFC85-AC10-4345-B705-5EE8154A08B4}">
      <dgm:prSet phldrT="[Testo]" custT="1"/>
      <dgm:spPr/>
      <dgm:t>
        <a:bodyPr/>
        <a:lstStyle/>
        <a:p>
          <a:r>
            <a:rPr lang="it-IT" sz="1600" b="0" dirty="0" err="1" smtClean="0">
              <a:latin typeface="+mj-lt"/>
            </a:rPr>
            <a:t>Event</a:t>
          </a:r>
          <a:endParaRPr lang="it-IT" sz="1600" b="0" dirty="0">
            <a:latin typeface="+mj-lt"/>
          </a:endParaRPr>
        </a:p>
      </dgm:t>
    </dgm:pt>
    <dgm:pt modelId="{7944199C-2A9F-411B-97F8-C7329D6CDA17}" type="parTrans" cxnId="{FA4C204C-691D-465F-BD4F-025FA6426EE1}">
      <dgm:prSet/>
      <dgm:spPr/>
      <dgm:t>
        <a:bodyPr/>
        <a:lstStyle/>
        <a:p>
          <a:endParaRPr lang="it-IT"/>
        </a:p>
      </dgm:t>
    </dgm:pt>
    <dgm:pt modelId="{855956E8-9500-444A-A481-F0CDB3A9DD67}" type="sibTrans" cxnId="{FA4C204C-691D-465F-BD4F-025FA6426EE1}">
      <dgm:prSet/>
      <dgm:spPr/>
      <dgm:t>
        <a:bodyPr/>
        <a:lstStyle/>
        <a:p>
          <a:endParaRPr lang="it-IT"/>
        </a:p>
      </dgm:t>
    </dgm:pt>
    <dgm:pt modelId="{B9D437D2-146A-4243-87F0-BBEE561DF499}">
      <dgm:prSet phldrT="[Testo]" custT="1"/>
      <dgm:spPr/>
      <dgm:t>
        <a:bodyPr/>
        <a:lstStyle/>
        <a:p>
          <a:r>
            <a:rPr lang="it-IT" sz="1600" b="0" dirty="0" err="1" smtClean="0">
              <a:latin typeface="+mj-lt"/>
            </a:rPr>
            <a:t>Handler</a:t>
          </a:r>
          <a:endParaRPr lang="it-IT" sz="1600" b="0" dirty="0">
            <a:latin typeface="+mj-lt"/>
          </a:endParaRPr>
        </a:p>
      </dgm:t>
    </dgm:pt>
    <dgm:pt modelId="{73D91784-F375-4789-A50D-BC04AC164CAB}" type="parTrans" cxnId="{9EE6052D-00F3-4E05-B8A2-DDA93EACBADE}">
      <dgm:prSet/>
      <dgm:spPr/>
      <dgm:t>
        <a:bodyPr/>
        <a:lstStyle/>
        <a:p>
          <a:endParaRPr lang="it-IT"/>
        </a:p>
      </dgm:t>
    </dgm:pt>
    <dgm:pt modelId="{EA4B1683-80CE-4FD6-A04A-1309EE39909F}" type="sibTrans" cxnId="{9EE6052D-00F3-4E05-B8A2-DDA93EACBADE}">
      <dgm:prSet/>
      <dgm:spPr/>
      <dgm:t>
        <a:bodyPr/>
        <a:lstStyle/>
        <a:p>
          <a:endParaRPr lang="it-IT"/>
        </a:p>
      </dgm:t>
    </dgm:pt>
    <dgm:pt modelId="{5B11E883-E02B-4BC1-B65A-07F06945375F}">
      <dgm:prSet phldrT="[Testo]" custT="1"/>
      <dgm:spPr/>
      <dgm:t>
        <a:bodyPr/>
        <a:lstStyle/>
        <a:p>
          <a:r>
            <a:rPr lang="it-IT" sz="1600" b="0" dirty="0" err="1" smtClean="0">
              <a:latin typeface="+mj-lt"/>
            </a:rPr>
            <a:t>Priority</a:t>
          </a:r>
          <a:endParaRPr lang="it-IT" sz="1600" b="0" dirty="0">
            <a:latin typeface="+mj-lt"/>
          </a:endParaRPr>
        </a:p>
      </dgm:t>
    </dgm:pt>
    <dgm:pt modelId="{4C64EDF2-EA84-4FF1-A4B0-D465845826FF}" type="parTrans" cxnId="{FF9C96BE-843E-43AC-8F04-085F8BDADA2F}">
      <dgm:prSet/>
      <dgm:spPr/>
      <dgm:t>
        <a:bodyPr/>
        <a:lstStyle/>
        <a:p>
          <a:endParaRPr lang="it-IT"/>
        </a:p>
      </dgm:t>
    </dgm:pt>
    <dgm:pt modelId="{04442FF2-E890-4B00-AE36-1F8CA466612B}" type="sibTrans" cxnId="{FF9C96BE-843E-43AC-8F04-085F8BDADA2F}">
      <dgm:prSet/>
      <dgm:spPr/>
      <dgm:t>
        <a:bodyPr/>
        <a:lstStyle/>
        <a:p>
          <a:endParaRPr lang="it-IT"/>
        </a:p>
      </dgm:t>
    </dgm:pt>
    <dgm:pt modelId="{E63ACB42-CE55-4D94-B773-72D8E85082DD}">
      <dgm:prSet phldrT="[Testo]" custT="1">
        <dgm:style>
          <a:lnRef idx="1">
            <a:schemeClr val="accent1"/>
          </a:lnRef>
          <a:fillRef idx="2">
            <a:schemeClr val="accent1"/>
          </a:fillRef>
          <a:effectRef idx="1">
            <a:schemeClr val="accent1"/>
          </a:effectRef>
          <a:fontRef idx="minor">
            <a:schemeClr val="dk1"/>
          </a:fontRef>
        </dgm:style>
      </dgm:prSet>
      <dgm:spPr/>
      <dgm:t>
        <a:bodyPr/>
        <a:lstStyle/>
        <a:p>
          <a:r>
            <a:rPr lang="it-IT" sz="1600" b="0" dirty="0" err="1" smtClean="0">
              <a:latin typeface="+mj-lt"/>
            </a:rPr>
            <a:t>Sub-Process</a:t>
          </a:r>
          <a:endParaRPr lang="it-IT" sz="1600" b="0" dirty="0">
            <a:latin typeface="+mj-lt"/>
          </a:endParaRPr>
        </a:p>
      </dgm:t>
    </dgm:pt>
    <dgm:pt modelId="{603904F3-B273-4C3F-B970-E112CEF8F6C4}" type="parTrans" cxnId="{4D6B2733-0CB3-4697-8852-91F87C6C2EA8}">
      <dgm:prSet/>
      <dgm:spPr/>
      <dgm:t>
        <a:bodyPr/>
        <a:lstStyle/>
        <a:p>
          <a:endParaRPr lang="it-IT"/>
        </a:p>
      </dgm:t>
    </dgm:pt>
    <dgm:pt modelId="{E04526AC-BAF6-4AD8-87A0-3FC79F9F043E}" type="sibTrans" cxnId="{4D6B2733-0CB3-4697-8852-91F87C6C2EA8}">
      <dgm:prSet/>
      <dgm:spPr/>
      <dgm:t>
        <a:bodyPr/>
        <a:lstStyle/>
        <a:p>
          <a:endParaRPr lang="it-IT"/>
        </a:p>
      </dgm:t>
    </dgm:pt>
    <dgm:pt modelId="{042DEC8F-7B16-4D9E-AA6D-AF6A199B34CD}" type="pres">
      <dgm:prSet presAssocID="{5E96DB03-8F02-423E-A073-044D1AF71AC4}" presName="cycle" presStyleCnt="0">
        <dgm:presLayoutVars>
          <dgm:dir/>
          <dgm:resizeHandles val="exact"/>
        </dgm:presLayoutVars>
      </dgm:prSet>
      <dgm:spPr/>
      <dgm:t>
        <a:bodyPr/>
        <a:lstStyle/>
        <a:p>
          <a:endParaRPr lang="it-IT"/>
        </a:p>
      </dgm:t>
    </dgm:pt>
    <dgm:pt modelId="{FCD8339A-E2ED-4BFE-AD40-A35496FBA1CA}" type="pres">
      <dgm:prSet presAssocID="{BED42D6D-4112-4A6A-8E99-A90F5B956E64}" presName="node" presStyleLbl="node1" presStyleIdx="0" presStyleCnt="13" custScaleX="124712">
        <dgm:presLayoutVars>
          <dgm:bulletEnabled val="1"/>
        </dgm:presLayoutVars>
      </dgm:prSet>
      <dgm:spPr/>
      <dgm:t>
        <a:bodyPr/>
        <a:lstStyle/>
        <a:p>
          <a:endParaRPr lang="it-IT"/>
        </a:p>
      </dgm:t>
    </dgm:pt>
    <dgm:pt modelId="{12A934F8-6799-4ED4-8DEA-D25674656C14}" type="pres">
      <dgm:prSet presAssocID="{BED42D6D-4112-4A6A-8E99-A90F5B956E64}" presName="spNode" presStyleCnt="0"/>
      <dgm:spPr/>
    </dgm:pt>
    <dgm:pt modelId="{3E710445-445F-4289-8F1F-F8761638A472}" type="pres">
      <dgm:prSet presAssocID="{00E4B57D-A68F-43AD-9BE4-9C9F28C28EA1}" presName="sibTrans" presStyleLbl="sibTrans1D1" presStyleIdx="0" presStyleCnt="13"/>
      <dgm:spPr/>
      <dgm:t>
        <a:bodyPr/>
        <a:lstStyle/>
        <a:p>
          <a:endParaRPr lang="it-IT"/>
        </a:p>
      </dgm:t>
    </dgm:pt>
    <dgm:pt modelId="{4FCBA577-6D83-403A-B83A-E79DC1D771B7}" type="pres">
      <dgm:prSet presAssocID="{9EE090E9-A54D-4356-BD11-146F3A4B23F0}" presName="node" presStyleLbl="node1" presStyleIdx="1" presStyleCnt="13" custScaleX="124712">
        <dgm:presLayoutVars>
          <dgm:bulletEnabled val="1"/>
        </dgm:presLayoutVars>
      </dgm:prSet>
      <dgm:spPr/>
      <dgm:t>
        <a:bodyPr/>
        <a:lstStyle/>
        <a:p>
          <a:endParaRPr lang="it-IT"/>
        </a:p>
      </dgm:t>
    </dgm:pt>
    <dgm:pt modelId="{310C8E8B-CE11-471A-8AD9-4FE1B797E08B}" type="pres">
      <dgm:prSet presAssocID="{9EE090E9-A54D-4356-BD11-146F3A4B23F0}" presName="spNode" presStyleCnt="0"/>
      <dgm:spPr/>
    </dgm:pt>
    <dgm:pt modelId="{295CCBB2-F7F2-4AA0-A2FA-5D7612DD5E11}" type="pres">
      <dgm:prSet presAssocID="{9F6935E4-2016-463E-81C4-C6F42E327A82}" presName="sibTrans" presStyleLbl="sibTrans1D1" presStyleIdx="1" presStyleCnt="13"/>
      <dgm:spPr/>
      <dgm:t>
        <a:bodyPr/>
        <a:lstStyle/>
        <a:p>
          <a:endParaRPr lang="it-IT"/>
        </a:p>
      </dgm:t>
    </dgm:pt>
    <dgm:pt modelId="{D01B412D-29BC-49B4-B122-A7ED0D3E03CF}" type="pres">
      <dgm:prSet presAssocID="{D97F7C69-F9F7-4C12-ADCB-8DD1AABCCB0A}" presName="node" presStyleLbl="node1" presStyleIdx="2" presStyleCnt="13" custScaleX="124712">
        <dgm:presLayoutVars>
          <dgm:bulletEnabled val="1"/>
        </dgm:presLayoutVars>
      </dgm:prSet>
      <dgm:spPr/>
      <dgm:t>
        <a:bodyPr/>
        <a:lstStyle/>
        <a:p>
          <a:endParaRPr lang="it-IT"/>
        </a:p>
      </dgm:t>
    </dgm:pt>
    <dgm:pt modelId="{E51B2360-E43E-49D4-BD89-75065C3DAD4E}" type="pres">
      <dgm:prSet presAssocID="{D97F7C69-F9F7-4C12-ADCB-8DD1AABCCB0A}" presName="spNode" presStyleCnt="0"/>
      <dgm:spPr/>
    </dgm:pt>
    <dgm:pt modelId="{D4733A87-8B5F-4006-A71B-765E1CBEE1F8}" type="pres">
      <dgm:prSet presAssocID="{DB1A7E49-2F26-43ED-8DC4-FB0131EF555E}" presName="sibTrans" presStyleLbl="sibTrans1D1" presStyleIdx="2" presStyleCnt="13"/>
      <dgm:spPr/>
      <dgm:t>
        <a:bodyPr/>
        <a:lstStyle/>
        <a:p>
          <a:endParaRPr lang="it-IT"/>
        </a:p>
      </dgm:t>
    </dgm:pt>
    <dgm:pt modelId="{9E9823E9-D50A-4C15-86AD-E8111BF21231}" type="pres">
      <dgm:prSet presAssocID="{8442347F-0121-4CB2-AE25-67FFE9EF0D54}" presName="node" presStyleLbl="node1" presStyleIdx="3" presStyleCnt="13" custScaleX="124712">
        <dgm:presLayoutVars>
          <dgm:bulletEnabled val="1"/>
        </dgm:presLayoutVars>
      </dgm:prSet>
      <dgm:spPr/>
      <dgm:t>
        <a:bodyPr/>
        <a:lstStyle/>
        <a:p>
          <a:endParaRPr lang="it-IT"/>
        </a:p>
      </dgm:t>
    </dgm:pt>
    <dgm:pt modelId="{A3DECC3C-F38E-4E53-9D37-2CAFB68DB70B}" type="pres">
      <dgm:prSet presAssocID="{8442347F-0121-4CB2-AE25-67FFE9EF0D54}" presName="spNode" presStyleCnt="0"/>
      <dgm:spPr/>
    </dgm:pt>
    <dgm:pt modelId="{3087DE26-17BF-4C9C-9557-83AA40FC5C30}" type="pres">
      <dgm:prSet presAssocID="{059CA016-2750-4C40-AFCA-3375BF5FC72D}" presName="sibTrans" presStyleLbl="sibTrans1D1" presStyleIdx="3" presStyleCnt="13"/>
      <dgm:spPr/>
      <dgm:t>
        <a:bodyPr/>
        <a:lstStyle/>
        <a:p>
          <a:endParaRPr lang="it-IT"/>
        </a:p>
      </dgm:t>
    </dgm:pt>
    <dgm:pt modelId="{91DDF85B-649E-4693-ABF5-1AB8650AA995}" type="pres">
      <dgm:prSet presAssocID="{B2579F6B-0827-4818-8FA9-3719B5600CC4}" presName="node" presStyleLbl="node1" presStyleIdx="4" presStyleCnt="13" custScaleX="124712">
        <dgm:presLayoutVars>
          <dgm:bulletEnabled val="1"/>
        </dgm:presLayoutVars>
      </dgm:prSet>
      <dgm:spPr/>
      <dgm:t>
        <a:bodyPr/>
        <a:lstStyle/>
        <a:p>
          <a:endParaRPr lang="it-IT"/>
        </a:p>
      </dgm:t>
    </dgm:pt>
    <dgm:pt modelId="{06F37430-3DAD-4D4D-9FD3-6A858AD547C5}" type="pres">
      <dgm:prSet presAssocID="{B2579F6B-0827-4818-8FA9-3719B5600CC4}" presName="spNode" presStyleCnt="0"/>
      <dgm:spPr/>
    </dgm:pt>
    <dgm:pt modelId="{301EF661-6320-4745-BE3F-EAD7CF8979D7}" type="pres">
      <dgm:prSet presAssocID="{9A2E3CE7-4E17-4403-93FC-87A5E402CDC8}" presName="sibTrans" presStyleLbl="sibTrans1D1" presStyleIdx="4" presStyleCnt="13"/>
      <dgm:spPr/>
      <dgm:t>
        <a:bodyPr/>
        <a:lstStyle/>
        <a:p>
          <a:endParaRPr lang="it-IT"/>
        </a:p>
      </dgm:t>
    </dgm:pt>
    <dgm:pt modelId="{57495470-E424-4453-A943-03DB399E413B}" type="pres">
      <dgm:prSet presAssocID="{A45A6E69-804C-4699-8CF9-A87A97920364}" presName="node" presStyleLbl="node1" presStyleIdx="5" presStyleCnt="13" custScaleX="124712">
        <dgm:presLayoutVars>
          <dgm:bulletEnabled val="1"/>
        </dgm:presLayoutVars>
      </dgm:prSet>
      <dgm:spPr/>
      <dgm:t>
        <a:bodyPr/>
        <a:lstStyle/>
        <a:p>
          <a:endParaRPr lang="it-IT"/>
        </a:p>
      </dgm:t>
    </dgm:pt>
    <dgm:pt modelId="{1513179E-5D35-44D1-B448-C1E3555AB145}" type="pres">
      <dgm:prSet presAssocID="{A45A6E69-804C-4699-8CF9-A87A97920364}" presName="spNode" presStyleCnt="0"/>
      <dgm:spPr/>
    </dgm:pt>
    <dgm:pt modelId="{3C62933D-3B85-48F6-9669-F27C9690BD4C}" type="pres">
      <dgm:prSet presAssocID="{B73F9CB7-8326-4967-BEEA-D7B0992E63E9}" presName="sibTrans" presStyleLbl="sibTrans1D1" presStyleIdx="5" presStyleCnt="13"/>
      <dgm:spPr/>
      <dgm:t>
        <a:bodyPr/>
        <a:lstStyle/>
        <a:p>
          <a:endParaRPr lang="it-IT"/>
        </a:p>
      </dgm:t>
    </dgm:pt>
    <dgm:pt modelId="{F5F65F3B-B404-4363-8528-E76EBBFA6A91}" type="pres">
      <dgm:prSet presAssocID="{DC51BA57-34B3-4ABF-9FC1-FA2BF5A68D71}" presName="node" presStyleLbl="node1" presStyleIdx="6" presStyleCnt="13" custScaleX="124712">
        <dgm:presLayoutVars>
          <dgm:bulletEnabled val="1"/>
        </dgm:presLayoutVars>
      </dgm:prSet>
      <dgm:spPr/>
      <dgm:t>
        <a:bodyPr/>
        <a:lstStyle/>
        <a:p>
          <a:endParaRPr lang="it-IT"/>
        </a:p>
      </dgm:t>
    </dgm:pt>
    <dgm:pt modelId="{F345BC1C-9DCE-41DB-B2ED-75E8AB464F97}" type="pres">
      <dgm:prSet presAssocID="{DC51BA57-34B3-4ABF-9FC1-FA2BF5A68D71}" presName="spNode" presStyleCnt="0"/>
      <dgm:spPr/>
    </dgm:pt>
    <dgm:pt modelId="{014E188A-06D1-4A88-B1E8-6AAC82F3D2E2}" type="pres">
      <dgm:prSet presAssocID="{FBD00347-798D-419D-B0E1-CC9B41D8BE32}" presName="sibTrans" presStyleLbl="sibTrans1D1" presStyleIdx="6" presStyleCnt="13"/>
      <dgm:spPr/>
      <dgm:t>
        <a:bodyPr/>
        <a:lstStyle/>
        <a:p>
          <a:endParaRPr lang="it-IT"/>
        </a:p>
      </dgm:t>
    </dgm:pt>
    <dgm:pt modelId="{C6946771-6300-4EF2-AB9F-0BD74FCDB241}" type="pres">
      <dgm:prSet presAssocID="{2EEDC039-D20D-4A3E-866E-62DF5BE600D3}" presName="node" presStyleLbl="node1" presStyleIdx="7" presStyleCnt="13" custScaleX="124712">
        <dgm:presLayoutVars>
          <dgm:bulletEnabled val="1"/>
        </dgm:presLayoutVars>
      </dgm:prSet>
      <dgm:spPr/>
      <dgm:t>
        <a:bodyPr/>
        <a:lstStyle/>
        <a:p>
          <a:endParaRPr lang="it-IT"/>
        </a:p>
      </dgm:t>
    </dgm:pt>
    <dgm:pt modelId="{6E589AB3-06D1-4DDD-AF9F-73369CD0DAC3}" type="pres">
      <dgm:prSet presAssocID="{2EEDC039-D20D-4A3E-866E-62DF5BE600D3}" presName="spNode" presStyleCnt="0"/>
      <dgm:spPr/>
    </dgm:pt>
    <dgm:pt modelId="{7C73BA3C-7BC4-4F1C-A75E-65F0A837641B}" type="pres">
      <dgm:prSet presAssocID="{5EB3AC07-5244-4E2B-8515-649A3A0E53F3}" presName="sibTrans" presStyleLbl="sibTrans1D1" presStyleIdx="7" presStyleCnt="13"/>
      <dgm:spPr/>
      <dgm:t>
        <a:bodyPr/>
        <a:lstStyle/>
        <a:p>
          <a:endParaRPr lang="it-IT"/>
        </a:p>
      </dgm:t>
    </dgm:pt>
    <dgm:pt modelId="{CFA335B5-93A2-48D7-8BC0-71179E34ED01}" type="pres">
      <dgm:prSet presAssocID="{16C28A5F-9035-4F61-A1CC-393110E78D25}" presName="node" presStyleLbl="node1" presStyleIdx="8" presStyleCnt="13" custScaleX="124712">
        <dgm:presLayoutVars>
          <dgm:bulletEnabled val="1"/>
        </dgm:presLayoutVars>
      </dgm:prSet>
      <dgm:spPr/>
      <dgm:t>
        <a:bodyPr/>
        <a:lstStyle/>
        <a:p>
          <a:endParaRPr lang="it-IT"/>
        </a:p>
      </dgm:t>
    </dgm:pt>
    <dgm:pt modelId="{0AC0EFE2-DB87-4EA4-A890-B4AE63B2C185}" type="pres">
      <dgm:prSet presAssocID="{16C28A5F-9035-4F61-A1CC-393110E78D25}" presName="spNode" presStyleCnt="0"/>
      <dgm:spPr/>
    </dgm:pt>
    <dgm:pt modelId="{3B5BBD01-0ECD-4945-8B0B-C6378900BA6F}" type="pres">
      <dgm:prSet presAssocID="{047A0FDF-D6AA-4635-A923-A9CE72292ADE}" presName="sibTrans" presStyleLbl="sibTrans1D1" presStyleIdx="8" presStyleCnt="13"/>
      <dgm:spPr/>
      <dgm:t>
        <a:bodyPr/>
        <a:lstStyle/>
        <a:p>
          <a:endParaRPr lang="it-IT"/>
        </a:p>
      </dgm:t>
    </dgm:pt>
    <dgm:pt modelId="{52D8DDD9-2456-4449-A961-7C04F24D3C41}" type="pres">
      <dgm:prSet presAssocID="{CF6EFC85-AC10-4345-B705-5EE8154A08B4}" presName="node" presStyleLbl="node1" presStyleIdx="9" presStyleCnt="13" custScaleX="124712">
        <dgm:presLayoutVars>
          <dgm:bulletEnabled val="1"/>
        </dgm:presLayoutVars>
      </dgm:prSet>
      <dgm:spPr/>
      <dgm:t>
        <a:bodyPr/>
        <a:lstStyle/>
        <a:p>
          <a:endParaRPr lang="it-IT"/>
        </a:p>
      </dgm:t>
    </dgm:pt>
    <dgm:pt modelId="{A5809144-3069-41D5-B618-11AB40ECD63A}" type="pres">
      <dgm:prSet presAssocID="{CF6EFC85-AC10-4345-B705-5EE8154A08B4}" presName="spNode" presStyleCnt="0"/>
      <dgm:spPr/>
    </dgm:pt>
    <dgm:pt modelId="{EE416C0B-6D53-4544-9722-948A0C43945A}" type="pres">
      <dgm:prSet presAssocID="{855956E8-9500-444A-A481-F0CDB3A9DD67}" presName="sibTrans" presStyleLbl="sibTrans1D1" presStyleIdx="9" presStyleCnt="13"/>
      <dgm:spPr/>
      <dgm:t>
        <a:bodyPr/>
        <a:lstStyle/>
        <a:p>
          <a:endParaRPr lang="it-IT"/>
        </a:p>
      </dgm:t>
    </dgm:pt>
    <dgm:pt modelId="{87E812F2-D955-42B0-8A88-3C38953D33D8}" type="pres">
      <dgm:prSet presAssocID="{B9D437D2-146A-4243-87F0-BBEE561DF499}" presName="node" presStyleLbl="node1" presStyleIdx="10" presStyleCnt="13" custScaleX="124712">
        <dgm:presLayoutVars>
          <dgm:bulletEnabled val="1"/>
        </dgm:presLayoutVars>
      </dgm:prSet>
      <dgm:spPr/>
      <dgm:t>
        <a:bodyPr/>
        <a:lstStyle/>
        <a:p>
          <a:endParaRPr lang="it-IT"/>
        </a:p>
      </dgm:t>
    </dgm:pt>
    <dgm:pt modelId="{B6F8DB63-36CD-4CDE-A70E-AAD22E403CC5}" type="pres">
      <dgm:prSet presAssocID="{B9D437D2-146A-4243-87F0-BBEE561DF499}" presName="spNode" presStyleCnt="0"/>
      <dgm:spPr/>
    </dgm:pt>
    <dgm:pt modelId="{0ED08628-855A-4826-960C-93890891126F}" type="pres">
      <dgm:prSet presAssocID="{EA4B1683-80CE-4FD6-A04A-1309EE39909F}" presName="sibTrans" presStyleLbl="sibTrans1D1" presStyleIdx="10" presStyleCnt="13"/>
      <dgm:spPr/>
      <dgm:t>
        <a:bodyPr/>
        <a:lstStyle/>
        <a:p>
          <a:endParaRPr lang="it-IT"/>
        </a:p>
      </dgm:t>
    </dgm:pt>
    <dgm:pt modelId="{CA199BC5-0F28-42FB-A0AF-C91FF59097EB}" type="pres">
      <dgm:prSet presAssocID="{5B11E883-E02B-4BC1-B65A-07F06945375F}" presName="node" presStyleLbl="node1" presStyleIdx="11" presStyleCnt="13" custScaleX="124712">
        <dgm:presLayoutVars>
          <dgm:bulletEnabled val="1"/>
        </dgm:presLayoutVars>
      </dgm:prSet>
      <dgm:spPr/>
      <dgm:t>
        <a:bodyPr/>
        <a:lstStyle/>
        <a:p>
          <a:endParaRPr lang="it-IT"/>
        </a:p>
      </dgm:t>
    </dgm:pt>
    <dgm:pt modelId="{3FC3CDA1-D212-4BB0-B705-C17DB7D6F6EA}" type="pres">
      <dgm:prSet presAssocID="{5B11E883-E02B-4BC1-B65A-07F06945375F}" presName="spNode" presStyleCnt="0"/>
      <dgm:spPr/>
    </dgm:pt>
    <dgm:pt modelId="{0A9EBB40-43F2-4190-BDE7-E5B932B5DFC7}" type="pres">
      <dgm:prSet presAssocID="{04442FF2-E890-4B00-AE36-1F8CA466612B}" presName="sibTrans" presStyleLbl="sibTrans1D1" presStyleIdx="11" presStyleCnt="13"/>
      <dgm:spPr/>
      <dgm:t>
        <a:bodyPr/>
        <a:lstStyle/>
        <a:p>
          <a:endParaRPr lang="it-IT"/>
        </a:p>
      </dgm:t>
    </dgm:pt>
    <dgm:pt modelId="{BC6962C8-09B4-460E-B96A-E62556DB6D8F}" type="pres">
      <dgm:prSet presAssocID="{E63ACB42-CE55-4D94-B773-72D8E85082DD}" presName="node" presStyleLbl="node1" presStyleIdx="12" presStyleCnt="13" custScaleX="140900">
        <dgm:presLayoutVars>
          <dgm:bulletEnabled val="1"/>
        </dgm:presLayoutVars>
      </dgm:prSet>
      <dgm:spPr/>
      <dgm:t>
        <a:bodyPr/>
        <a:lstStyle/>
        <a:p>
          <a:endParaRPr lang="it-IT"/>
        </a:p>
      </dgm:t>
    </dgm:pt>
    <dgm:pt modelId="{14765FDB-0F07-4D9A-8CF8-FB80195F32F4}" type="pres">
      <dgm:prSet presAssocID="{E63ACB42-CE55-4D94-B773-72D8E85082DD}" presName="spNode" presStyleCnt="0"/>
      <dgm:spPr/>
    </dgm:pt>
    <dgm:pt modelId="{4877CB77-DA39-4131-AF69-7F676146EE5A}" type="pres">
      <dgm:prSet presAssocID="{E04526AC-BAF6-4AD8-87A0-3FC79F9F043E}" presName="sibTrans" presStyleLbl="sibTrans1D1" presStyleIdx="12" presStyleCnt="13"/>
      <dgm:spPr/>
      <dgm:t>
        <a:bodyPr/>
        <a:lstStyle/>
        <a:p>
          <a:endParaRPr lang="it-IT"/>
        </a:p>
      </dgm:t>
    </dgm:pt>
  </dgm:ptLst>
  <dgm:cxnLst>
    <dgm:cxn modelId="{7EE95788-8F1D-4575-82F4-77C026D404D2}" type="presOf" srcId="{DB1A7E49-2F26-43ED-8DC4-FB0131EF555E}" destId="{D4733A87-8B5F-4006-A71B-765E1CBEE1F8}" srcOrd="0" destOrd="0" presId="urn:microsoft.com/office/officeart/2005/8/layout/cycle6"/>
    <dgm:cxn modelId="{1206E8A2-9979-454F-9A5E-1AACF3CA2D05}" srcId="{5E96DB03-8F02-423E-A073-044D1AF71AC4}" destId="{2EEDC039-D20D-4A3E-866E-62DF5BE600D3}" srcOrd="7" destOrd="0" parTransId="{ED6236E6-96FE-4A75-86D4-D355E7B309D7}" sibTransId="{5EB3AC07-5244-4E2B-8515-649A3A0E53F3}"/>
    <dgm:cxn modelId="{C97ECF0D-202B-4CDD-AA36-7ACC76935CBF}" type="presOf" srcId="{B73F9CB7-8326-4967-BEEA-D7B0992E63E9}" destId="{3C62933D-3B85-48F6-9669-F27C9690BD4C}" srcOrd="0" destOrd="0" presId="urn:microsoft.com/office/officeart/2005/8/layout/cycle6"/>
    <dgm:cxn modelId="{9B766D5B-F1EE-4EBC-B1D0-1165D6FEC4C8}" srcId="{5E96DB03-8F02-423E-A073-044D1AF71AC4}" destId="{DC51BA57-34B3-4ABF-9FC1-FA2BF5A68D71}" srcOrd="6" destOrd="0" parTransId="{A9DD9683-D304-448D-8819-426434F7FC52}" sibTransId="{FBD00347-798D-419D-B0E1-CC9B41D8BE32}"/>
    <dgm:cxn modelId="{FF9C96BE-843E-43AC-8F04-085F8BDADA2F}" srcId="{5E96DB03-8F02-423E-A073-044D1AF71AC4}" destId="{5B11E883-E02B-4BC1-B65A-07F06945375F}" srcOrd="11" destOrd="0" parTransId="{4C64EDF2-EA84-4FF1-A4B0-D465845826FF}" sibTransId="{04442FF2-E890-4B00-AE36-1F8CA466612B}"/>
    <dgm:cxn modelId="{FDA13E1E-EB36-43D7-9AFD-08B141C0A910}" type="presOf" srcId="{5E96DB03-8F02-423E-A073-044D1AF71AC4}" destId="{042DEC8F-7B16-4D9E-AA6D-AF6A199B34CD}" srcOrd="0" destOrd="0" presId="urn:microsoft.com/office/officeart/2005/8/layout/cycle6"/>
    <dgm:cxn modelId="{CE4AEC8B-BE7D-4D05-9CCE-E1DCEF11D090}" type="presOf" srcId="{FBD00347-798D-419D-B0E1-CC9B41D8BE32}" destId="{014E188A-06D1-4A88-B1E8-6AAC82F3D2E2}" srcOrd="0" destOrd="0" presId="urn:microsoft.com/office/officeart/2005/8/layout/cycle6"/>
    <dgm:cxn modelId="{808A78BE-48BC-47E9-B3B9-117B166F289B}" type="presOf" srcId="{9F6935E4-2016-463E-81C4-C6F42E327A82}" destId="{295CCBB2-F7F2-4AA0-A2FA-5D7612DD5E11}" srcOrd="0" destOrd="0" presId="urn:microsoft.com/office/officeart/2005/8/layout/cycle6"/>
    <dgm:cxn modelId="{744D0E7C-7DB6-4F1A-8E62-62A481BEE3FD}" type="presOf" srcId="{5B11E883-E02B-4BC1-B65A-07F06945375F}" destId="{CA199BC5-0F28-42FB-A0AF-C91FF59097EB}" srcOrd="0" destOrd="0" presId="urn:microsoft.com/office/officeart/2005/8/layout/cycle6"/>
    <dgm:cxn modelId="{5337602F-5178-45C3-8FEC-9E324EA1BC31}" srcId="{5E96DB03-8F02-423E-A073-044D1AF71AC4}" destId="{9EE090E9-A54D-4356-BD11-146F3A4B23F0}" srcOrd="1" destOrd="0" parTransId="{2CA2680C-1CE1-4D50-9711-582AAFD540A6}" sibTransId="{9F6935E4-2016-463E-81C4-C6F42E327A82}"/>
    <dgm:cxn modelId="{4D6B2733-0CB3-4697-8852-91F87C6C2EA8}" srcId="{5E96DB03-8F02-423E-A073-044D1AF71AC4}" destId="{E63ACB42-CE55-4D94-B773-72D8E85082DD}" srcOrd="12" destOrd="0" parTransId="{603904F3-B273-4C3F-B970-E112CEF8F6C4}" sibTransId="{E04526AC-BAF6-4AD8-87A0-3FC79F9F043E}"/>
    <dgm:cxn modelId="{6800A506-BF35-41EC-B562-B21064D700D8}" type="presOf" srcId="{DC51BA57-34B3-4ABF-9FC1-FA2BF5A68D71}" destId="{F5F65F3B-B404-4363-8528-E76EBBFA6A91}" srcOrd="0" destOrd="0" presId="urn:microsoft.com/office/officeart/2005/8/layout/cycle6"/>
    <dgm:cxn modelId="{0DF0D9DC-6DFE-426D-9AC7-960FB2D8C908}" type="presOf" srcId="{5EB3AC07-5244-4E2B-8515-649A3A0E53F3}" destId="{7C73BA3C-7BC4-4F1C-A75E-65F0A837641B}" srcOrd="0" destOrd="0" presId="urn:microsoft.com/office/officeart/2005/8/layout/cycle6"/>
    <dgm:cxn modelId="{B51098DD-04C6-45CC-A6E4-5314EA41575C}" type="presOf" srcId="{B2579F6B-0827-4818-8FA9-3719B5600CC4}" destId="{91DDF85B-649E-4693-ABF5-1AB8650AA995}" srcOrd="0" destOrd="0" presId="urn:microsoft.com/office/officeart/2005/8/layout/cycle6"/>
    <dgm:cxn modelId="{836DB902-C18F-4972-A544-BB591D00B0F4}" type="presOf" srcId="{855956E8-9500-444A-A481-F0CDB3A9DD67}" destId="{EE416C0B-6D53-4544-9722-948A0C43945A}" srcOrd="0" destOrd="0" presId="urn:microsoft.com/office/officeart/2005/8/layout/cycle6"/>
    <dgm:cxn modelId="{95DEF25B-79A2-4653-80DD-9DC203E7A964}" type="presOf" srcId="{00E4B57D-A68F-43AD-9BE4-9C9F28C28EA1}" destId="{3E710445-445F-4289-8F1F-F8761638A472}" srcOrd="0" destOrd="0" presId="urn:microsoft.com/office/officeart/2005/8/layout/cycle6"/>
    <dgm:cxn modelId="{2B898377-2471-414D-8403-6EAB95C9FA36}" type="presOf" srcId="{059CA016-2750-4C40-AFCA-3375BF5FC72D}" destId="{3087DE26-17BF-4C9C-9557-83AA40FC5C30}" srcOrd="0" destOrd="0" presId="urn:microsoft.com/office/officeart/2005/8/layout/cycle6"/>
    <dgm:cxn modelId="{0CC0C0EE-BB11-4F49-8E1A-FF52EA8820FB}" type="presOf" srcId="{8442347F-0121-4CB2-AE25-67FFE9EF0D54}" destId="{9E9823E9-D50A-4C15-86AD-E8111BF21231}" srcOrd="0" destOrd="0" presId="urn:microsoft.com/office/officeart/2005/8/layout/cycle6"/>
    <dgm:cxn modelId="{D1F60B89-8BEF-420F-9A32-259407BE20DB}" type="presOf" srcId="{04442FF2-E890-4B00-AE36-1F8CA466612B}" destId="{0A9EBB40-43F2-4190-BDE7-E5B932B5DFC7}" srcOrd="0" destOrd="0" presId="urn:microsoft.com/office/officeart/2005/8/layout/cycle6"/>
    <dgm:cxn modelId="{8221D700-2573-48B0-BE40-8B0BC76BD51C}" type="presOf" srcId="{EA4B1683-80CE-4FD6-A04A-1309EE39909F}" destId="{0ED08628-855A-4826-960C-93890891126F}" srcOrd="0" destOrd="0" presId="urn:microsoft.com/office/officeart/2005/8/layout/cycle6"/>
    <dgm:cxn modelId="{945C0BD6-A146-44E4-BCAC-43D55567A8E5}" type="presOf" srcId="{B9D437D2-146A-4243-87F0-BBEE561DF499}" destId="{87E812F2-D955-42B0-8A88-3C38953D33D8}" srcOrd="0" destOrd="0" presId="urn:microsoft.com/office/officeart/2005/8/layout/cycle6"/>
    <dgm:cxn modelId="{C66B8CF4-85B2-4C44-B723-C6D2CD705B24}" srcId="{5E96DB03-8F02-423E-A073-044D1AF71AC4}" destId="{BED42D6D-4112-4A6A-8E99-A90F5B956E64}" srcOrd="0" destOrd="0" parTransId="{97375FAE-0BD5-47A6-88D9-013A82721B31}" sibTransId="{00E4B57D-A68F-43AD-9BE4-9C9F28C28EA1}"/>
    <dgm:cxn modelId="{59A72B49-5E5B-47B1-93F4-4CA692D0F954}" type="presOf" srcId="{D97F7C69-F9F7-4C12-ADCB-8DD1AABCCB0A}" destId="{D01B412D-29BC-49B4-B122-A7ED0D3E03CF}" srcOrd="0" destOrd="0" presId="urn:microsoft.com/office/officeart/2005/8/layout/cycle6"/>
    <dgm:cxn modelId="{E52C5135-4D62-44ED-BF06-DC8CDBC9E222}" srcId="{5E96DB03-8F02-423E-A073-044D1AF71AC4}" destId="{16C28A5F-9035-4F61-A1CC-393110E78D25}" srcOrd="8" destOrd="0" parTransId="{C7E4F605-605F-4B03-9E40-9AA177EBE756}" sibTransId="{047A0FDF-D6AA-4635-A923-A9CE72292ADE}"/>
    <dgm:cxn modelId="{AA778729-69EE-4CC8-B618-9D53E35D0C0C}" type="presOf" srcId="{9EE090E9-A54D-4356-BD11-146F3A4B23F0}" destId="{4FCBA577-6D83-403A-B83A-E79DC1D771B7}" srcOrd="0" destOrd="0" presId="urn:microsoft.com/office/officeart/2005/8/layout/cycle6"/>
    <dgm:cxn modelId="{FA4C204C-691D-465F-BD4F-025FA6426EE1}" srcId="{5E96DB03-8F02-423E-A073-044D1AF71AC4}" destId="{CF6EFC85-AC10-4345-B705-5EE8154A08B4}" srcOrd="9" destOrd="0" parTransId="{7944199C-2A9F-411B-97F8-C7329D6CDA17}" sibTransId="{855956E8-9500-444A-A481-F0CDB3A9DD67}"/>
    <dgm:cxn modelId="{4E5F82AB-2504-4F67-9164-FE096DBDC6A9}" type="presOf" srcId="{047A0FDF-D6AA-4635-A923-A9CE72292ADE}" destId="{3B5BBD01-0ECD-4945-8B0B-C6378900BA6F}" srcOrd="0" destOrd="0" presId="urn:microsoft.com/office/officeart/2005/8/layout/cycle6"/>
    <dgm:cxn modelId="{C24B3E26-013B-469B-ABA4-3A4B6A42262D}" type="presOf" srcId="{CF6EFC85-AC10-4345-B705-5EE8154A08B4}" destId="{52D8DDD9-2456-4449-A961-7C04F24D3C41}" srcOrd="0" destOrd="0" presId="urn:microsoft.com/office/officeart/2005/8/layout/cycle6"/>
    <dgm:cxn modelId="{3AD4AD34-5681-4D6C-9D16-AE577845CD1F}" srcId="{5E96DB03-8F02-423E-A073-044D1AF71AC4}" destId="{A45A6E69-804C-4699-8CF9-A87A97920364}" srcOrd="5" destOrd="0" parTransId="{AF4C69E1-E5A0-41DC-B78E-D5A084468592}" sibTransId="{B73F9CB7-8326-4967-BEEA-D7B0992E63E9}"/>
    <dgm:cxn modelId="{A010630F-FCC8-4967-B50B-207B301EAFBE}" type="presOf" srcId="{A45A6E69-804C-4699-8CF9-A87A97920364}" destId="{57495470-E424-4453-A943-03DB399E413B}" srcOrd="0" destOrd="0" presId="urn:microsoft.com/office/officeart/2005/8/layout/cycle6"/>
    <dgm:cxn modelId="{26D4446E-D582-4463-8501-263B1031A835}" srcId="{5E96DB03-8F02-423E-A073-044D1AF71AC4}" destId="{B2579F6B-0827-4818-8FA9-3719B5600CC4}" srcOrd="4" destOrd="0" parTransId="{6AAF3612-3881-44C1-9348-6793A0E7C742}" sibTransId="{9A2E3CE7-4E17-4403-93FC-87A5E402CDC8}"/>
    <dgm:cxn modelId="{9EE6052D-00F3-4E05-B8A2-DDA93EACBADE}" srcId="{5E96DB03-8F02-423E-A073-044D1AF71AC4}" destId="{B9D437D2-146A-4243-87F0-BBEE561DF499}" srcOrd="10" destOrd="0" parTransId="{73D91784-F375-4789-A50D-BC04AC164CAB}" sibTransId="{EA4B1683-80CE-4FD6-A04A-1309EE39909F}"/>
    <dgm:cxn modelId="{C1C6169E-2448-47A1-94DF-B3B701A33743}" srcId="{5E96DB03-8F02-423E-A073-044D1AF71AC4}" destId="{D97F7C69-F9F7-4C12-ADCB-8DD1AABCCB0A}" srcOrd="2" destOrd="0" parTransId="{476B52E4-6928-49B6-858B-14EE1626780C}" sibTransId="{DB1A7E49-2F26-43ED-8DC4-FB0131EF555E}"/>
    <dgm:cxn modelId="{322FFA42-2855-4099-B142-565D8E215B03}" srcId="{5E96DB03-8F02-423E-A073-044D1AF71AC4}" destId="{8442347F-0121-4CB2-AE25-67FFE9EF0D54}" srcOrd="3" destOrd="0" parTransId="{02718D0A-A7EE-40FC-B9B7-A76EC04FF009}" sibTransId="{059CA016-2750-4C40-AFCA-3375BF5FC72D}"/>
    <dgm:cxn modelId="{0E078259-96F5-465E-90DF-F8831B83C4F8}" type="presOf" srcId="{BED42D6D-4112-4A6A-8E99-A90F5B956E64}" destId="{FCD8339A-E2ED-4BFE-AD40-A35496FBA1CA}" srcOrd="0" destOrd="0" presId="urn:microsoft.com/office/officeart/2005/8/layout/cycle6"/>
    <dgm:cxn modelId="{4463BBCD-F66B-4D6E-A805-7D974C897DAB}" type="presOf" srcId="{9A2E3CE7-4E17-4403-93FC-87A5E402CDC8}" destId="{301EF661-6320-4745-BE3F-EAD7CF8979D7}" srcOrd="0" destOrd="0" presId="urn:microsoft.com/office/officeart/2005/8/layout/cycle6"/>
    <dgm:cxn modelId="{0F5060E8-1944-40E0-BAE1-E9F91588ABFB}" type="presOf" srcId="{16C28A5F-9035-4F61-A1CC-393110E78D25}" destId="{CFA335B5-93A2-48D7-8BC0-71179E34ED01}" srcOrd="0" destOrd="0" presId="urn:microsoft.com/office/officeart/2005/8/layout/cycle6"/>
    <dgm:cxn modelId="{E16FE0D7-E7E0-43DE-992E-A7824FACA1E8}" type="presOf" srcId="{E63ACB42-CE55-4D94-B773-72D8E85082DD}" destId="{BC6962C8-09B4-460E-B96A-E62556DB6D8F}" srcOrd="0" destOrd="0" presId="urn:microsoft.com/office/officeart/2005/8/layout/cycle6"/>
    <dgm:cxn modelId="{7EF26B39-D496-4DA4-8581-367AF988BF15}" type="presOf" srcId="{E04526AC-BAF6-4AD8-87A0-3FC79F9F043E}" destId="{4877CB77-DA39-4131-AF69-7F676146EE5A}" srcOrd="0" destOrd="0" presId="urn:microsoft.com/office/officeart/2005/8/layout/cycle6"/>
    <dgm:cxn modelId="{E90114E5-63C9-4EEF-B264-D7551CCE7B1B}" type="presOf" srcId="{2EEDC039-D20D-4A3E-866E-62DF5BE600D3}" destId="{C6946771-6300-4EF2-AB9F-0BD74FCDB241}" srcOrd="0" destOrd="0" presId="urn:microsoft.com/office/officeart/2005/8/layout/cycle6"/>
    <dgm:cxn modelId="{FE636223-03A4-49E4-B45D-96FAFB5C7B78}" type="presParOf" srcId="{042DEC8F-7B16-4D9E-AA6D-AF6A199B34CD}" destId="{FCD8339A-E2ED-4BFE-AD40-A35496FBA1CA}" srcOrd="0" destOrd="0" presId="urn:microsoft.com/office/officeart/2005/8/layout/cycle6"/>
    <dgm:cxn modelId="{CE8831BC-8656-46D4-8653-B58FB6408898}" type="presParOf" srcId="{042DEC8F-7B16-4D9E-AA6D-AF6A199B34CD}" destId="{12A934F8-6799-4ED4-8DEA-D25674656C14}" srcOrd="1" destOrd="0" presId="urn:microsoft.com/office/officeart/2005/8/layout/cycle6"/>
    <dgm:cxn modelId="{5BF7D48E-2635-4139-9B67-7B0767FACD91}" type="presParOf" srcId="{042DEC8F-7B16-4D9E-AA6D-AF6A199B34CD}" destId="{3E710445-445F-4289-8F1F-F8761638A472}" srcOrd="2" destOrd="0" presId="urn:microsoft.com/office/officeart/2005/8/layout/cycle6"/>
    <dgm:cxn modelId="{62EFA68E-6371-4A00-8E6B-C6C46AF5F074}" type="presParOf" srcId="{042DEC8F-7B16-4D9E-AA6D-AF6A199B34CD}" destId="{4FCBA577-6D83-403A-B83A-E79DC1D771B7}" srcOrd="3" destOrd="0" presId="urn:microsoft.com/office/officeart/2005/8/layout/cycle6"/>
    <dgm:cxn modelId="{A5F5D481-3CF9-4DDC-8F0C-BB39911BCE79}" type="presParOf" srcId="{042DEC8F-7B16-4D9E-AA6D-AF6A199B34CD}" destId="{310C8E8B-CE11-471A-8AD9-4FE1B797E08B}" srcOrd="4" destOrd="0" presId="urn:microsoft.com/office/officeart/2005/8/layout/cycle6"/>
    <dgm:cxn modelId="{E6B5C28F-D74F-4E9E-9345-EFE185A46EF7}" type="presParOf" srcId="{042DEC8F-7B16-4D9E-AA6D-AF6A199B34CD}" destId="{295CCBB2-F7F2-4AA0-A2FA-5D7612DD5E11}" srcOrd="5" destOrd="0" presId="urn:microsoft.com/office/officeart/2005/8/layout/cycle6"/>
    <dgm:cxn modelId="{D7371B56-C49F-413E-A6E5-5EDCCF9A2554}" type="presParOf" srcId="{042DEC8F-7B16-4D9E-AA6D-AF6A199B34CD}" destId="{D01B412D-29BC-49B4-B122-A7ED0D3E03CF}" srcOrd="6" destOrd="0" presId="urn:microsoft.com/office/officeart/2005/8/layout/cycle6"/>
    <dgm:cxn modelId="{6B2A25A2-4D9E-4857-972D-082549C4571A}" type="presParOf" srcId="{042DEC8F-7B16-4D9E-AA6D-AF6A199B34CD}" destId="{E51B2360-E43E-49D4-BD89-75065C3DAD4E}" srcOrd="7" destOrd="0" presId="urn:microsoft.com/office/officeart/2005/8/layout/cycle6"/>
    <dgm:cxn modelId="{948B8753-145F-4778-8576-2BC7BCF67582}" type="presParOf" srcId="{042DEC8F-7B16-4D9E-AA6D-AF6A199B34CD}" destId="{D4733A87-8B5F-4006-A71B-765E1CBEE1F8}" srcOrd="8" destOrd="0" presId="urn:microsoft.com/office/officeart/2005/8/layout/cycle6"/>
    <dgm:cxn modelId="{357671B2-88A1-4851-9133-60350B675C33}" type="presParOf" srcId="{042DEC8F-7B16-4D9E-AA6D-AF6A199B34CD}" destId="{9E9823E9-D50A-4C15-86AD-E8111BF21231}" srcOrd="9" destOrd="0" presId="urn:microsoft.com/office/officeart/2005/8/layout/cycle6"/>
    <dgm:cxn modelId="{24EE6BDC-EE0F-4750-B8AC-0E1072D218C5}" type="presParOf" srcId="{042DEC8F-7B16-4D9E-AA6D-AF6A199B34CD}" destId="{A3DECC3C-F38E-4E53-9D37-2CAFB68DB70B}" srcOrd="10" destOrd="0" presId="urn:microsoft.com/office/officeart/2005/8/layout/cycle6"/>
    <dgm:cxn modelId="{642D19CE-53EC-4E95-A347-886E2AAC4835}" type="presParOf" srcId="{042DEC8F-7B16-4D9E-AA6D-AF6A199B34CD}" destId="{3087DE26-17BF-4C9C-9557-83AA40FC5C30}" srcOrd="11" destOrd="0" presId="urn:microsoft.com/office/officeart/2005/8/layout/cycle6"/>
    <dgm:cxn modelId="{EAD5B947-A957-4567-A1D2-5DA1078EFD2E}" type="presParOf" srcId="{042DEC8F-7B16-4D9E-AA6D-AF6A199B34CD}" destId="{91DDF85B-649E-4693-ABF5-1AB8650AA995}" srcOrd="12" destOrd="0" presId="urn:microsoft.com/office/officeart/2005/8/layout/cycle6"/>
    <dgm:cxn modelId="{51FAD043-4A1B-493D-A44C-AA6D3680D251}" type="presParOf" srcId="{042DEC8F-7B16-4D9E-AA6D-AF6A199B34CD}" destId="{06F37430-3DAD-4D4D-9FD3-6A858AD547C5}" srcOrd="13" destOrd="0" presId="urn:microsoft.com/office/officeart/2005/8/layout/cycle6"/>
    <dgm:cxn modelId="{9549E2FE-7910-4815-B4B7-F2E017542430}" type="presParOf" srcId="{042DEC8F-7B16-4D9E-AA6D-AF6A199B34CD}" destId="{301EF661-6320-4745-BE3F-EAD7CF8979D7}" srcOrd="14" destOrd="0" presId="urn:microsoft.com/office/officeart/2005/8/layout/cycle6"/>
    <dgm:cxn modelId="{35579BA5-D851-49E3-BE74-C8B71C098071}" type="presParOf" srcId="{042DEC8F-7B16-4D9E-AA6D-AF6A199B34CD}" destId="{57495470-E424-4453-A943-03DB399E413B}" srcOrd="15" destOrd="0" presId="urn:microsoft.com/office/officeart/2005/8/layout/cycle6"/>
    <dgm:cxn modelId="{74B8D5CE-D110-4A4D-A69A-C0B6C49BDEC4}" type="presParOf" srcId="{042DEC8F-7B16-4D9E-AA6D-AF6A199B34CD}" destId="{1513179E-5D35-44D1-B448-C1E3555AB145}" srcOrd="16" destOrd="0" presId="urn:microsoft.com/office/officeart/2005/8/layout/cycle6"/>
    <dgm:cxn modelId="{39F7169B-C2FF-47DF-9352-62C8D05C4A94}" type="presParOf" srcId="{042DEC8F-7B16-4D9E-AA6D-AF6A199B34CD}" destId="{3C62933D-3B85-48F6-9669-F27C9690BD4C}" srcOrd="17" destOrd="0" presId="urn:microsoft.com/office/officeart/2005/8/layout/cycle6"/>
    <dgm:cxn modelId="{291FD800-9F63-4414-B5D3-36FC57143A1E}" type="presParOf" srcId="{042DEC8F-7B16-4D9E-AA6D-AF6A199B34CD}" destId="{F5F65F3B-B404-4363-8528-E76EBBFA6A91}" srcOrd="18" destOrd="0" presId="urn:microsoft.com/office/officeart/2005/8/layout/cycle6"/>
    <dgm:cxn modelId="{94D7C2A5-B24D-4433-8455-10857D52B2BF}" type="presParOf" srcId="{042DEC8F-7B16-4D9E-AA6D-AF6A199B34CD}" destId="{F345BC1C-9DCE-41DB-B2ED-75E8AB464F97}" srcOrd="19" destOrd="0" presId="urn:microsoft.com/office/officeart/2005/8/layout/cycle6"/>
    <dgm:cxn modelId="{120F9C2F-FDB1-4DA0-ACE6-AEC477678F2E}" type="presParOf" srcId="{042DEC8F-7B16-4D9E-AA6D-AF6A199B34CD}" destId="{014E188A-06D1-4A88-B1E8-6AAC82F3D2E2}" srcOrd="20" destOrd="0" presId="urn:microsoft.com/office/officeart/2005/8/layout/cycle6"/>
    <dgm:cxn modelId="{512BC1FB-8665-467D-AC8E-0A64E36DE6DF}" type="presParOf" srcId="{042DEC8F-7B16-4D9E-AA6D-AF6A199B34CD}" destId="{C6946771-6300-4EF2-AB9F-0BD74FCDB241}" srcOrd="21" destOrd="0" presId="urn:microsoft.com/office/officeart/2005/8/layout/cycle6"/>
    <dgm:cxn modelId="{E357530C-8F2C-40CB-874F-98B9D6E094DC}" type="presParOf" srcId="{042DEC8F-7B16-4D9E-AA6D-AF6A199B34CD}" destId="{6E589AB3-06D1-4DDD-AF9F-73369CD0DAC3}" srcOrd="22" destOrd="0" presId="urn:microsoft.com/office/officeart/2005/8/layout/cycle6"/>
    <dgm:cxn modelId="{0966E173-888B-4CCB-96DF-E51388E202C8}" type="presParOf" srcId="{042DEC8F-7B16-4D9E-AA6D-AF6A199B34CD}" destId="{7C73BA3C-7BC4-4F1C-A75E-65F0A837641B}" srcOrd="23" destOrd="0" presId="urn:microsoft.com/office/officeart/2005/8/layout/cycle6"/>
    <dgm:cxn modelId="{29EB9552-438D-4F20-A64A-DDE301BF8227}" type="presParOf" srcId="{042DEC8F-7B16-4D9E-AA6D-AF6A199B34CD}" destId="{CFA335B5-93A2-48D7-8BC0-71179E34ED01}" srcOrd="24" destOrd="0" presId="urn:microsoft.com/office/officeart/2005/8/layout/cycle6"/>
    <dgm:cxn modelId="{FCE6B31F-1BC3-4081-A950-5A14FDD2E820}" type="presParOf" srcId="{042DEC8F-7B16-4D9E-AA6D-AF6A199B34CD}" destId="{0AC0EFE2-DB87-4EA4-A890-B4AE63B2C185}" srcOrd="25" destOrd="0" presId="urn:microsoft.com/office/officeart/2005/8/layout/cycle6"/>
    <dgm:cxn modelId="{68221998-08D6-430C-ADAC-C6D24DBA1B81}" type="presParOf" srcId="{042DEC8F-7B16-4D9E-AA6D-AF6A199B34CD}" destId="{3B5BBD01-0ECD-4945-8B0B-C6378900BA6F}" srcOrd="26" destOrd="0" presId="urn:microsoft.com/office/officeart/2005/8/layout/cycle6"/>
    <dgm:cxn modelId="{7D0177A1-343F-4AB7-A36C-07E498B725F0}" type="presParOf" srcId="{042DEC8F-7B16-4D9E-AA6D-AF6A199B34CD}" destId="{52D8DDD9-2456-4449-A961-7C04F24D3C41}" srcOrd="27" destOrd="0" presId="urn:microsoft.com/office/officeart/2005/8/layout/cycle6"/>
    <dgm:cxn modelId="{59C4AC67-737F-41E6-B613-ED11FFFA6A39}" type="presParOf" srcId="{042DEC8F-7B16-4D9E-AA6D-AF6A199B34CD}" destId="{A5809144-3069-41D5-B618-11AB40ECD63A}" srcOrd="28" destOrd="0" presId="urn:microsoft.com/office/officeart/2005/8/layout/cycle6"/>
    <dgm:cxn modelId="{FBB301CF-2D5E-417D-A357-8065E88E758B}" type="presParOf" srcId="{042DEC8F-7B16-4D9E-AA6D-AF6A199B34CD}" destId="{EE416C0B-6D53-4544-9722-948A0C43945A}" srcOrd="29" destOrd="0" presId="urn:microsoft.com/office/officeart/2005/8/layout/cycle6"/>
    <dgm:cxn modelId="{F5F98AE2-94DF-4355-9735-BAE0677CE114}" type="presParOf" srcId="{042DEC8F-7B16-4D9E-AA6D-AF6A199B34CD}" destId="{87E812F2-D955-42B0-8A88-3C38953D33D8}" srcOrd="30" destOrd="0" presId="urn:microsoft.com/office/officeart/2005/8/layout/cycle6"/>
    <dgm:cxn modelId="{ADFC672B-6060-446F-8489-7D849E7501CF}" type="presParOf" srcId="{042DEC8F-7B16-4D9E-AA6D-AF6A199B34CD}" destId="{B6F8DB63-36CD-4CDE-A70E-AAD22E403CC5}" srcOrd="31" destOrd="0" presId="urn:microsoft.com/office/officeart/2005/8/layout/cycle6"/>
    <dgm:cxn modelId="{7A1CFDFC-BF5B-44CE-BE81-121FE2B61DA3}" type="presParOf" srcId="{042DEC8F-7B16-4D9E-AA6D-AF6A199B34CD}" destId="{0ED08628-855A-4826-960C-93890891126F}" srcOrd="32" destOrd="0" presId="urn:microsoft.com/office/officeart/2005/8/layout/cycle6"/>
    <dgm:cxn modelId="{D075B7A0-4733-48B0-A351-289A682E0CC9}" type="presParOf" srcId="{042DEC8F-7B16-4D9E-AA6D-AF6A199B34CD}" destId="{CA199BC5-0F28-42FB-A0AF-C91FF59097EB}" srcOrd="33" destOrd="0" presId="urn:microsoft.com/office/officeart/2005/8/layout/cycle6"/>
    <dgm:cxn modelId="{8582D4D3-1445-4217-8D92-9B0322F0AAAB}" type="presParOf" srcId="{042DEC8F-7B16-4D9E-AA6D-AF6A199B34CD}" destId="{3FC3CDA1-D212-4BB0-B705-C17DB7D6F6EA}" srcOrd="34" destOrd="0" presId="urn:microsoft.com/office/officeart/2005/8/layout/cycle6"/>
    <dgm:cxn modelId="{EBC4F213-71E6-4FC0-BCC9-970C49007761}" type="presParOf" srcId="{042DEC8F-7B16-4D9E-AA6D-AF6A199B34CD}" destId="{0A9EBB40-43F2-4190-BDE7-E5B932B5DFC7}" srcOrd="35" destOrd="0" presId="urn:microsoft.com/office/officeart/2005/8/layout/cycle6"/>
    <dgm:cxn modelId="{E3D9B93C-2EB1-4221-A74B-907B6FDAFC7F}" type="presParOf" srcId="{042DEC8F-7B16-4D9E-AA6D-AF6A199B34CD}" destId="{BC6962C8-09B4-460E-B96A-E62556DB6D8F}" srcOrd="36" destOrd="0" presId="urn:microsoft.com/office/officeart/2005/8/layout/cycle6"/>
    <dgm:cxn modelId="{0A2DDCB5-06AA-4073-9EBE-7CE4A394E1A1}" type="presParOf" srcId="{042DEC8F-7B16-4D9E-AA6D-AF6A199B34CD}" destId="{14765FDB-0F07-4D9A-8CF8-FB80195F32F4}" srcOrd="37" destOrd="0" presId="urn:microsoft.com/office/officeart/2005/8/layout/cycle6"/>
    <dgm:cxn modelId="{240A41CF-A2F5-48D6-A587-080E8D8F1A7C}" type="presParOf" srcId="{042DEC8F-7B16-4D9E-AA6D-AF6A199B34CD}" destId="{4877CB77-DA39-4131-AF69-7F676146EE5A}" srcOrd="38"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D2A19-8E37-4D92-B858-4907290E2CB8}" type="datetimeFigureOut">
              <a:rPr lang="it-IT" smtClean="0"/>
              <a:pPr/>
              <a:t>25/03/2009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81A89-4495-4BEF-8544-6130B5F8EE19}"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Buongiorno a tutti, sono Valerio Vincenzo </a:t>
            </a:r>
            <a:r>
              <a:rPr lang="it-IT" dirty="0" err="1" smtClean="0"/>
              <a:t>Guarino</a:t>
            </a:r>
            <a:r>
              <a:rPr lang="it-IT" dirty="0" smtClean="0"/>
              <a:t> e presenterò il mio lavoro di tesi intitolato: Grid su rete di campus:</a:t>
            </a:r>
            <a:r>
              <a:rPr lang="it-IT" baseline="0" dirty="0" smtClean="0"/>
              <a:t> </a:t>
            </a:r>
            <a:r>
              <a:rPr lang="it-IT" dirty="0" smtClean="0"/>
              <a:t>esperimenti con un MIP solver.</a:t>
            </a:r>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4FA48B4-583C-4F04-84DA-6CADC20DB60B}" type="slidenum">
              <a:rPr lang="it-IT"/>
              <a:pPr/>
              <a:t>43</a:t>
            </a:fld>
            <a:endParaRPr lang="it-IT"/>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C709263-9BB4-4259-9ED6-0893B9470B4D}" type="slidenum">
              <a:rPr lang="it-IT"/>
              <a:pPr/>
              <a:t>44</a:t>
            </a:fld>
            <a:endParaRPr lang="it-IT"/>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46</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p:cNvSpPr>
            <a:spLocks noGrp="1" noChangeArrowheads="1"/>
          </p:cNvSpPr>
          <p:nvPr>
            <p:ph type="sldNum" sz="quarter"/>
          </p:nvPr>
        </p:nvSpPr>
        <p:spPr>
          <a:noFill/>
        </p:spPr>
        <p:txBody>
          <a:bodyPr/>
          <a:lstStyle/>
          <a:p>
            <a:fld id="{99A88A27-A1F2-4595-A6CB-C8B286DDFA36}" type="slidenum">
              <a:rPr lang="it-IT" smtClean="0">
                <a:latin typeface="Calibri" pitchFamily="34" charset="0"/>
                <a:ea typeface="Lucida Sans Unicode" pitchFamily="34" charset="0"/>
                <a:cs typeface="Lucida Sans Unicode" pitchFamily="34" charset="0"/>
              </a:rPr>
              <a:pPr/>
              <a:t>47</a:t>
            </a:fld>
            <a:endParaRPr lang="it-IT" smtClean="0">
              <a:latin typeface="Calibri" pitchFamily="34" charset="0"/>
              <a:ea typeface="Lucida Sans Unicode" pitchFamily="34" charset="0"/>
              <a:cs typeface="Lucida Sans Unicode" pitchFamily="34" charset="0"/>
            </a:endParaRPr>
          </a:p>
        </p:txBody>
      </p:sp>
      <p:sp>
        <p:nvSpPr>
          <p:cNvPr id="1229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2292"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8"/>
          <p:cNvSpPr>
            <a:spLocks noGrp="1" noChangeArrowheads="1"/>
          </p:cNvSpPr>
          <p:nvPr>
            <p:ph type="sldNum" sz="quarter"/>
          </p:nvPr>
        </p:nvSpPr>
        <p:spPr>
          <a:noFill/>
        </p:spPr>
        <p:txBody>
          <a:bodyPr/>
          <a:lstStyle/>
          <a:p>
            <a:fld id="{02A4CDD3-B9F9-4BBA-B1BF-D2F0B327D8DA}" type="slidenum">
              <a:rPr lang="it-IT" smtClean="0">
                <a:latin typeface="Calibri" pitchFamily="34" charset="0"/>
                <a:ea typeface="Lucida Sans Unicode" pitchFamily="34" charset="0"/>
                <a:cs typeface="Lucida Sans Unicode" pitchFamily="34" charset="0"/>
              </a:rPr>
              <a:pPr/>
              <a:t>48</a:t>
            </a:fld>
            <a:endParaRPr lang="it-IT" smtClean="0">
              <a:latin typeface="Calibri" pitchFamily="34" charset="0"/>
              <a:ea typeface="Lucida Sans Unicode" pitchFamily="34" charset="0"/>
              <a:cs typeface="Lucida Sans Unicode" pitchFamily="34" charset="0"/>
            </a:endParaRPr>
          </a:p>
        </p:txBody>
      </p:sp>
      <p:sp>
        <p:nvSpPr>
          <p:cNvPr id="1331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3316"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284DAB4-7ED8-4F63-A634-454E49462AE6}" type="slidenum">
              <a:rPr lang="it-IT"/>
              <a:pPr/>
              <a:t>49</a:t>
            </a:fld>
            <a:endParaRPr lang="it-IT"/>
          </a:p>
        </p:txBody>
      </p:sp>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5539"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7587"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9635"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p:spPr>
        <p:txBody>
          <a:bodyPr/>
          <a:lstStyle/>
          <a:p>
            <a:pPr algn="r" defTabSz="449263" rtl="0" fontAlgn="base">
              <a:spcBef>
                <a:spcPct val="0"/>
              </a:spcBef>
              <a:spcAft>
                <a:spcPct val="0"/>
              </a:spcAft>
              <a:buClr>
                <a:srgbClr val="000000"/>
              </a:buClr>
              <a:buSzPct val="100000"/>
              <a:buFont typeface="Times New Roman" pitchFamily="16" charset="0"/>
              <a:buNone/>
            </a:pPr>
            <a:fld id="{674DFF45-D4D8-4FB0-98CE-8176096927A8}" type="slidenum">
              <a:rPr lang="it-IT" sz="1200" kern="1200">
                <a:solidFill>
                  <a:prstClr val="white"/>
                </a:solidFill>
                <a:latin typeface="Calibri" pitchFamily="34" charset="0"/>
                <a:ea typeface="Lucida Sans Unicode" pitchFamily="34" charset="0"/>
                <a:cs typeface="Lucida Sans Unicode" pitchFamily="34" charset="0"/>
              </a:rPr>
              <a:pPr algn="r" defTabSz="449263" rtl="0" fontAlgn="base">
                <a:spcBef>
                  <a:spcPct val="0"/>
                </a:spcBef>
                <a:spcAft>
                  <a:spcPct val="0"/>
                </a:spcAft>
                <a:buClr>
                  <a:srgbClr val="000000"/>
                </a:buClr>
                <a:buSzPct val="100000"/>
                <a:buFont typeface="Times New Roman" pitchFamily="16" charset="0"/>
                <a:buNone/>
              </a:pPr>
              <a:t>19</a:t>
            </a:fld>
            <a:endParaRPr lang="it-IT" sz="1200" kern="1200">
              <a:solidFill>
                <a:prstClr val="white"/>
              </a:solidFill>
              <a:latin typeface="Calibri" pitchFamily="34" charset="0"/>
              <a:ea typeface="Lucida Sans Unicode" pitchFamily="34" charset="0"/>
              <a:cs typeface="Lucida Sans Unicode" pitchFamily="34" charset="0"/>
            </a:endParaRPr>
          </a:p>
        </p:txBody>
      </p:sp>
      <p:sp>
        <p:nvSpPr>
          <p:cNvPr id="1741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6" charset="0"/>
              <a:buNone/>
            </a:pPr>
            <a:endParaRPr lang="it-IT" kern="1200">
              <a:solidFill>
                <a:prstClr val="white"/>
              </a:solidFill>
              <a:latin typeface="Constantia" pitchFamily="18" charset="0"/>
              <a:cs typeface="Lucida Sans Unicode" pitchFamily="34" charset="0"/>
            </a:endParaRPr>
          </a:p>
        </p:txBody>
      </p:sp>
      <p:sp>
        <p:nvSpPr>
          <p:cNvPr id="17412"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27</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1945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smtClean="0"/>
          </a:p>
        </p:txBody>
      </p:sp>
      <p:sp>
        <p:nvSpPr>
          <p:cNvPr id="1946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lgn="r" rtl="0" fontAlgn="base">
              <a:spcBef>
                <a:spcPct val="0"/>
              </a:spcBef>
              <a:spcAft>
                <a:spcPct val="0"/>
              </a:spcAft>
              <a:defRPr/>
            </a:pPr>
            <a:fld id="{2D5645DC-160E-442E-8E6E-DAE492C3F9BB}" type="slidenum">
              <a:rPr lang="it-IT" sz="1200" kern="1200">
                <a:solidFill>
                  <a:prstClr val="black"/>
                </a:solidFill>
                <a:latin typeface="Arial" charset="0"/>
                <a:ea typeface="+mn-ea"/>
                <a:cs typeface="+mn-cs"/>
              </a:rPr>
              <a:pPr algn="r" rtl="0" fontAlgn="base">
                <a:spcBef>
                  <a:spcPct val="0"/>
                </a:spcBef>
                <a:spcAft>
                  <a:spcPct val="0"/>
                </a:spcAft>
                <a:defRPr/>
              </a:pPr>
              <a:t>29</a:t>
            </a:fld>
            <a:endParaRPr lang="it-IT" sz="1200" kern="1200">
              <a:solidFill>
                <a:prstClr val="black"/>
              </a:solidFill>
              <a:latin typeface="Arial"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30</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40</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212369-4773-4FFF-9FFC-BD0AFB2BE8F4}" type="slidenum">
              <a:rPr lang="it-IT"/>
              <a:pPr/>
              <a:t>41</a:t>
            </a:fld>
            <a:endParaRPr lang="it-IT"/>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9D2907-C7CF-4572-939C-A61096478FF7}" type="slidenum">
              <a:rPr lang="it-IT"/>
              <a:pPr/>
              <a:t>42</a:t>
            </a:fld>
            <a:endParaRPr lang="it-IT"/>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lvl1pPr>
              <a:defRPr sz="16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
        <p:nvSpPr>
          <p:cNvPr id="8"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B776248A-0D17-40C3-947B-866D319312B9}"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6E3C3A99-99FB-4D12-8878-CD07746FEA7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982268E-18DB-4D94-B0A2-90611B290308}"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935163"/>
            <a:ext cx="403701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6613" y="1935163"/>
            <a:ext cx="4037012"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2ACDEE9-3583-40A6-A2FC-85406DE41F31}"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8"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D51EA0CF-584D-4D08-85B2-0614826C1C0D}"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4"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1AC6736-AD6B-49B4-BF60-DF175F16AE5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3"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213188-105F-4FCE-AF99-D3EE6546371C}"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8FB3BB3-6CE0-4713-8C52-B0B47C792B6F}"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lvl1pPr>
              <a:defRPr sz="14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70B87CB9-6D69-4DA0-898C-F1E25B2205E6}"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5DA4A690-DA02-4C00-AE98-8AF366E21494}"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7813" y="273050"/>
            <a:ext cx="2055812" cy="60483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3050"/>
            <a:ext cx="6018213" cy="60483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C3FA9FB-1296-43A3-8D3A-91FC4428FC23}"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it-IT" smtClean="0"/>
              <a:t>Fare clic per modificare lo stile del titolo</a:t>
            </a:r>
            <a:endParaRPr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smtClean="0"/>
              <a:t>Fare clic per modificare lo stile del sottotitolo dello schema</a:t>
            </a:r>
            <a:endParaRPr lang="en-US"/>
          </a:p>
        </p:txBody>
      </p:sp>
      <p:sp>
        <p:nvSpPr>
          <p:cNvPr id="4" name="Segnaposto data 9"/>
          <p:cNvSpPr>
            <a:spLocks noGrp="1"/>
          </p:cNvSpPr>
          <p:nvPr>
            <p:ph type="dt" sz="half" idx="10"/>
          </p:nvPr>
        </p:nvSpPr>
        <p:spPr/>
        <p:txBody>
          <a:bodyPr/>
          <a:lstStyle>
            <a:lvl1pPr>
              <a:defRPr/>
            </a:lvl1pPr>
          </a:lstStyle>
          <a:p>
            <a:pPr algn="l" rtl="0">
              <a:defRPr/>
            </a:pPr>
            <a:fld id="{FD7CB74F-86D2-4416-A7BB-E96225C10B50}"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E3BCBE83-E460-4FA3-8579-C8B4A3A77ABC}"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en-US" dirty="0"/>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9"/>
          <p:cNvSpPr>
            <a:spLocks noGrp="1"/>
          </p:cNvSpPr>
          <p:nvPr>
            <p:ph type="dt" sz="half" idx="10"/>
          </p:nvPr>
        </p:nvSpPr>
        <p:spPr/>
        <p:txBody>
          <a:bodyPr/>
          <a:lstStyle>
            <a:lvl1pPr>
              <a:defRPr/>
            </a:lvl1pPr>
          </a:lstStyle>
          <a:p>
            <a:pPr algn="l" rtl="0">
              <a:defRPr/>
            </a:pPr>
            <a:fld id="{033746B0-BCDA-4FC6-9C7F-DEE76E8DDD43}"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BC9DCCDD-0E2B-4247-BF1F-1CB082268EC1}"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smtClean="0"/>
              <a:t>Fare clic per modificare stili del testo dello schema</a:t>
            </a:r>
          </a:p>
        </p:txBody>
      </p:sp>
      <p:sp>
        <p:nvSpPr>
          <p:cNvPr id="4" name="Segnaposto data 9"/>
          <p:cNvSpPr>
            <a:spLocks noGrp="1"/>
          </p:cNvSpPr>
          <p:nvPr>
            <p:ph type="dt" sz="half" idx="10"/>
          </p:nvPr>
        </p:nvSpPr>
        <p:spPr/>
        <p:txBody>
          <a:bodyPr/>
          <a:lstStyle>
            <a:lvl1pPr>
              <a:defRPr/>
            </a:lvl1pPr>
          </a:lstStyle>
          <a:p>
            <a:pPr algn="l" rtl="0">
              <a:defRPr/>
            </a:pPr>
            <a:fld id="{008BED60-CFD1-4598-BE38-C64ABFD4EDE7}"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C808994A-7E71-4BAD-A58D-D31B281C0123}"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9"/>
          <p:cNvSpPr>
            <a:spLocks noGrp="1"/>
          </p:cNvSpPr>
          <p:nvPr>
            <p:ph type="dt" sz="half" idx="10"/>
          </p:nvPr>
        </p:nvSpPr>
        <p:spPr/>
        <p:txBody>
          <a:bodyPr/>
          <a:lstStyle>
            <a:lvl1pPr>
              <a:defRPr/>
            </a:lvl1pPr>
          </a:lstStyle>
          <a:p>
            <a:pPr algn="l" rtl="0">
              <a:defRPr/>
            </a:pPr>
            <a:fld id="{6677526F-FEF3-48E7-BE49-492112FD353C}"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6"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7" name="Segnaposto numero diapositiva 17"/>
          <p:cNvSpPr>
            <a:spLocks noGrp="1"/>
          </p:cNvSpPr>
          <p:nvPr>
            <p:ph type="sldNum" sz="quarter" idx="12"/>
          </p:nvPr>
        </p:nvSpPr>
        <p:spPr/>
        <p:txBody>
          <a:bodyPr/>
          <a:lstStyle>
            <a:lvl1pPr>
              <a:defRPr/>
            </a:lvl1pPr>
          </a:lstStyle>
          <a:p>
            <a:pPr algn="r" rtl="0">
              <a:defRPr/>
            </a:pPr>
            <a:fld id="{EE156962-8E30-4695-9636-7CD29FDF6B7F}"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9"/>
          <p:cNvSpPr>
            <a:spLocks noGrp="1"/>
          </p:cNvSpPr>
          <p:nvPr>
            <p:ph type="dt" sz="half" idx="10"/>
          </p:nvPr>
        </p:nvSpPr>
        <p:spPr/>
        <p:txBody>
          <a:bodyPr/>
          <a:lstStyle>
            <a:lvl1pPr>
              <a:defRPr/>
            </a:lvl1pPr>
          </a:lstStyle>
          <a:p>
            <a:pPr algn="l" rtl="0">
              <a:defRPr/>
            </a:pPr>
            <a:fld id="{8C03CD2E-59F1-4060-803D-7A980070AD63}"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8"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9" name="Segnaposto numero diapositiva 17"/>
          <p:cNvSpPr>
            <a:spLocks noGrp="1"/>
          </p:cNvSpPr>
          <p:nvPr>
            <p:ph type="sldNum" sz="quarter" idx="12"/>
          </p:nvPr>
        </p:nvSpPr>
        <p:spPr/>
        <p:txBody>
          <a:bodyPr/>
          <a:lstStyle>
            <a:lvl1pPr>
              <a:defRPr/>
            </a:lvl1pPr>
          </a:lstStyle>
          <a:p>
            <a:pPr algn="r" rtl="0">
              <a:defRPr/>
            </a:pPr>
            <a:fld id="{166CAD5B-113C-4B12-8DEC-51741990A34B}"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it-IT" smtClean="0"/>
              <a:t>Fare clic per modificare lo stile del titolo</a:t>
            </a:r>
            <a:endParaRPr lang="en-US"/>
          </a:p>
        </p:txBody>
      </p:sp>
      <p:sp>
        <p:nvSpPr>
          <p:cNvPr id="3" name="Segnaposto data 9"/>
          <p:cNvSpPr>
            <a:spLocks noGrp="1"/>
          </p:cNvSpPr>
          <p:nvPr>
            <p:ph type="dt" sz="half" idx="10"/>
          </p:nvPr>
        </p:nvSpPr>
        <p:spPr/>
        <p:txBody>
          <a:bodyPr/>
          <a:lstStyle>
            <a:lvl1pPr>
              <a:defRPr/>
            </a:lvl1pPr>
          </a:lstStyle>
          <a:p>
            <a:pPr algn="l" rtl="0">
              <a:defRPr/>
            </a:pPr>
            <a:fld id="{5D93B3EA-405E-4566-9AE0-AC69DD1D65C0}"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4"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5" name="Segnaposto numero diapositiva 17"/>
          <p:cNvSpPr>
            <a:spLocks noGrp="1"/>
          </p:cNvSpPr>
          <p:nvPr>
            <p:ph type="sldNum" sz="quarter" idx="12"/>
          </p:nvPr>
        </p:nvSpPr>
        <p:spPr/>
        <p:txBody>
          <a:bodyPr/>
          <a:lstStyle>
            <a:lvl1pPr>
              <a:defRPr/>
            </a:lvl1pPr>
          </a:lstStyle>
          <a:p>
            <a:pPr algn="r" rtl="0">
              <a:defRPr/>
            </a:pPr>
            <a:fld id="{DF091585-CC5F-4EE0-A00A-EF95FE4FBC61}"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9"/>
          <p:cNvSpPr>
            <a:spLocks noGrp="1"/>
          </p:cNvSpPr>
          <p:nvPr>
            <p:ph type="dt" sz="half" idx="10"/>
          </p:nvPr>
        </p:nvSpPr>
        <p:spPr/>
        <p:txBody>
          <a:bodyPr/>
          <a:lstStyle>
            <a:lvl1pPr>
              <a:defRPr/>
            </a:lvl1pPr>
          </a:lstStyle>
          <a:p>
            <a:pPr algn="l" rtl="0">
              <a:defRPr/>
            </a:pPr>
            <a:fld id="{7A1A51E4-BCB7-496F-961F-92382683A384}"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3"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4" name="Segnaposto numero diapositiva 17"/>
          <p:cNvSpPr>
            <a:spLocks noGrp="1"/>
          </p:cNvSpPr>
          <p:nvPr>
            <p:ph type="sldNum" sz="quarter" idx="12"/>
          </p:nvPr>
        </p:nvSpPr>
        <p:spPr/>
        <p:txBody>
          <a:bodyPr/>
          <a:lstStyle>
            <a:lvl1pPr>
              <a:defRPr/>
            </a:lvl1pPr>
          </a:lstStyle>
          <a:p>
            <a:pPr algn="r" rtl="0">
              <a:defRPr/>
            </a:pPr>
            <a:fld id="{45F1BB1A-C3D0-42A5-BBA3-E2916DAA0E3E}"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it-IT" smtClean="0"/>
              <a:t>Fare clic per modificare lo stile del titolo</a:t>
            </a:r>
            <a:endParaRPr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9"/>
          <p:cNvSpPr>
            <a:spLocks noGrp="1"/>
          </p:cNvSpPr>
          <p:nvPr>
            <p:ph type="dt" sz="half" idx="10"/>
          </p:nvPr>
        </p:nvSpPr>
        <p:spPr/>
        <p:txBody>
          <a:bodyPr/>
          <a:lstStyle>
            <a:lvl1pPr>
              <a:defRPr/>
            </a:lvl1pPr>
          </a:lstStyle>
          <a:p>
            <a:pPr algn="l" rtl="0">
              <a:defRPr/>
            </a:pPr>
            <a:fld id="{90219E2A-7BBE-470A-BCD4-877497B4062B}"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6"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7" name="Segnaposto numero diapositiva 17"/>
          <p:cNvSpPr>
            <a:spLocks noGrp="1"/>
          </p:cNvSpPr>
          <p:nvPr>
            <p:ph type="sldNum" sz="quarter" idx="12"/>
          </p:nvPr>
        </p:nvSpPr>
        <p:spPr/>
        <p:txBody>
          <a:bodyPr/>
          <a:lstStyle>
            <a:lvl1pPr>
              <a:defRPr/>
            </a:lvl1pPr>
          </a:lstStyle>
          <a:p>
            <a:pPr algn="r" rtl="0">
              <a:defRPr/>
            </a:pPr>
            <a:fld id="{689B45B8-9042-4EC8-A853-0665F8D7A9FF}"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5" name="Ritaglia e arrotonda singolo angolo rettangolo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a:defRPr/>
            </a:pPr>
            <a:endParaRPr lang="en-US" kern="1200">
              <a:solidFill>
                <a:prstClr val="white"/>
              </a:solidFill>
              <a:latin typeface="Constantia"/>
              <a:ea typeface="+mn-ea"/>
              <a:cs typeface="+mn-cs"/>
            </a:endParaRPr>
          </a:p>
        </p:txBody>
      </p:sp>
      <p:sp>
        <p:nvSpPr>
          <p:cNvPr id="6" name="Triangolo rettangolo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a:defRPr/>
            </a:pPr>
            <a:endParaRPr lang="en-US" kern="1200">
              <a:solidFill>
                <a:prstClr val="white"/>
              </a:solidFill>
              <a:latin typeface="Constantia"/>
              <a:ea typeface="+mn-ea"/>
              <a:cs typeface="+mn-cs"/>
            </a:endParaRPr>
          </a:p>
        </p:txBody>
      </p:sp>
      <p:sp>
        <p:nvSpPr>
          <p:cNvPr id="7" name="Figura a mano libera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mn-cs"/>
            </a:endParaRPr>
          </a:p>
        </p:txBody>
      </p:sp>
      <p:sp>
        <p:nvSpPr>
          <p:cNvPr id="8" name="Figura a mano libera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mn-cs"/>
            </a:endParaRPr>
          </a:p>
        </p:txBody>
      </p:sp>
      <p:sp>
        <p:nvSpPr>
          <p:cNvPr id="2" name="Titolo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it-IT" smtClean="0"/>
              <a:t>Fare clic per modificare lo stile del titolo</a:t>
            </a:r>
            <a:endParaRPr lang="en-US"/>
          </a:p>
        </p:txBody>
      </p:sp>
      <p:sp>
        <p:nvSpPr>
          <p:cNvPr id="4" name="Segnaposto testo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it-IT" smtClean="0"/>
              <a:t>Fare clic per modificare stili del testo dello schema</a:t>
            </a:r>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it-IT" noProof="0" smtClean="0"/>
              <a:t>Fare clic sull'icona per inserire un'immagine</a:t>
            </a:r>
            <a:endParaRPr lang="en-US" noProof="0" dirty="0"/>
          </a:p>
        </p:txBody>
      </p:sp>
      <p:sp>
        <p:nvSpPr>
          <p:cNvPr id="9" name="Segnaposto data 4"/>
          <p:cNvSpPr>
            <a:spLocks noGrp="1"/>
          </p:cNvSpPr>
          <p:nvPr>
            <p:ph type="dt" sz="half" idx="10"/>
          </p:nvPr>
        </p:nvSpPr>
        <p:spPr/>
        <p:txBody>
          <a:bodyPr/>
          <a:lstStyle>
            <a:lvl1pPr>
              <a:defRPr/>
            </a:lvl1pPr>
          </a:lstStyle>
          <a:p>
            <a:pPr algn="l" rtl="0">
              <a:defRPr/>
            </a:pPr>
            <a:fld id="{B9D34D29-5A1C-4DF1-83BC-BF8FFD7B93FD}"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10" name="Segnaposto piè di pagina 5"/>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11" name="Segnaposto numero diapositiva 6"/>
          <p:cNvSpPr>
            <a:spLocks noGrp="1"/>
          </p:cNvSpPr>
          <p:nvPr>
            <p:ph type="sldNum" sz="quarter" idx="12"/>
          </p:nvPr>
        </p:nvSpPr>
        <p:spPr>
          <a:xfrm>
            <a:off x="8077200" y="6356350"/>
            <a:ext cx="609600" cy="365125"/>
          </a:xfrm>
        </p:spPr>
        <p:txBody>
          <a:bodyPr/>
          <a:lstStyle>
            <a:lvl1pPr>
              <a:defRPr/>
            </a:lvl1pPr>
          </a:lstStyle>
          <a:p>
            <a:pPr algn="r" rtl="0">
              <a:defRPr/>
            </a:pPr>
            <a:fld id="{D95AB659-A99E-4B6A-AC3D-99F29F473DC3}"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9"/>
          <p:cNvSpPr>
            <a:spLocks noGrp="1"/>
          </p:cNvSpPr>
          <p:nvPr>
            <p:ph type="dt" sz="half" idx="10"/>
          </p:nvPr>
        </p:nvSpPr>
        <p:spPr/>
        <p:txBody>
          <a:bodyPr/>
          <a:lstStyle>
            <a:lvl1pPr>
              <a:defRPr/>
            </a:lvl1pPr>
          </a:lstStyle>
          <a:p>
            <a:pPr algn="l" rtl="0">
              <a:defRPr/>
            </a:pPr>
            <a:fld id="{FE416B55-25DB-46D1-A261-B958BE2A022C}"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17FBB63B-A1ED-47DF-9A3D-F64B6CF355B2}"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9"/>
          <p:cNvSpPr>
            <a:spLocks noGrp="1"/>
          </p:cNvSpPr>
          <p:nvPr>
            <p:ph type="dt" sz="half" idx="10"/>
          </p:nvPr>
        </p:nvSpPr>
        <p:spPr/>
        <p:txBody>
          <a:bodyPr/>
          <a:lstStyle>
            <a:lvl1pPr>
              <a:defRPr/>
            </a:lvl1pPr>
          </a:lstStyle>
          <a:p>
            <a:pPr algn="l" rtl="0">
              <a:defRPr/>
            </a:pPr>
            <a:fld id="{7777B9AF-F2D1-4768-8206-D11C3DDA1220}" type="datetime1">
              <a:rPr lang="it-IT" sz="1200" kern="1200">
                <a:solidFill>
                  <a:srgbClr val="3B3B3B">
                    <a:shade val="90000"/>
                  </a:srgbClr>
                </a:solidFill>
                <a:latin typeface="Constantia"/>
                <a:ea typeface="+mn-ea"/>
                <a:cs typeface="+mn-cs"/>
              </a:rPr>
              <a:pPr algn="l" rtl="0">
                <a:defRPr/>
              </a:pPr>
              <a:t>25/03/2009</a:t>
            </a:fld>
            <a:endParaRPr lang="it-IT" sz="1200" kern="1200">
              <a:solidFill>
                <a:srgbClr val="3B3B3B">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3B3B3B">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F7F76C05-D8BC-465D-B31C-89AAF450B5B6}"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‹N›</a:t>
            </a:fld>
            <a:endParaRPr lang="it-IT" kern="1200" dirty="0">
              <a:solidFill>
                <a:srgbClr val="3B3B3B">
                  <a:shade val="90000"/>
                </a:srgbClr>
              </a:solidFill>
              <a:effectLst>
                <a:reflection blurRad="6350" stA="55000" endA="300" endPos="45500" dir="5400000" sy="-100000" algn="bl" rotWithShape="0"/>
              </a:effectLst>
              <a:latin typeface="Calibri"/>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25/03/2009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B007B441-5312-499D-93C3-6E37886527FA}"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6055F8-1D02-4417-9241-55C834FD9970}" type="datetimeFigureOut">
              <a:rPr lang="it-IT" smtClean="0"/>
              <a:pPr/>
              <a:t>25/03/2009</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07B441-5312-499D-93C3-6E37886527FA}" type="slidenum">
              <a:rPr lang="it-IT" smtClean="0"/>
              <a:pPr/>
              <a:t>‹N›</a:t>
            </a:fld>
            <a:endParaRPr lang="it-IT"/>
          </a:p>
        </p:txBody>
      </p:sp>
      <p:sp>
        <p:nvSpPr>
          <p:cNvPr id="14" name="Rettangolo 13"/>
          <p:cNvSpPr/>
          <p:nvPr userDrawn="1"/>
        </p:nvSpPr>
        <p:spPr>
          <a:xfrm>
            <a:off x="0" y="0"/>
            <a:ext cx="9144000" cy="428604"/>
          </a:xfrm>
          <a:prstGeom prst="rect">
            <a:avLst/>
          </a:prstGeom>
          <a:blipFill dpi="0" rotWithShape="1">
            <a:blip r:embed="rId13">
              <a:alphaModFix amt="15000"/>
              <a:grayscl/>
            </a:blip>
            <a:srcRect/>
            <a:tile tx="0" ty="0" sx="75000" sy="75000" flip="none" algn="ctr"/>
          </a:blipFill>
          <a:ln>
            <a:solidFill>
              <a:schemeClr val="accent1">
                <a:shade val="60000"/>
                <a:satMod val="300000"/>
                <a:alpha val="50000"/>
              </a:schemeClr>
            </a:solidFill>
          </a:ln>
          <a:effectLst/>
        </p:spPr>
        <p:style>
          <a:lnRef idx="1">
            <a:schemeClr val="accent1"/>
          </a:lnRef>
          <a:fillRef idx="2">
            <a:schemeClr val="accent1"/>
          </a:fillRef>
          <a:effectRef idx="1">
            <a:schemeClr val="accent1"/>
          </a:effectRef>
          <a:fontRef idx="minor">
            <a:schemeClr val="dk1"/>
          </a:fontRef>
        </p:style>
        <p:txBody>
          <a:bodyPr rtlCol="0" anchor="t" anchorCtr="0"/>
          <a:lstStyle/>
          <a:p>
            <a:pPr algn="r"/>
            <a:r>
              <a:rPr lang="it-IT" sz="1800" b="1" i="0" dirty="0" smtClean="0">
                <a:solidFill>
                  <a:schemeClr val="tx1">
                    <a:lumMod val="75000"/>
                    <a:lumOff val="25000"/>
                  </a:schemeClr>
                </a:solidFill>
                <a:effectLst/>
                <a:latin typeface="Calibri" pitchFamily="34" charset="0"/>
              </a:rPr>
              <a:t>gli</a:t>
            </a:r>
            <a:r>
              <a:rPr lang="it-IT" sz="1800" b="1" i="0" baseline="0" dirty="0" smtClean="0">
                <a:solidFill>
                  <a:schemeClr val="tx1">
                    <a:lumMod val="75000"/>
                    <a:lumOff val="25000"/>
                  </a:schemeClr>
                </a:solidFill>
                <a:effectLst/>
                <a:latin typeface="Calibri" pitchFamily="34" charset="0"/>
              </a:rPr>
              <a:t> amici del </a:t>
            </a:r>
            <a:r>
              <a:rPr lang="it-IT" sz="1800" b="1" i="0" baseline="0" dirty="0" err="1" smtClean="0">
                <a:solidFill>
                  <a:schemeClr val="tx1">
                    <a:lumMod val="75000"/>
                    <a:lumOff val="25000"/>
                  </a:schemeClr>
                </a:solidFill>
                <a:effectLst/>
                <a:latin typeface="Calibri" pitchFamily="34" charset="0"/>
              </a:rPr>
              <a:t>G.A.S.</a:t>
            </a:r>
            <a:endParaRPr lang="it-IT" sz="1800" b="1" i="0" dirty="0" smtClean="0">
              <a:solidFill>
                <a:schemeClr val="tx1">
                  <a:lumMod val="75000"/>
                  <a:lumOff val="25000"/>
                </a:schemeClr>
              </a:solidFill>
              <a:effectLst/>
              <a:latin typeface="Calibri" pitchFamily="34" charset="0"/>
            </a:endParaRPr>
          </a:p>
          <a:p>
            <a:pPr algn="r"/>
            <a:r>
              <a:rPr lang="it-IT" b="1" dirty="0" smtClean="0">
                <a:effectLst>
                  <a:reflection blurRad="6350" stA="55000" endA="300" endPos="45500" dir="5400000" sy="-100000" algn="bl" rotWithShape="0"/>
                </a:effectLst>
                <a:latin typeface="Calibri" pitchFamily="34" charset="0"/>
              </a:rPr>
              <a:t> </a:t>
            </a:r>
            <a:endParaRPr lang="it-IT" b="1" dirty="0">
              <a:effectLst>
                <a:reflection blurRad="6350" stA="55000" endA="300" endPos="45500" dir="5400000" sy="-100000" algn="bl" rotWithShape="0"/>
              </a:effectLst>
              <a:latin typeface="Calibri" pitchFamily="34" charset="0"/>
            </a:endParaRPr>
          </a:p>
        </p:txBody>
      </p:sp>
      <p:pic>
        <p:nvPicPr>
          <p:cNvPr id="1026" name="Picture 2" descr="C:\Users\Valerio\Downloads\Bio-hazard-256.png"/>
          <p:cNvPicPr>
            <a:picLocks noChangeAspect="1" noChangeArrowheads="1"/>
          </p:cNvPicPr>
          <p:nvPr userDrawn="1"/>
        </p:nvPicPr>
        <p:blipFill>
          <a:blip r:embed="rId14" cstate="screen">
            <a:grayscl/>
          </a:blip>
          <a:srcRect/>
          <a:stretch>
            <a:fillRect/>
          </a:stretch>
        </p:blipFill>
        <p:spPr bwMode="auto">
          <a:xfrm>
            <a:off x="6835806" y="33291"/>
            <a:ext cx="365760" cy="365760"/>
          </a:xfrm>
          <a:prstGeom prst="rect">
            <a:avLst/>
          </a:prstGeom>
          <a:noFill/>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226425" cy="1568450"/>
          </a:xfrm>
          <a:prstGeom prst="rect">
            <a:avLst/>
          </a:prstGeom>
          <a:noFill/>
          <a:ln w="9525">
            <a:noFill/>
            <a:round/>
            <a:headEnd/>
            <a:tailEnd/>
          </a:ln>
        </p:spPr>
        <p:txBody>
          <a:bodyPr vert="horz" wrap="square" lIns="0" tIns="46800" rIns="0" bIns="0" numCol="1" anchor="b" anchorCtr="0" compatLnSpc="1">
            <a:prstTxWarp prst="textNoShape">
              <a:avLst/>
            </a:prstTxWarp>
          </a:bodyPr>
          <a:lstStyle/>
          <a:p>
            <a:pPr lvl="0"/>
            <a:r>
              <a:rPr lang="en-GB" smtClean="0"/>
              <a:t>Cliccate per modificare il formato del testo del titolo</a:t>
            </a:r>
          </a:p>
        </p:txBody>
      </p:sp>
      <p:sp>
        <p:nvSpPr>
          <p:cNvPr id="1027" name="Rectangle 2"/>
          <p:cNvSpPr>
            <a:spLocks noGrp="1" noChangeArrowheads="1"/>
          </p:cNvSpPr>
          <p:nvPr>
            <p:ph type="body" idx="1"/>
          </p:nvPr>
        </p:nvSpPr>
        <p:spPr bwMode="auto">
          <a:xfrm>
            <a:off x="457200" y="1935163"/>
            <a:ext cx="8226425" cy="43862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Cliccate per modificare il formato del testo della struttura</a:t>
            </a:r>
          </a:p>
          <a:p>
            <a:pPr lvl="1"/>
            <a:r>
              <a:rPr lang="en-GB" smtClean="0"/>
              <a:t>Secondo livello struttura</a:t>
            </a:r>
          </a:p>
          <a:p>
            <a:pPr lvl="2"/>
            <a:r>
              <a:rPr lang="en-GB" smtClean="0"/>
              <a:t>Terzo livello struttura</a:t>
            </a:r>
          </a:p>
          <a:p>
            <a:pPr lvl="3"/>
            <a:r>
              <a:rPr lang="en-GB" smtClean="0"/>
              <a:t>Quarto livello struttura</a:t>
            </a:r>
          </a:p>
          <a:p>
            <a:pPr lvl="4"/>
            <a:r>
              <a:rPr lang="en-GB" smtClean="0"/>
              <a:t>Quinto livello struttura</a:t>
            </a:r>
          </a:p>
          <a:p>
            <a:pPr lvl="4"/>
            <a:r>
              <a:rPr lang="en-GB" smtClean="0"/>
              <a:t>Sesto livello struttura</a:t>
            </a:r>
          </a:p>
          <a:p>
            <a:pPr lvl="4"/>
            <a:r>
              <a:rPr lang="en-GB" smtClean="0"/>
              <a:t>Settimo livello struttura</a:t>
            </a:r>
          </a:p>
          <a:p>
            <a:pPr lvl="4"/>
            <a:r>
              <a:rPr lang="en-GB" smtClean="0"/>
              <a:t>Ottavo livello struttura</a:t>
            </a:r>
          </a:p>
          <a:p>
            <a:pPr lvl="4"/>
            <a:r>
              <a:rPr lang="en-GB" smtClean="0"/>
              <a:t>Nono livello struttura</a:t>
            </a:r>
          </a:p>
        </p:txBody>
      </p:sp>
      <p:sp>
        <p:nvSpPr>
          <p:cNvPr id="2" name="Rectangle 3"/>
          <p:cNvSpPr>
            <a:spLocks noGrp="1" noChangeArrowheads="1"/>
          </p:cNvSpPr>
          <p:nvPr>
            <p:ph type="dt"/>
          </p:nvPr>
        </p:nvSpPr>
        <p:spPr bwMode="auto">
          <a:xfrm>
            <a:off x="457200" y="6356350"/>
            <a:ext cx="21304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algn="l" defTabSz="449263" rtl="0" fontAlgn="base">
              <a:spcBef>
                <a:spcPct val="0"/>
              </a:spcBef>
              <a:spcAft>
                <a:spcPct val="0"/>
              </a:spcAft>
              <a:buClr>
                <a:srgbClr val="000000"/>
              </a:buClr>
              <a:buSzPct val="100000"/>
              <a:buFont typeface="Times New Roman" pitchFamily="16" charset="0"/>
              <a:buNone/>
              <a:defRPr/>
            </a:pPr>
            <a:endParaRPr lang="it-IT" kern="1200"/>
          </a:p>
        </p:txBody>
      </p:sp>
      <p:sp>
        <p:nvSpPr>
          <p:cNvPr id="1028" name="Text Box 4"/>
          <p:cNvSpPr txBox="1">
            <a:spLocks noChangeArrowheads="1"/>
          </p:cNvSpPr>
          <p:nvPr/>
        </p:nvSpPr>
        <p:spPr bwMode="auto">
          <a:xfrm>
            <a:off x="2667000" y="6354763"/>
            <a:ext cx="3352800" cy="366712"/>
          </a:xfrm>
          <a:prstGeom prst="rect">
            <a:avLst/>
          </a:prstGeom>
          <a:no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defRPr/>
            </a:pPr>
            <a:endParaRPr lang="it-IT" kern="1200">
              <a:solidFill>
                <a:srgbClr val="FFFFFF"/>
              </a:solidFill>
              <a:latin typeface="Constantia" pitchFamily="16" charset="0"/>
              <a:ea typeface="+mn-ea"/>
              <a:cs typeface="Lucida Sans Unicode" charset="0"/>
            </a:endParaRPr>
          </a:p>
        </p:txBody>
      </p:sp>
      <p:sp>
        <p:nvSpPr>
          <p:cNvPr id="1029" name="Rectangle 5"/>
          <p:cNvSpPr>
            <a:spLocks noGrp="1" noChangeArrowheads="1"/>
          </p:cNvSpPr>
          <p:nvPr>
            <p:ph type="sldNum"/>
          </p:nvPr>
        </p:nvSpPr>
        <p:spPr bwMode="auto">
          <a:xfrm>
            <a:off x="7924800" y="6356350"/>
            <a:ext cx="7588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defTabSz="449263" rtl="0" fontAlgn="base">
              <a:spcBef>
                <a:spcPct val="0"/>
              </a:spcBef>
              <a:spcAft>
                <a:spcPct val="0"/>
              </a:spcAft>
              <a:buClr>
                <a:srgbClr val="000000"/>
              </a:buClr>
              <a:buSzPct val="100000"/>
              <a:buFont typeface="Times New Roman" pitchFamily="16" charset="0"/>
              <a:buNone/>
              <a:defRPr/>
            </a:pPr>
            <a:fld id="{E09B6330-A4C4-4985-8D36-370233349A50}" type="slidenum">
              <a:rPr lang="it-IT" kern="1200"/>
              <a:pPr defTabSz="449263" rtl="0" fontAlgn="base">
                <a:spcBef>
                  <a:spcPct val="0"/>
                </a:spcBef>
                <a:spcAft>
                  <a:spcPct val="0"/>
                </a:spcAft>
                <a:buClr>
                  <a:srgbClr val="000000"/>
                </a:buClr>
                <a:buSzPct val="100000"/>
                <a:buFont typeface="Times New Roman" pitchFamily="16" charset="0"/>
                <a:buNone/>
                <a:defRPr/>
              </a:pPr>
              <a:t>‹N›</a:t>
            </a:fld>
            <a:endParaRPr lang="it-IT" kern="1200"/>
          </a:p>
        </p:txBody>
      </p:sp>
      <p:pic>
        <p:nvPicPr>
          <p:cNvPr id="1031" name="Picture 6"/>
          <p:cNvPicPr>
            <a:picLocks noChangeAspect="1" noChangeArrowheads="1"/>
          </p:cNvPicPr>
          <p:nvPr/>
        </p:nvPicPr>
        <p:blipFill>
          <a:blip r:embed="rId14"/>
          <a:srcRect/>
          <a:stretch>
            <a:fillRect/>
          </a:stretch>
        </p:blipFill>
        <p:spPr bwMode="auto">
          <a:xfrm>
            <a:off x="-6350" y="-30163"/>
            <a:ext cx="9205913" cy="463551"/>
          </a:xfrm>
          <a:prstGeom prst="rect">
            <a:avLst/>
          </a:prstGeom>
          <a:noFill/>
          <a:ln w="9525">
            <a:noFill/>
            <a:round/>
            <a:headEnd/>
            <a:tailEnd/>
          </a:ln>
        </p:spPr>
      </p:pic>
      <p:pic>
        <p:nvPicPr>
          <p:cNvPr id="1032" name="Picture 7"/>
          <p:cNvPicPr>
            <a:picLocks noChangeAspect="1" noChangeArrowheads="1"/>
          </p:cNvPicPr>
          <p:nvPr/>
        </p:nvPicPr>
        <p:blipFill>
          <a:blip r:embed="rId15">
            <a:grayscl/>
          </a:blip>
          <a:srcRect/>
          <a:stretch>
            <a:fillRect/>
          </a:stretch>
        </p:blipFill>
        <p:spPr bwMode="auto">
          <a:xfrm>
            <a:off x="6835775" y="33338"/>
            <a:ext cx="365125" cy="3651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mj-lt"/>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Lucida Sans Unicode" pitchFamily="34" charset="0"/>
          <a:cs typeface="+mn-cs"/>
        </a:defRPr>
      </a:lvl2pPr>
      <a:lvl3pPr marL="1143000" indent="-228600" algn="l" defTabSz="449263" rtl="0" eaLnBrk="0" fontAlgn="base" hangingPunct="0">
        <a:spcBef>
          <a:spcPts val="525"/>
        </a:spcBef>
        <a:spcAft>
          <a:spcPct val="0"/>
        </a:spcAft>
        <a:buClr>
          <a:srgbClr val="000000"/>
        </a:buClr>
        <a:buSzPct val="100000"/>
        <a:buFont typeface="Times New Roman" pitchFamily="16" charset="0"/>
        <a:defRPr sz="21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chemeClr val="accent3">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3" name="Titolo 1"/>
          <p:cNvSpPr txBox="1">
            <a:spLocks/>
          </p:cNvSpPr>
          <p:nvPr userDrawn="1"/>
        </p:nvSpPr>
        <p:spPr>
          <a:xfrm>
            <a:off x="-28638" y="6429222"/>
            <a:ext cx="9180000" cy="432000"/>
          </a:xfrm>
          <a:prstGeom prst="rect">
            <a:avLst/>
          </a:prstGeom>
          <a:blipFill dpi="0" rotWithShape="1">
            <a:blip r:embed="rId13">
              <a:alphaModFix amt="50000"/>
              <a:duotone>
                <a:schemeClr val="accent1">
                  <a:shade val="45000"/>
                  <a:satMod val="135000"/>
                </a:schemeClr>
                <a:prstClr val="white"/>
              </a:duotone>
            </a:blip>
            <a:srcRect/>
            <a:tile tx="0" ty="590550" sx="80000" sy="80000" flip="x" algn="l"/>
          </a:blipFill>
          <a:ln w="34925">
            <a:noFill/>
          </a:ln>
          <a:effectLst/>
        </p:spPr>
        <p:txBody>
          <a:bodyPr lIns="0" tIns="0" rIns="0" bIns="0"/>
          <a:lstStyle/>
          <a:p>
            <a:pPr algn="ctr" rtl="0">
              <a:spcBef>
                <a:spcPct val="0"/>
              </a:spcBef>
              <a:defRPr/>
            </a:pPr>
            <a:r>
              <a:rPr lang="it-IT" sz="3200" b="1" kern="1200" dirty="0">
                <a:solidFill>
                  <a:prstClr val="white"/>
                </a:solidFill>
                <a:effectLst>
                  <a:outerShdw blurRad="38100" dist="38100" dir="2700000" algn="tl">
                    <a:srgbClr val="000000">
                      <a:alpha val="43137"/>
                    </a:srgbClr>
                  </a:outerShdw>
                </a:effectLst>
                <a:latin typeface="Calibri"/>
                <a:ea typeface="+mn-ea"/>
                <a:cs typeface="+mn-cs"/>
              </a:rPr>
              <a:t> </a:t>
            </a:r>
          </a:p>
        </p:txBody>
      </p:sp>
      <p:sp>
        <p:nvSpPr>
          <p:cNvPr id="8" name="Figura a mano libera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flip="none" rotWithShape="1">
            <a:gsLst>
              <a:gs pos="0">
                <a:schemeClr val="accent1">
                  <a:lumMod val="75000"/>
                  <a:alpha val="50000"/>
                </a:schemeClr>
              </a:gs>
              <a:gs pos="80000">
                <a:schemeClr val="accent1">
                  <a:lumMod val="20000"/>
                  <a:lumOff val="80000"/>
                  <a:alpha val="50000"/>
                </a:schemeClr>
              </a:gs>
            </a:gsLst>
            <a:lin ang="8100000" scaled="1"/>
            <a:tileRect/>
          </a:gradFill>
          <a:ln w="9525" cap="flat" cmpd="sng" algn="ctr">
            <a:no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mn-cs"/>
            </a:endParaRPr>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rtl="0">
              <a:defRPr/>
            </a:pPr>
            <a:fld id="{377EB64E-DA97-426A-9BC0-2EB892FAA21E}" type="datetime1">
              <a:rPr lang="it-IT" kern="1200">
                <a:solidFill>
                  <a:srgbClr val="3B3B3B">
                    <a:shade val="90000"/>
                  </a:srgbClr>
                </a:solidFill>
                <a:latin typeface="Constantia"/>
                <a:ea typeface="+mn-ea"/>
                <a:cs typeface="+mn-cs"/>
              </a:rPr>
              <a:pPr rtl="0">
                <a:defRPr/>
              </a:pPr>
              <a:t>25/03/2009</a:t>
            </a:fld>
            <a:endParaRPr lang="it-IT" kern="1200">
              <a:solidFill>
                <a:srgbClr val="3B3B3B">
                  <a:shade val="90000"/>
                </a:srgbClr>
              </a:solidFill>
              <a:latin typeface="Constantia"/>
              <a:ea typeface="+mn-ea"/>
              <a:cs typeface="+mn-cs"/>
            </a:endParaRPr>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rtl="0">
              <a:defRPr/>
            </a:pPr>
            <a:endParaRPr lang="it-IT" kern="1200">
              <a:solidFill>
                <a:srgbClr val="3B3B3B">
                  <a:shade val="90000"/>
                </a:srgbClr>
              </a:solidFill>
              <a:latin typeface="Constantia"/>
              <a:ea typeface="+mn-ea"/>
              <a:cs typeface="+mn-cs"/>
            </a:endParaRPr>
          </a:p>
        </p:txBody>
      </p:sp>
      <p:sp>
        <p:nvSpPr>
          <p:cNvPr id="18" name="Segnaposto numero diapositiva 17"/>
          <p:cNvSpPr>
            <a:spLocks noGrp="1"/>
          </p:cNvSpPr>
          <p:nvPr>
            <p:ph type="sldNum" sz="quarter" idx="4"/>
          </p:nvPr>
        </p:nvSpPr>
        <p:spPr>
          <a:xfrm>
            <a:off x="7924800" y="6356350"/>
            <a:ext cx="762000" cy="365125"/>
          </a:xfrm>
          <a:prstGeom prst="rect">
            <a:avLst/>
          </a:prstGeom>
          <a:effectLst/>
        </p:spPr>
        <p:txBody>
          <a:bodyPr vert="horz" lIns="0" tIns="0" rIns="0" bIns="0" anchor="b"/>
          <a:lstStyle>
            <a:lvl1pPr algn="r" eaLnBrk="1" fontAlgn="auto" latinLnBrk="0" hangingPunct="1">
              <a:spcBef>
                <a:spcPts val="0"/>
              </a:spcBef>
              <a:spcAft>
                <a:spcPts val="0"/>
              </a:spcAft>
              <a:defRPr kumimoji="0" sz="1800" b="0">
                <a:solidFill>
                  <a:schemeClr val="tx2">
                    <a:shade val="90000"/>
                  </a:schemeClr>
                </a:solidFill>
                <a:effectLst>
                  <a:reflection blurRad="6350" stA="55000" endA="300" endPos="45500" dir="5400000" sy="-100000" algn="bl" rotWithShape="0"/>
                </a:effectLst>
                <a:latin typeface="+mj-lt"/>
              </a:defRPr>
            </a:lvl1pPr>
          </a:lstStyle>
          <a:p>
            <a:pPr rtl="0">
              <a:defRPr/>
            </a:pPr>
            <a:fld id="{FC52C0B0-6228-43A0-B1F7-F94F05889441}" type="slidenum">
              <a:rPr lang="it-IT" kern="1200">
                <a:solidFill>
                  <a:srgbClr val="3B3B3B">
                    <a:shade val="90000"/>
                  </a:srgbClr>
                </a:solidFill>
                <a:latin typeface="Calibri"/>
                <a:ea typeface="+mn-ea"/>
                <a:cs typeface="+mn-cs"/>
              </a:rPr>
              <a:pPr rtl="0">
                <a:defRPr/>
              </a:pPr>
              <a:t>‹N›</a:t>
            </a:fld>
            <a:endParaRPr lang="it-IT" kern="1200" dirty="0">
              <a:solidFill>
                <a:srgbClr val="3B3B3B">
                  <a:shade val="90000"/>
                </a:srgbClr>
              </a:solidFill>
              <a:latin typeface="Calibri"/>
              <a:ea typeface="+mn-ea"/>
              <a:cs typeface="+mn-cs"/>
            </a:endParaRPr>
          </a:p>
        </p:txBody>
      </p:sp>
      <p:sp>
        <p:nvSpPr>
          <p:cNvPr id="12" name="Figura a mano libera 11"/>
          <p:cNvSpPr>
            <a:spLocks/>
          </p:cNvSpPr>
          <p:nvPr/>
        </p:nvSpPr>
        <p:spPr bwMode="auto">
          <a:xfrm rot="401886">
            <a:off x="-19017" y="202408"/>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5">
                    <a:lumMod val="75000"/>
                  </a:schemeClr>
                </a:gs>
                <a:gs pos="86000">
                  <a:schemeClr val="tx1">
                    <a:alpha val="29000"/>
                  </a:schemeClr>
                </a:gs>
                <a:gs pos="16000">
                  <a:schemeClr val="accent5">
                    <a:lumMod val="60000"/>
                    <a:lumOff val="40000"/>
                  </a:schemeClr>
                </a:gs>
              </a:gsLst>
              <a:lin ang="5400000" scaled="1"/>
            </a:grad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mn-cs"/>
            </a:endParaRPr>
          </a:p>
        </p:txBody>
      </p:sp>
      <p:sp>
        <p:nvSpPr>
          <p:cNvPr id="13" name="Figura a mano libera 12"/>
          <p:cNvSpPr>
            <a:spLocks/>
          </p:cNvSpPr>
          <p:nvPr/>
        </p:nvSpPr>
        <p:spPr bwMode="auto">
          <a:xfrm rot="232245">
            <a:off x="-14281" y="275861"/>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lumMod val="90000"/>
                  </a:schemeClr>
                </a:gs>
                <a:gs pos="44000">
                  <a:schemeClr val="accent5">
                    <a:lumMod val="40000"/>
                    <a:lumOff val="60000"/>
                  </a:schemeClr>
                </a:gs>
                <a:gs pos="33000">
                  <a:schemeClr val="accent4">
                    <a:lumMod val="75000"/>
                  </a:schemeClr>
                </a:gs>
              </a:gsLst>
              <a:lin ang="5400000" scaled="1"/>
            </a:grad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mn-cs"/>
            </a:endParaRPr>
          </a:p>
        </p:txBody>
      </p:sp>
      <p:sp>
        <p:nvSpPr>
          <p:cNvPr id="14" name="Ovale 13"/>
          <p:cNvSpPr>
            <a:spLocks noChangeAspect="1"/>
          </p:cNvSpPr>
          <p:nvPr userDrawn="1"/>
        </p:nvSpPr>
        <p:spPr bwMode="auto">
          <a:xfrm flipH="1">
            <a:off x="1103265" y="145377"/>
            <a:ext cx="691200" cy="691200"/>
          </a:xfrm>
          <a:prstGeom prst="ellipse">
            <a:avLst/>
          </a:prstGeom>
          <a:ln>
            <a:headEnd type="none" w="med" len="med"/>
            <a:tailEnd type="none" w="med" len="med"/>
          </a:ln>
          <a:effectLst>
            <a:outerShdw blurRad="50800" dist="25000" dir="5400000" rotWithShape="0">
              <a:srgbClr val="000000">
                <a:alpha val="40000"/>
              </a:srgbClr>
            </a:outerShdw>
            <a:reflection blurRad="6350" stA="50000" endA="300" endPos="55000" dir="5400000" sy="-100000" algn="bl" rotWithShape="0"/>
          </a:effectLst>
        </p:spPr>
        <p:style>
          <a:lnRef idx="1">
            <a:schemeClr val="accent3"/>
          </a:lnRef>
          <a:fillRef idx="2">
            <a:schemeClr val="accent3"/>
          </a:fillRef>
          <a:effectRef idx="1">
            <a:schemeClr val="accent3"/>
          </a:effectRef>
          <a:fontRef idx="minor">
            <a:schemeClr val="dk1"/>
          </a:fontRef>
        </p:style>
        <p:txBody>
          <a:bodyPr/>
          <a:lstStyle/>
          <a:p>
            <a:pPr algn="l" rtl="0">
              <a:defRPr/>
            </a:pPr>
            <a:endParaRPr lang="en-US" kern="1200">
              <a:solidFill>
                <a:prstClr val="black"/>
              </a:solidFill>
              <a:latin typeface="Constantia"/>
              <a:ea typeface="+mn-ea"/>
              <a:cs typeface="+mn-cs"/>
            </a:endParaRPr>
          </a:p>
        </p:txBody>
      </p:sp>
      <p:sp>
        <p:nvSpPr>
          <p:cNvPr id="11" name="Figura a mano libera 10"/>
          <p:cNvSpPr>
            <a:spLocks/>
          </p:cNvSpPr>
          <p:nvPr userDrawn="1"/>
        </p:nvSpPr>
        <p:spPr bwMode="auto">
          <a:xfrm>
            <a:off x="-10089" y="428261"/>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lumMod val="90000"/>
                  </a:schemeClr>
                </a:gs>
                <a:gs pos="44000">
                  <a:schemeClr val="accent5">
                    <a:lumMod val="40000"/>
                    <a:lumOff val="60000"/>
                  </a:schemeClr>
                </a:gs>
                <a:gs pos="33000">
                  <a:schemeClr val="accent4">
                    <a:lumMod val="75000"/>
                  </a:schemeClr>
                </a:gs>
              </a:gsLst>
              <a:lin ang="5400000" scaled="1"/>
            </a:grad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mn-cs"/>
            </a:endParaRPr>
          </a:p>
        </p:txBody>
      </p:sp>
      <p:sp>
        <p:nvSpPr>
          <p:cNvPr id="15" name="Ovale 14"/>
          <p:cNvSpPr>
            <a:spLocks noChangeAspect="1"/>
          </p:cNvSpPr>
          <p:nvPr userDrawn="1"/>
        </p:nvSpPr>
        <p:spPr bwMode="auto">
          <a:xfrm flipH="1">
            <a:off x="709830" y="187551"/>
            <a:ext cx="576000" cy="576000"/>
          </a:xfrm>
          <a:prstGeom prst="ellipse">
            <a:avLst/>
          </a:prstGeom>
          <a:gradFill>
            <a:gsLst>
              <a:gs pos="0">
                <a:schemeClr val="accent4">
                  <a:tint val="35000"/>
                  <a:satMod val="260000"/>
                  <a:alpha val="50000"/>
                </a:schemeClr>
              </a:gs>
              <a:gs pos="30000">
                <a:schemeClr val="accent4">
                  <a:tint val="38000"/>
                  <a:satMod val="260000"/>
                  <a:alpha val="50000"/>
                </a:schemeClr>
              </a:gs>
              <a:gs pos="75000">
                <a:schemeClr val="accent4">
                  <a:tint val="55000"/>
                  <a:satMod val="255000"/>
                  <a:alpha val="50000"/>
                </a:schemeClr>
              </a:gs>
              <a:gs pos="100000">
                <a:schemeClr val="accent4">
                  <a:tint val="70000"/>
                  <a:satMod val="255000"/>
                  <a:alpha val="50000"/>
                </a:schemeClr>
              </a:gs>
            </a:gsLst>
          </a:gradFill>
          <a:ln>
            <a:headEnd type="none" w="med" len="med"/>
            <a:tailEnd type="none" w="med" len="med"/>
          </a:ln>
          <a:effectLst>
            <a:outerShdw blurRad="50800" dist="25000" dir="5400000" rotWithShape="0">
              <a:srgbClr val="000000">
                <a:alpha val="40000"/>
              </a:srgbClr>
            </a:outerShdw>
            <a:reflection blurRad="6350" stA="50000" endA="300" endPos="55000" dir="5400000" sy="-100000" algn="bl" rotWithShape="0"/>
          </a:effectLst>
        </p:spPr>
        <p:style>
          <a:lnRef idx="1">
            <a:schemeClr val="accent4"/>
          </a:lnRef>
          <a:fillRef idx="2">
            <a:schemeClr val="accent4"/>
          </a:fillRef>
          <a:effectRef idx="1">
            <a:schemeClr val="accent4"/>
          </a:effectRef>
          <a:fontRef idx="minor">
            <a:schemeClr val="dk1"/>
          </a:fontRef>
        </p:style>
        <p:txBody>
          <a:bodyPr/>
          <a:lstStyle/>
          <a:p>
            <a:pPr algn="l" rtl="0">
              <a:defRPr/>
            </a:pPr>
            <a:endParaRPr lang="en-US" kern="1200">
              <a:solidFill>
                <a:prstClr val="black"/>
              </a:solidFill>
              <a:latin typeface="Constantia"/>
              <a:ea typeface="+mn-ea"/>
              <a:cs typeface="+mn-cs"/>
            </a:endParaRPr>
          </a:p>
        </p:txBody>
      </p:sp>
      <p:sp>
        <p:nvSpPr>
          <p:cNvPr id="16" name="Ovale 15"/>
          <p:cNvSpPr>
            <a:spLocks/>
          </p:cNvSpPr>
          <p:nvPr userDrawn="1"/>
        </p:nvSpPr>
        <p:spPr bwMode="auto">
          <a:xfrm flipH="1">
            <a:off x="3586149" y="22613"/>
            <a:ext cx="360000" cy="360000"/>
          </a:xfrm>
          <a:prstGeom prst="ellipse">
            <a:avLst/>
          </a:prstGeom>
          <a:ln>
            <a:headEnd type="none" w="med" len="med"/>
            <a:tailEnd type="none" w="med" len="med"/>
          </a:ln>
          <a:effectLst>
            <a:reflection blurRad="6350" stA="50000" endA="300" endPos="90000" dir="5400000" sy="-100000" algn="bl" rotWithShape="0"/>
          </a:effectLst>
        </p:spPr>
        <p:style>
          <a:lnRef idx="1">
            <a:schemeClr val="accent4"/>
          </a:lnRef>
          <a:fillRef idx="2">
            <a:schemeClr val="accent4"/>
          </a:fillRef>
          <a:effectRef idx="1">
            <a:schemeClr val="accent4"/>
          </a:effectRef>
          <a:fontRef idx="minor">
            <a:schemeClr val="dk1"/>
          </a:fontRef>
        </p:style>
        <p:txBody>
          <a:bodyPr/>
          <a:lstStyle/>
          <a:p>
            <a:pPr algn="l" rtl="0">
              <a:defRPr/>
            </a:pPr>
            <a:endParaRPr lang="en-US" kern="1200">
              <a:solidFill>
                <a:prstClr val="black"/>
              </a:solidFill>
              <a:latin typeface="Constantia"/>
              <a:ea typeface="+mn-ea"/>
              <a:cs typeface="+mn-cs"/>
            </a:endParaRPr>
          </a:p>
        </p:txBody>
      </p:sp>
      <p:sp>
        <p:nvSpPr>
          <p:cNvPr id="24" name="Ovale 23"/>
          <p:cNvSpPr>
            <a:spLocks/>
          </p:cNvSpPr>
          <p:nvPr userDrawn="1"/>
        </p:nvSpPr>
        <p:spPr bwMode="auto">
          <a:xfrm flipH="1">
            <a:off x="6548832" y="546060"/>
            <a:ext cx="360000" cy="360000"/>
          </a:xfrm>
          <a:prstGeom prst="ellipse">
            <a:avLst/>
          </a:prstGeom>
          <a:ln>
            <a:headEnd type="none" w="med" len="med"/>
            <a:tailEnd type="none" w="med" len="med"/>
          </a:ln>
          <a:effectLst>
            <a:reflection blurRad="6350" stA="50000" endA="300" endPos="90000" dir="5400000" sy="-100000" algn="bl" rotWithShape="0"/>
          </a:effectLst>
        </p:spPr>
        <p:style>
          <a:lnRef idx="1">
            <a:schemeClr val="accent4"/>
          </a:lnRef>
          <a:fillRef idx="2">
            <a:schemeClr val="accent4"/>
          </a:fillRef>
          <a:effectRef idx="1">
            <a:schemeClr val="accent4"/>
          </a:effectRef>
          <a:fontRef idx="minor">
            <a:schemeClr val="dk1"/>
          </a:fontRef>
        </p:style>
        <p:txBody>
          <a:bodyPr/>
          <a:lstStyle/>
          <a:p>
            <a:pPr algn="l" rtl="0">
              <a:defRPr/>
            </a:pPr>
            <a:endParaRPr lang="en-US" kern="1200">
              <a:solidFill>
                <a:prstClr val="black"/>
              </a:solidFill>
              <a:latin typeface="Constantia"/>
              <a:ea typeface="+mn-ea"/>
              <a:cs typeface="+mn-cs"/>
            </a:endParaRPr>
          </a:p>
        </p:txBody>
      </p:sp>
      <p:sp>
        <p:nvSpPr>
          <p:cNvPr id="1046" name="Segnaposto titolo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it-IT" smtClean="0"/>
              <a:t>Fare clic per modificare lo stile del titolo</a:t>
            </a:r>
            <a:endParaRPr lang="en-US" smtClean="0"/>
          </a:p>
        </p:txBody>
      </p:sp>
      <p:sp>
        <p:nvSpPr>
          <p:cNvPr id="1047" name="Segnaposto testo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smtClean="0"/>
          </a:p>
        </p:txBody>
      </p:sp>
      <p:pic>
        <p:nvPicPr>
          <p:cNvPr id="25" name="Immagine 24" descr="nuovo-2.png"/>
          <p:cNvPicPr>
            <a:picLocks noChangeAspect="1"/>
          </p:cNvPicPr>
          <p:nvPr userDrawn="1"/>
        </p:nvPicPr>
        <p:blipFill>
          <a:blip r:embed="rId14">
            <a:grayscl/>
          </a:blip>
          <a:stretch>
            <a:fillRect/>
          </a:stretch>
        </p:blipFill>
        <p:spPr>
          <a:xfrm>
            <a:off x="80901" y="6145572"/>
            <a:ext cx="564771" cy="569598"/>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8D89A4"/>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8D89A4"/>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748560"/>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20.png"/><Relationship Id="rId11" Type="http://schemas.openxmlformats.org/officeDocument/2006/relationships/image" Target="../media/image15.png"/><Relationship Id="rId5" Type="http://schemas.openxmlformats.org/officeDocument/2006/relationships/image" Target="../media/image1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64447" y="2480396"/>
            <a:ext cx="6215106" cy="1569326"/>
          </a:xfrm>
          <a:prstGeom prst="roundRect">
            <a:avLst>
              <a:gd name="adj" fmla="val 3895"/>
            </a:avLst>
          </a:prstGeom>
          <a:blipFill dpi="0" rotWithShape="1">
            <a:blip r:embed="rId3">
              <a:alphaModFix amt="15000"/>
              <a:duotone>
                <a:prstClr val="black"/>
                <a:srgbClr val="820000">
                  <a:tint val="45000"/>
                  <a:satMod val="400000"/>
                </a:srgbClr>
              </a:duotone>
            </a:blip>
            <a:srcRect/>
            <a:tile tx="0" ty="0" sx="80000" sy="80000" flip="none" algn="ctr"/>
          </a:blipFill>
          <a:ln>
            <a:solidFill>
              <a:schemeClr val="accent1">
                <a:shade val="50000"/>
                <a:alpha val="50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288000" algn="ctr"/>
            <a:r>
              <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rPr>
              <a:t>Gli Amici del </a:t>
            </a:r>
            <a:r>
              <a:rPr lang="it-IT" sz="3600" b="1" dirty="0" err="1" smtClean="0">
                <a:solidFill>
                  <a:schemeClr val="tx1">
                    <a:lumMod val="95000"/>
                    <a:lumOff val="5000"/>
                  </a:schemeClr>
                </a:solidFill>
                <a:effectLst>
                  <a:glow rad="101600">
                    <a:schemeClr val="accent1">
                      <a:satMod val="175000"/>
                      <a:alpha val="40000"/>
                    </a:schemeClr>
                  </a:glow>
                </a:effectLst>
                <a:latin typeface="Calibri" pitchFamily="34" charset="0"/>
              </a:rPr>
              <a:t>G.A.S.</a:t>
            </a:r>
            <a:endPar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endParaRPr>
          </a:p>
        </p:txBody>
      </p:sp>
      <p:sp>
        <p:nvSpPr>
          <p:cNvPr id="8" name="CasellaDiTesto 7"/>
          <p:cNvSpPr txBox="1"/>
          <p:nvPr/>
        </p:nvSpPr>
        <p:spPr>
          <a:xfrm>
            <a:off x="1443016" y="775988"/>
            <a:ext cx="6257968" cy="1046440"/>
          </a:xfrm>
          <a:prstGeom prst="rect">
            <a:avLst/>
          </a:prstGeom>
          <a:noFill/>
          <a:scene3d>
            <a:camera prst="orthographicFront"/>
            <a:lightRig rig="threePt" dir="t"/>
          </a:scene3d>
          <a:sp3d>
            <a:bevelT w="38100" h="38100"/>
          </a:sp3d>
        </p:spPr>
        <p:txBody>
          <a:bodyPr wrap="square" lIns="0" tIns="0" rIns="0" bIns="0" rtlCol="0">
            <a:spAutoFit/>
            <a:sp3d>
              <a:bevelT w="38100" h="38100"/>
            </a:sp3d>
          </a:bodyPr>
          <a:lstStyle/>
          <a:p>
            <a:pPr algn="ctr"/>
            <a:r>
              <a:rPr lang="it-IT" sz="2800" b="1" dirty="0" smtClean="0">
                <a:latin typeface="Calibri" pitchFamily="34" charset="0"/>
              </a:rPr>
              <a:t>UNIVERSITÀ DEGLI STUDI DEL SANNIO</a:t>
            </a:r>
            <a:r>
              <a:rPr lang="it-IT" sz="2000" dirty="0" smtClean="0">
                <a:latin typeface="Calibri" pitchFamily="34" charset="0"/>
              </a:rPr>
              <a:t/>
            </a:r>
            <a:br>
              <a:rPr lang="it-IT" sz="2000" dirty="0" smtClean="0">
                <a:latin typeface="Calibri" pitchFamily="34" charset="0"/>
              </a:rPr>
            </a:br>
            <a:r>
              <a:rPr lang="it-IT" sz="2000" b="1" dirty="0" smtClean="0">
                <a:latin typeface="Calibri" pitchFamily="34" charset="0"/>
              </a:rPr>
              <a:t>Facoltà di Ingegneria</a:t>
            </a:r>
            <a:br>
              <a:rPr lang="it-IT" sz="2000" b="1" dirty="0" smtClean="0">
                <a:latin typeface="Calibri" pitchFamily="34" charset="0"/>
              </a:rPr>
            </a:br>
            <a:r>
              <a:rPr lang="it-IT" sz="2000" b="1" dirty="0" smtClean="0">
                <a:latin typeface="Calibri" pitchFamily="34" charset="0"/>
              </a:rPr>
              <a:t>Corso di laurea specialistica in Ingegneria Informatica</a:t>
            </a:r>
            <a:endParaRPr lang="it-IT" sz="2000" b="1" dirty="0"/>
          </a:p>
        </p:txBody>
      </p:sp>
      <p:pic>
        <p:nvPicPr>
          <p:cNvPr id="2050" name="Picture 2" descr="C:\Users\Valerio\Downloads\Bio-hazard-256.png"/>
          <p:cNvPicPr>
            <a:picLocks noChangeAspect="1" noChangeArrowheads="1"/>
          </p:cNvPicPr>
          <p:nvPr/>
        </p:nvPicPr>
        <p:blipFill>
          <a:blip r:embed="rId4"/>
          <a:srcRect/>
          <a:stretch>
            <a:fillRect/>
          </a:stretch>
        </p:blipFill>
        <p:spPr bwMode="auto">
          <a:xfrm>
            <a:off x="1661451" y="2698740"/>
            <a:ext cx="975360" cy="975360"/>
          </a:xfrm>
          <a:prstGeom prst="rect">
            <a:avLst/>
          </a:prstGeom>
          <a:noFill/>
          <a:effectLst>
            <a:reflection blurRad="6350" stA="52000" endA="300" endPos="35000" dir="5400000" sy="-100000" algn="bl" rotWithShape="0"/>
          </a:effectLst>
        </p:spPr>
      </p:pic>
      <p:sp>
        <p:nvSpPr>
          <p:cNvPr id="5" name="CasellaDiTesto 4"/>
          <p:cNvSpPr txBox="1"/>
          <p:nvPr/>
        </p:nvSpPr>
        <p:spPr>
          <a:xfrm>
            <a:off x="2636811" y="4086234"/>
            <a:ext cx="3870378" cy="646331"/>
          </a:xfrm>
          <a:prstGeom prst="rect">
            <a:avLst/>
          </a:prstGeom>
          <a:noFill/>
        </p:spPr>
        <p:txBody>
          <a:bodyPr wrap="square" rtlCol="0">
            <a:spAutoFit/>
          </a:bodyPr>
          <a:lstStyle/>
          <a:p>
            <a:pPr algn="ctr"/>
            <a:r>
              <a:rPr lang="it-IT" sz="3600" dirty="0" smtClean="0">
                <a:solidFill>
                  <a:schemeClr val="tx1">
                    <a:lumMod val="50000"/>
                    <a:lumOff val="50000"/>
                  </a:schemeClr>
                </a:solidFill>
                <a:latin typeface="+mj-lt"/>
              </a:rPr>
              <a:t>LABIS | SD</a:t>
            </a:r>
            <a:endParaRPr lang="it-IT" sz="3600" dirty="0">
              <a:solidFill>
                <a:schemeClr val="tx1">
                  <a:lumMod val="50000"/>
                  <a:lumOff val="50000"/>
                </a:schemeClr>
              </a:solidFill>
              <a:latin typeface="+mj-lt"/>
            </a:endParaRPr>
          </a:p>
        </p:txBody>
      </p:sp>
      <p:sp>
        <p:nvSpPr>
          <p:cNvPr id="6" name="CasellaDiTesto 5"/>
          <p:cNvSpPr txBox="1"/>
          <p:nvPr/>
        </p:nvSpPr>
        <p:spPr>
          <a:xfrm>
            <a:off x="1443015" y="5182023"/>
            <a:ext cx="4772069" cy="1569660"/>
          </a:xfrm>
          <a:prstGeom prst="rect">
            <a:avLst/>
          </a:prstGeom>
          <a:noFill/>
        </p:spPr>
        <p:txBody>
          <a:bodyPr wrap="square" rtlCol="0">
            <a:spAutoFit/>
          </a:bodyPr>
          <a:lstStyle/>
          <a:p>
            <a:r>
              <a:rPr lang="it-IT" sz="1600" dirty="0" smtClean="0">
                <a:latin typeface="+mj-lt"/>
              </a:rPr>
              <a:t>Antonio </a:t>
            </a:r>
            <a:r>
              <a:rPr lang="it-IT" sz="1600" dirty="0" err="1" smtClean="0">
                <a:latin typeface="+mj-lt"/>
              </a:rPr>
              <a:t>Cuomo</a:t>
            </a:r>
            <a:r>
              <a:rPr lang="it-IT" sz="1600" dirty="0" smtClean="0">
                <a:latin typeface="+mj-lt"/>
              </a:rPr>
              <a:t>		393/121</a:t>
            </a:r>
          </a:p>
          <a:p>
            <a:r>
              <a:rPr lang="it-IT" sz="1600" dirty="0" err="1" smtClean="0">
                <a:latin typeface="+mj-lt"/>
              </a:rPr>
              <a:t>Clelio</a:t>
            </a:r>
            <a:r>
              <a:rPr lang="it-IT" sz="1600" dirty="0" smtClean="0">
                <a:latin typeface="+mj-lt"/>
              </a:rPr>
              <a:t> Quattrocchi		393/127</a:t>
            </a:r>
          </a:p>
          <a:p>
            <a:r>
              <a:rPr lang="it-IT" sz="1600" dirty="0" smtClean="0">
                <a:latin typeface="+mj-lt"/>
              </a:rPr>
              <a:t>Emanuele </a:t>
            </a:r>
            <a:r>
              <a:rPr lang="it-IT" sz="1600" dirty="0" err="1" smtClean="0">
                <a:latin typeface="+mj-lt"/>
              </a:rPr>
              <a:t>Zuzolo</a:t>
            </a:r>
            <a:r>
              <a:rPr lang="it-IT" sz="1600" dirty="0" smtClean="0">
                <a:latin typeface="+mj-lt"/>
              </a:rPr>
              <a:t>		393/136	</a:t>
            </a:r>
          </a:p>
          <a:p>
            <a:r>
              <a:rPr lang="it-IT" sz="1600" dirty="0" smtClean="0">
                <a:latin typeface="+mj-lt"/>
              </a:rPr>
              <a:t>Fabio Melillo		393/141</a:t>
            </a:r>
          </a:p>
          <a:p>
            <a:r>
              <a:rPr lang="it-IT" sz="1600" dirty="0" smtClean="0">
                <a:latin typeface="+mj-lt"/>
              </a:rPr>
              <a:t>Stefano </a:t>
            </a:r>
            <a:r>
              <a:rPr lang="it-IT" sz="1600" dirty="0" err="1" smtClean="0">
                <a:latin typeface="+mj-lt"/>
              </a:rPr>
              <a:t>Mastrocinque</a:t>
            </a:r>
            <a:r>
              <a:rPr lang="it-IT" sz="1600" dirty="0" smtClean="0">
                <a:latin typeface="+mj-lt"/>
              </a:rPr>
              <a:t>		393/135</a:t>
            </a:r>
          </a:p>
          <a:p>
            <a:r>
              <a:rPr lang="it-IT" sz="1600" dirty="0" smtClean="0">
                <a:latin typeface="+mj-lt"/>
              </a:rPr>
              <a:t>Valerio Vincenzo </a:t>
            </a:r>
            <a:r>
              <a:rPr lang="it-IT" sz="1600" dirty="0" err="1" smtClean="0">
                <a:latin typeface="+mj-lt"/>
              </a:rPr>
              <a:t>Guarino</a:t>
            </a:r>
            <a:r>
              <a:rPr lang="it-IT" sz="1600" dirty="0" smtClean="0">
                <a:latin typeface="+mj-lt"/>
              </a:rPr>
              <a:t>	393/155</a:t>
            </a:r>
            <a:endParaRPr lang="it-IT" sz="1600" dirty="0">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457200" y="33338"/>
            <a:ext cx="8229600" cy="1143000"/>
          </a:xfrm>
        </p:spPr>
        <p:txBody>
          <a:bodyPr/>
          <a:lstStyle/>
          <a:p>
            <a:pPr eaLnBrk="1" hangingPunct="1"/>
            <a:r>
              <a:rPr lang="it-IT" smtClean="0"/>
              <a:t>Customer (5)</a:t>
            </a:r>
          </a:p>
        </p:txBody>
      </p:sp>
      <p:sp>
        <p:nvSpPr>
          <p:cNvPr id="3" name="Segnaposto contenuto 2"/>
          <p:cNvSpPr>
            <a:spLocks noGrp="1"/>
          </p:cNvSpPr>
          <p:nvPr>
            <p:ph idx="1"/>
          </p:nvPr>
        </p:nvSpPr>
        <p:spPr>
          <a:xfrm>
            <a:off x="592138" y="1176338"/>
            <a:ext cx="8251825" cy="5392737"/>
          </a:xfrm>
        </p:spPr>
        <p:txBody>
          <a:bodyPr>
            <a:noAutofit/>
          </a:bodyPr>
          <a:lstStyle/>
          <a:p>
            <a:pPr marL="0" indent="0" algn="just" eaLnBrk="1" fontAlgn="auto" hangingPunct="1">
              <a:spcAft>
                <a:spcPts val="0"/>
              </a:spcAft>
              <a:buClr>
                <a:schemeClr val="accent3"/>
              </a:buClr>
              <a:defRPr/>
            </a:pPr>
            <a:r>
              <a:rPr lang="it-IT" sz="2800" dirty="0" smtClean="0"/>
              <a:t>Visualizza ordini</a:t>
            </a:r>
          </a:p>
          <a:p>
            <a:pPr marL="366713" lvl="1" indent="0" algn="just" eaLnBrk="1" fontAlgn="auto" hangingPunct="1">
              <a:spcAft>
                <a:spcPts val="0"/>
              </a:spcAft>
              <a:buClr>
                <a:schemeClr val="accent3"/>
              </a:buClr>
              <a:buFont typeface="Wingdings 2"/>
              <a:buChar char=""/>
              <a:defRPr/>
            </a:pPr>
            <a:r>
              <a:rPr lang="it-IT" sz="1800" dirty="0" smtClean="0"/>
              <a:t>Pendente</a:t>
            </a:r>
          </a:p>
          <a:p>
            <a:pPr marL="366713" lvl="1" indent="0" algn="just" eaLnBrk="1" fontAlgn="auto" hangingPunct="1">
              <a:spcAft>
                <a:spcPts val="0"/>
              </a:spcAft>
              <a:buClr>
                <a:schemeClr val="accent3"/>
              </a:buClr>
              <a:buFont typeface="Wingdings 2"/>
              <a:buChar char=""/>
              <a:defRPr/>
            </a:pPr>
            <a:r>
              <a:rPr lang="it-IT" sz="1800" dirty="0" smtClean="0"/>
              <a:t>Evaso</a:t>
            </a:r>
          </a:p>
          <a:p>
            <a:pPr marL="366713" lvl="1" indent="0" algn="just" eaLnBrk="1" fontAlgn="auto" hangingPunct="1">
              <a:spcAft>
                <a:spcPts val="0"/>
              </a:spcAft>
              <a:buClr>
                <a:schemeClr val="accent3"/>
              </a:buClr>
              <a:buFont typeface="Wingdings 2"/>
              <a:buChar char=""/>
              <a:defRPr/>
            </a:pPr>
            <a:r>
              <a:rPr lang="it-IT" sz="1800" dirty="0" smtClean="0"/>
              <a:t>Concluso</a:t>
            </a:r>
          </a:p>
          <a:p>
            <a:pPr marL="0" indent="0" algn="just" eaLnBrk="1" fontAlgn="auto" hangingPunct="1">
              <a:spcAft>
                <a:spcPts val="0"/>
              </a:spcAft>
              <a:buClr>
                <a:schemeClr val="accent3"/>
              </a:buClr>
              <a:buFont typeface="Wingdings 2"/>
              <a:buChar char=""/>
              <a:defRPr/>
            </a:pPr>
            <a:endParaRPr lang="it-IT" sz="2000" dirty="0" smtClean="0"/>
          </a:p>
          <a:p>
            <a:pPr marL="0" indent="0" algn="just" eaLnBrk="1" fontAlgn="auto" hangingPunct="1">
              <a:spcAft>
                <a:spcPts val="0"/>
              </a:spcAft>
              <a:buClr>
                <a:schemeClr val="accent3"/>
              </a:buClr>
              <a:buFont typeface="Wingdings 2"/>
              <a:buChar char=""/>
              <a:defRPr/>
            </a:pPr>
            <a:endParaRPr lang="it-IT" sz="1600" dirty="0" smtClean="0"/>
          </a:p>
          <a:p>
            <a:pPr marL="0" indent="0" algn="just" eaLnBrk="1" fontAlgn="auto" hangingPunct="1">
              <a:spcAft>
                <a:spcPts val="0"/>
              </a:spcAft>
              <a:buClr>
                <a:schemeClr val="accent3"/>
              </a:buClr>
              <a:defRPr/>
            </a:pPr>
            <a:r>
              <a:rPr lang="it-IT" sz="2400" dirty="0" smtClean="0"/>
              <a:t>Visualizza dettagli ordine selezionato</a:t>
            </a:r>
          </a:p>
          <a:p>
            <a:pPr marL="365760" lvl="1" indent="0" algn="just" eaLnBrk="1" fontAlgn="auto" hangingPunct="1">
              <a:spcAft>
                <a:spcPts val="0"/>
              </a:spcAft>
              <a:buFont typeface="Wingdings 2"/>
              <a:buChar char=""/>
              <a:defRPr/>
            </a:pPr>
            <a:r>
              <a:rPr lang="it-IT" sz="2000" dirty="0" smtClean="0"/>
              <a:t>Informazioni sull’ordine:</a:t>
            </a:r>
          </a:p>
          <a:p>
            <a:pPr marL="640080" lvl="2" indent="0" algn="just" eaLnBrk="1" fontAlgn="auto" hangingPunct="1">
              <a:spcAft>
                <a:spcPts val="0"/>
              </a:spcAft>
              <a:buFont typeface="Wingdings 2"/>
              <a:buChar char=""/>
              <a:defRPr/>
            </a:pPr>
            <a:r>
              <a:rPr lang="it-IT" sz="1600" dirty="0" smtClean="0"/>
              <a:t>Data richiesta</a:t>
            </a:r>
          </a:p>
          <a:p>
            <a:pPr marL="640080" lvl="2" indent="0" algn="just" eaLnBrk="1" fontAlgn="auto" hangingPunct="1">
              <a:spcAft>
                <a:spcPts val="0"/>
              </a:spcAft>
              <a:buFont typeface="Wingdings 2"/>
              <a:buChar char=""/>
              <a:defRPr/>
            </a:pPr>
            <a:r>
              <a:rPr lang="it-IT" sz="1600" dirty="0" smtClean="0"/>
              <a:t>Tipo di prodotto</a:t>
            </a:r>
          </a:p>
          <a:p>
            <a:pPr marL="640080" lvl="2" indent="0" algn="just" eaLnBrk="1" fontAlgn="auto" hangingPunct="1">
              <a:spcAft>
                <a:spcPts val="0"/>
              </a:spcAft>
              <a:buFont typeface="Wingdings 2"/>
              <a:buChar char=""/>
              <a:defRPr/>
            </a:pPr>
            <a:r>
              <a:rPr lang="it-IT" sz="1600" dirty="0" smtClean="0"/>
              <a:t>Informazioni sulla consegna</a:t>
            </a:r>
          </a:p>
          <a:p>
            <a:pPr marL="640080" lvl="2" indent="0" algn="just" eaLnBrk="1" fontAlgn="auto" hangingPunct="1">
              <a:spcAft>
                <a:spcPts val="0"/>
              </a:spcAft>
              <a:buFont typeface="Wingdings 2"/>
              <a:buChar char=""/>
              <a:defRPr/>
            </a:pPr>
            <a:r>
              <a:rPr lang="it-IT" sz="1600" dirty="0" smtClean="0"/>
              <a:t>Stato ordine</a:t>
            </a:r>
          </a:p>
          <a:p>
            <a:pPr marL="365760" lvl="1" indent="0" algn="just" eaLnBrk="1" fontAlgn="auto" hangingPunct="1">
              <a:spcAft>
                <a:spcPts val="0"/>
              </a:spcAft>
              <a:buFont typeface="Wingdings 2"/>
              <a:buChar char=""/>
              <a:defRPr/>
            </a:pPr>
            <a:r>
              <a:rPr lang="it-IT" sz="1600" dirty="0" smtClean="0"/>
              <a:t>Operazioni da poter effettuare sull’ordine:</a:t>
            </a:r>
          </a:p>
          <a:p>
            <a:pPr marL="640080" lvl="2" indent="0" algn="just" eaLnBrk="1" fontAlgn="auto" hangingPunct="1">
              <a:spcAft>
                <a:spcPts val="0"/>
              </a:spcAft>
              <a:buFont typeface="Wingdings 2"/>
              <a:buChar char=""/>
              <a:defRPr/>
            </a:pPr>
            <a:r>
              <a:rPr lang="it-IT" sz="1400" dirty="0" smtClean="0"/>
              <a:t>Cancella ordine (solo se pendente)</a:t>
            </a:r>
          </a:p>
          <a:p>
            <a:pPr marL="640080" lvl="2" indent="0" algn="just" eaLnBrk="1" fontAlgn="auto" hangingPunct="1">
              <a:spcAft>
                <a:spcPts val="0"/>
              </a:spcAft>
              <a:buFont typeface="Wingdings 2"/>
              <a:buChar char=""/>
              <a:defRPr/>
            </a:pPr>
            <a:r>
              <a:rPr lang="it-IT" sz="1400" dirty="0" smtClean="0"/>
              <a:t>Modifica ordine (solo se pendente): data massima consegna, quantità, </a:t>
            </a:r>
            <a:r>
              <a:rPr lang="it-IT" sz="1400" dirty="0" err="1" smtClean="0"/>
              <a:t>quantità</a:t>
            </a:r>
            <a:r>
              <a:rPr lang="it-IT" sz="1400" dirty="0" smtClean="0"/>
              <a:t> parziale.</a:t>
            </a:r>
          </a:p>
          <a:p>
            <a:pPr marL="640080" lvl="2" indent="0" algn="just" eaLnBrk="1" fontAlgn="auto" hangingPunct="1">
              <a:spcAft>
                <a:spcPts val="0"/>
              </a:spcAft>
              <a:buFont typeface="Wingdings 2"/>
              <a:buChar char=""/>
              <a:defRPr/>
            </a:pPr>
            <a:r>
              <a:rPr lang="it-IT" sz="1400" dirty="0" smtClean="0"/>
              <a:t>Segnala feedback (solo se evaso).</a:t>
            </a:r>
            <a:endParaRPr lang="it-IT" sz="1200" dirty="0" smtClean="0"/>
          </a:p>
          <a:p>
            <a:pPr marL="365760" lvl="1" indent="0" algn="just" eaLnBrk="1" fontAlgn="auto" hangingPunct="1">
              <a:spcAft>
                <a:spcPts val="0"/>
              </a:spcAft>
              <a:buFont typeface="Wingdings 2"/>
              <a:buChar char=""/>
              <a:defRPr/>
            </a:pPr>
            <a:endParaRPr lang="it-IT" sz="1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Driver</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offre come tramite tra i fornitori ed il gruppo di utenti effettuando il ritiro della merce e la consegna nei luoghi prestabiliti.</a:t>
            </a:r>
            <a:endParaRPr lang="it-IT" dirty="0"/>
          </a:p>
        </p:txBody>
      </p:sp>
      <p:sp>
        <p:nvSpPr>
          <p:cNvPr id="4" name="Ovale 3"/>
          <p:cNvSpPr/>
          <p:nvPr/>
        </p:nvSpPr>
        <p:spPr>
          <a:xfrm>
            <a:off x="1203227" y="4656171"/>
            <a:ext cx="1663706" cy="63499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Definisci</a:t>
            </a:r>
            <a:r>
              <a:rPr kumimoji="0" lang="it-IT" b="1" i="0" u="none" strike="noStrike" kern="1200" cap="none" spc="0" normalizeH="0" noProof="0" dirty="0" smtClean="0">
                <a:ln>
                  <a:noFill/>
                </a:ln>
                <a:solidFill>
                  <a:prstClr val="black"/>
                </a:solidFill>
                <a:effectLst/>
                <a:uLnTx/>
                <a:uFillTx/>
                <a:latin typeface="Calibri"/>
                <a:ea typeface="+mn-ea"/>
                <a:cs typeface="+mn-cs"/>
              </a:rPr>
              <a:t> itinerario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470676" y="4523113"/>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084320" y="4487877"/>
            <a:ext cx="975360" cy="975360"/>
          </a:xfrm>
          <a:prstGeom prst="rect">
            <a:avLst/>
          </a:prstGeom>
          <a:noFill/>
        </p:spPr>
      </p:pic>
      <p:cxnSp>
        <p:nvCxnSpPr>
          <p:cNvPr id="7" name="Connettore 1 6"/>
          <p:cNvCxnSpPr>
            <a:stCxn id="6" idx="1"/>
            <a:endCxn id="4" idx="6"/>
          </p:cNvCxnSpPr>
          <p:nvPr/>
        </p:nvCxnSpPr>
        <p:spPr>
          <a:xfrm rot="10800000">
            <a:off x="2866934" y="4973667"/>
            <a:ext cx="1217387" cy="18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stCxn id="6" idx="3"/>
            <a:endCxn id="5" idx="2"/>
          </p:cNvCxnSpPr>
          <p:nvPr/>
        </p:nvCxnSpPr>
        <p:spPr>
          <a:xfrm>
            <a:off x="5059680" y="4975557"/>
            <a:ext cx="1410996" cy="11903"/>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a:xfrm>
            <a:off x="457200" y="106363"/>
            <a:ext cx="8229600" cy="1143000"/>
          </a:xfrm>
        </p:spPr>
        <p:txBody>
          <a:bodyPr/>
          <a:lstStyle/>
          <a:p>
            <a:pPr eaLnBrk="1" hangingPunct="1"/>
            <a:r>
              <a:rPr lang="it-IT" dirty="0" smtClean="0"/>
              <a:t>Processo lista spesa – Driver (1)</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Definizione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Data partenza e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fornitori da visitare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punti di consegna</a:t>
            </a:r>
          </a:p>
          <a:p>
            <a:pPr marL="720000" lvl="1" indent="-360000" algn="just" eaLnBrk="1" fontAlgn="auto" hangingPunct="1">
              <a:spcAft>
                <a:spcPts val="0"/>
              </a:spcAft>
              <a:buClr>
                <a:schemeClr val="tx1">
                  <a:lumMod val="50000"/>
                  <a:lumOff val="50000"/>
                </a:schemeClr>
              </a:buClr>
              <a:buFont typeface="Wingdings 2" pitchFamily="18" charset="2"/>
              <a:buNone/>
              <a:defRPr/>
            </a:pPr>
            <a:endParaRPr lang="it-IT" sz="1900" dirty="0" smtClean="0"/>
          </a:p>
          <a:p>
            <a:pPr marL="514350" indent="-514350" algn="just" eaLnBrk="1" fontAlgn="auto" hangingPunct="1">
              <a:spcAft>
                <a:spcPts val="0"/>
              </a:spcAft>
              <a:buClr>
                <a:schemeClr val="accent3"/>
              </a:buClr>
              <a:buFont typeface="+mj-lt"/>
              <a:buAutoNum type="arabicPeriod"/>
              <a:defRPr/>
            </a:pPr>
            <a:r>
              <a:rPr lang="it-IT" dirty="0" smtClean="0"/>
              <a:t>Accettazione ordini</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della lista degli ordini creati dai </a:t>
            </a:r>
            <a:r>
              <a:rPr lang="it-IT" sz="1900" i="1" dirty="0" err="1" smtClean="0"/>
              <a:t>Customers</a:t>
            </a:r>
            <a:r>
              <a:rPr lang="it-IT" sz="1900" dirty="0" smtClean="0"/>
              <a:t> che possono essere presi in carico per un determinato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Accettazione ordini:</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Prima fase automatica di verifica disponibilità per ciascun prodotto dell’ordine. Il singolo prodotto può essere prenotato se il contadino è in grado di fornire una quantità compresa tra quella minima e quella massima richiesta.</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Prenotazione dei prodotti dell’ordine (stato ordine evaso)</a:t>
            </a:r>
            <a:r>
              <a:rPr lang="it-IT" dirty="0" smtClean="0"/>
              <a:t>.</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Notifica al </a:t>
            </a:r>
            <a:r>
              <a:rPr lang="it-IT" sz="1600" dirty="0" err="1" smtClean="0"/>
              <a:t>customer</a:t>
            </a:r>
            <a:r>
              <a:rPr lang="it-IT" sz="1600" dirty="0" smtClean="0"/>
              <a:t> dell’avvenuta evasione dell’ordine.</a:t>
            </a:r>
          </a:p>
          <a:p>
            <a:pPr marL="994637" lvl="2" indent="-360000" algn="just" eaLnBrk="1" fontAlgn="auto" hangingPunct="1">
              <a:spcAft>
                <a:spcPts val="0"/>
              </a:spcAft>
              <a:buClr>
                <a:schemeClr val="tx1">
                  <a:lumMod val="50000"/>
                  <a:lumOff val="50000"/>
                </a:schemeClr>
              </a:buClr>
              <a:buFont typeface="Wingdings 2"/>
              <a:buChar char=""/>
              <a:defRPr/>
            </a:pPr>
            <a:endParaRPr lang="it-IT"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457200" y="106363"/>
            <a:ext cx="8229600" cy="1143000"/>
          </a:xfrm>
        </p:spPr>
        <p:txBody>
          <a:bodyPr/>
          <a:lstStyle/>
          <a:p>
            <a:pPr eaLnBrk="1" hangingPunct="1"/>
            <a:r>
              <a:rPr lang="it-IT" smtClean="0"/>
              <a:t>Processo lista spesa – Driver (2)</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startAt="3"/>
              <a:defRPr/>
            </a:pPr>
            <a:endParaRPr lang="it-IT" dirty="0" smtClean="0"/>
          </a:p>
          <a:p>
            <a:pPr marL="514350" indent="-514350" algn="just" eaLnBrk="1" fontAlgn="auto" hangingPunct="1">
              <a:spcAft>
                <a:spcPts val="0"/>
              </a:spcAft>
              <a:buClr>
                <a:schemeClr val="accent3"/>
              </a:buClr>
              <a:buFont typeface="+mj-lt"/>
              <a:buAutoNum type="arabicPeriod" startAt="3"/>
              <a:defRPr/>
            </a:pPr>
            <a:r>
              <a:rPr lang="it-IT" dirty="0" smtClean="0"/>
              <a:t>Assegnazione feedback</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 partire dalla data di consegna della merce si attiva un time-out entro il quale il driver potrà assegnare i feedback agli attori coinvolti nel processo di lista spesa.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Destinatari dei feedback:</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err="1" smtClean="0"/>
              <a:t>Customer</a:t>
            </a:r>
            <a:r>
              <a:rPr lang="it-IT" sz="1600" dirty="0" smtClean="0"/>
              <a:t> degli ordini presi in carico per un itinerario.</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Contadini dell’itinerario.</a:t>
            </a:r>
          </a:p>
          <a:p>
            <a:pPr marL="994637" lvl="2" indent="-360000" algn="just" eaLnBrk="1" fontAlgn="auto" hangingPunct="1">
              <a:spcAft>
                <a:spcPts val="0"/>
              </a:spcAft>
              <a:buClr>
                <a:schemeClr val="tx1">
                  <a:lumMod val="50000"/>
                  <a:lumOff val="50000"/>
                </a:schemeClr>
              </a:buClr>
              <a:buFont typeface="Wingdings 2" pitchFamily="18" charset="2"/>
              <a:buNone/>
              <a:defRPr/>
            </a:pPr>
            <a:endParaRPr lang="it-IT" sz="1600"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Nel caso in cui i feedback non vengano assegnati in tempo, il sistema provvederà ad assegnarli automaticamente (punteggio feedback = 3). </a:t>
            </a:r>
            <a:endParaRPr lang="it-IT" dirty="0" smtClean="0"/>
          </a:p>
          <a:p>
            <a:pPr marL="514350" indent="-514350" algn="just" eaLnBrk="1" fontAlgn="auto" hangingPunct="1">
              <a:spcAft>
                <a:spcPts val="0"/>
              </a:spcAft>
              <a:buClr>
                <a:schemeClr val="accent3"/>
              </a:buClr>
              <a:buFont typeface="+mj-lt"/>
              <a:buAutoNum type="arabicPeriod" startAt="3"/>
              <a:defRPr/>
            </a:pPr>
            <a:endParaRPr lang="it-IT"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(1)</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pone come intermediario tra le interazioni dei vari attori del sistema</a:t>
            </a:r>
            <a:endParaRPr lang="it-IT" dirty="0"/>
          </a:p>
        </p:txBody>
      </p:sp>
      <p:sp>
        <p:nvSpPr>
          <p:cNvPr id="4" name="Ovale 3"/>
          <p:cNvSpPr/>
          <p:nvPr/>
        </p:nvSpPr>
        <p:spPr>
          <a:xfrm>
            <a:off x="993726" y="3110705"/>
            <a:ext cx="1873207"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847953" y="4441841"/>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Gestione feedback</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flipV="1">
            <a:off x="2866934" y="3575051"/>
            <a:ext cx="1501205" cy="23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endCxn id="5" idx="1"/>
          </p:cNvCxnSpPr>
          <p:nvPr/>
        </p:nvCxnSpPr>
        <p:spPr>
          <a:xfrm>
            <a:off x="5343498" y="3867155"/>
            <a:ext cx="1761121" cy="7106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457200" y="456884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Definizione punto</a:t>
            </a:r>
            <a:r>
              <a:rPr kumimoji="0" lang="it-IT" b="1" i="0" u="none" strike="noStrike" kern="1200" cap="none" spc="0" normalizeH="0" noProof="0" dirty="0" smtClean="0">
                <a:ln>
                  <a:noFill/>
                </a:ln>
                <a:solidFill>
                  <a:prstClr val="black"/>
                </a:solidFill>
                <a:effectLst/>
                <a:uLnTx/>
                <a:uFillTx/>
                <a:latin typeface="Calibri"/>
                <a:ea typeface="+mn-ea"/>
                <a:cs typeface="+mn-cs"/>
              </a:rPr>
              <a:t> di </a:t>
            </a:r>
            <a:r>
              <a:rPr kumimoji="0" lang="it-IT" b="1" i="0" u="none" strike="noStrike" kern="1200" cap="none" spc="0" normalizeH="0" baseline="0" noProof="0" dirty="0" smtClean="0">
                <a:ln>
                  <a:noFill/>
                </a:ln>
                <a:solidFill>
                  <a:prstClr val="black"/>
                </a:solidFill>
                <a:effectLst/>
                <a:uLnTx/>
                <a:uFillTx/>
                <a:latin typeface="Calibri"/>
                <a:ea typeface="+mn-ea"/>
                <a:cs typeface="+mn-cs"/>
              </a:rPr>
              <a:t>consegna</a:t>
            </a:r>
          </a:p>
        </p:txBody>
      </p:sp>
      <p:sp>
        <p:nvSpPr>
          <p:cNvPr id="10" name="Ovale 9"/>
          <p:cNvSpPr/>
          <p:nvPr/>
        </p:nvSpPr>
        <p:spPr>
          <a:xfrm>
            <a:off x="2317613" y="5219734"/>
            <a:ext cx="2281540" cy="94276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Creazione</a:t>
            </a:r>
            <a:r>
              <a:rPr kumimoji="0" lang="it-IT" b="1" i="0" u="none" strike="noStrike" kern="1200" cap="none" spc="0" normalizeH="0" noProof="0" dirty="0" smtClean="0">
                <a:ln>
                  <a:noFill/>
                </a:ln>
                <a:solidFill>
                  <a:prstClr val="black"/>
                </a:solidFill>
                <a:effectLst/>
                <a:uLnTx/>
                <a:uFillTx/>
                <a:latin typeface="Calibri"/>
                <a:ea typeface="+mn-ea"/>
                <a:cs typeface="+mn-cs"/>
              </a:rPr>
              <a:t> visita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endCxn id="9" idx="7"/>
          </p:cNvCxnSpPr>
          <p:nvPr/>
        </p:nvCxnSpPr>
        <p:spPr>
          <a:xfrm rot="10800000" flipV="1">
            <a:off x="2045163" y="3867155"/>
            <a:ext cx="2322977" cy="843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Connettore 1 11"/>
          <p:cNvCxnSpPr>
            <a:endCxn id="10" idx="0"/>
          </p:cNvCxnSpPr>
          <p:nvPr/>
        </p:nvCxnSpPr>
        <p:spPr>
          <a:xfrm rot="5400000">
            <a:off x="3450268" y="4070845"/>
            <a:ext cx="1157004" cy="11407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Ovale 23"/>
          <p:cNvSpPr/>
          <p:nvPr/>
        </p:nvSpPr>
        <p:spPr>
          <a:xfrm>
            <a:off x="6591287" y="3087372"/>
            <a:ext cx="2095513"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Accetta Rifiuta Richieste Driver</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26" name="Connettore 1 25"/>
          <p:cNvCxnSpPr>
            <a:stCxn id="6" idx="3"/>
            <a:endCxn id="24" idx="2"/>
          </p:cNvCxnSpPr>
          <p:nvPr/>
        </p:nvCxnSpPr>
        <p:spPr>
          <a:xfrm>
            <a:off x="5343498" y="3575052"/>
            <a:ext cx="1247789"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Ovale 42"/>
          <p:cNvSpPr/>
          <p:nvPr/>
        </p:nvSpPr>
        <p:spPr>
          <a:xfrm>
            <a:off x="4734133" y="5276093"/>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Consultazione storico utenti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46" name="Connettore 1 45"/>
          <p:cNvCxnSpPr>
            <a:endCxn id="43" idx="0"/>
          </p:cNvCxnSpPr>
          <p:nvPr/>
        </p:nvCxnSpPr>
        <p:spPr>
          <a:xfrm rot="16200000" flipH="1">
            <a:off x="4793422" y="4339315"/>
            <a:ext cx="1190026" cy="68352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(2)</a:t>
            </a:r>
            <a:endParaRPr lang="it-IT" dirty="0"/>
          </a:p>
        </p:txBody>
      </p:sp>
      <p:sp>
        <p:nvSpPr>
          <p:cNvPr id="3" name="Segnaposto contenuto 2"/>
          <p:cNvSpPr>
            <a:spLocks noGrp="1"/>
          </p:cNvSpPr>
          <p:nvPr>
            <p:ph idx="1"/>
          </p:nvPr>
        </p:nvSpPr>
        <p:spPr/>
        <p:txBody>
          <a:bodyPr/>
          <a:lstStyle/>
          <a:p>
            <a:pPr>
              <a:buNone/>
            </a:pPr>
            <a:endParaRPr lang="it-IT" dirty="0" smtClean="0"/>
          </a:p>
          <a:p>
            <a:pPr>
              <a:buNone/>
            </a:pPr>
            <a:r>
              <a:rPr lang="it-IT" dirty="0" smtClean="0"/>
              <a:t>Macro-Funzionalità del mediatore:</a:t>
            </a:r>
          </a:p>
          <a:p>
            <a:pPr lvl="1"/>
            <a:r>
              <a:rPr lang="it-IT" dirty="0" smtClean="0"/>
              <a:t>Gestione punti consegna </a:t>
            </a:r>
            <a:r>
              <a:rPr lang="it-IT" sz="2000" b="1" dirty="0" smtClean="0"/>
              <a:t>&gt;</a:t>
            </a:r>
            <a:r>
              <a:rPr lang="it-IT" dirty="0" smtClean="0"/>
              <a:t> </a:t>
            </a:r>
            <a:r>
              <a:rPr lang="it-IT" sz="1600" i="1" dirty="0" smtClean="0"/>
              <a:t>Aggiunta, o eliminazione dei punti di consegna </a:t>
            </a:r>
            <a:endParaRPr lang="it-IT" i="1" dirty="0" smtClean="0"/>
          </a:p>
          <a:p>
            <a:pPr lvl="1"/>
            <a:r>
              <a:rPr lang="it-IT" dirty="0" smtClean="0"/>
              <a:t>Gestioni utenti</a:t>
            </a:r>
          </a:p>
          <a:p>
            <a:pPr lvl="1"/>
            <a:r>
              <a:rPr lang="it-IT" dirty="0" smtClean="0"/>
              <a:t>Esaminare registrazioni</a:t>
            </a:r>
          </a:p>
          <a:p>
            <a:pPr lvl="1"/>
            <a:endParaRPr lang="it-I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4000" dirty="0" smtClean="0"/>
              <a:t>Mediatore (3) - Esaminare registrazioni</a:t>
            </a:r>
            <a:endParaRPr lang="it-IT" sz="4000" dirty="0"/>
          </a:p>
        </p:txBody>
      </p:sp>
      <p:sp>
        <p:nvSpPr>
          <p:cNvPr id="3" name="Segnaposto contenuto 2"/>
          <p:cNvSpPr>
            <a:spLocks noGrp="1"/>
          </p:cNvSpPr>
          <p:nvPr>
            <p:ph idx="1"/>
          </p:nvPr>
        </p:nvSpPr>
        <p:spPr/>
        <p:txBody>
          <a:bodyPr>
            <a:normAutofit/>
          </a:bodyPr>
          <a:lstStyle/>
          <a:p>
            <a:pPr>
              <a:buNone/>
            </a:pPr>
            <a:r>
              <a:rPr lang="it-IT" dirty="0" smtClean="0"/>
              <a:t>Il mediatore si occupa di validare le registrazioni dei nuovi utenti siano essi </a:t>
            </a:r>
            <a:r>
              <a:rPr lang="it-IT" dirty="0" err="1" smtClean="0"/>
              <a:t>Customers</a:t>
            </a:r>
            <a:r>
              <a:rPr lang="it-IT" dirty="0" smtClean="0"/>
              <a:t> e </a:t>
            </a:r>
            <a:r>
              <a:rPr lang="it-IT" dirty="0" err="1" smtClean="0"/>
              <a:t>CyberContadini</a:t>
            </a:r>
            <a:r>
              <a:rPr lang="it-IT" dirty="0" smtClean="0"/>
              <a:t>:</a:t>
            </a:r>
          </a:p>
          <a:p>
            <a:pPr lvl="1"/>
            <a:r>
              <a:rPr lang="it-IT" sz="2000" i="1" dirty="0" err="1" smtClean="0"/>
              <a:t>Customer-</a:t>
            </a:r>
            <a:r>
              <a:rPr lang="it-IT" sz="2000" i="1" dirty="0" smtClean="0"/>
              <a:t>&gt; </a:t>
            </a:r>
            <a:r>
              <a:rPr lang="it-IT" sz="2000" dirty="0" smtClean="0"/>
              <a:t>Il mediatore fissa un incontro per effettuare l’intervista necessaria a creare quel rapporto di fiducia tra l’utente ed il gruppo </a:t>
            </a:r>
            <a:r>
              <a:rPr lang="it-IT" sz="2000" dirty="0" err="1" smtClean="0"/>
              <a:t>G.A.S.</a:t>
            </a:r>
            <a:r>
              <a:rPr lang="it-IT" sz="2000" dirty="0" smtClean="0"/>
              <a:t>, nonché una verifica della veridicità dei dati inseriti all’atto della richiesta registrazione. Può attivare l’account in seguito ad un riscontro positivo</a:t>
            </a:r>
          </a:p>
          <a:p>
            <a:pPr lvl="1"/>
            <a:r>
              <a:rPr lang="it-IT" sz="2000" i="1" dirty="0" err="1" smtClean="0"/>
              <a:t>CyberContadino-</a:t>
            </a:r>
            <a:r>
              <a:rPr lang="it-IT" sz="2000" i="1" dirty="0" smtClean="0"/>
              <a:t>&gt;  </a:t>
            </a:r>
            <a:r>
              <a:rPr lang="it-IT" sz="2000" dirty="0" smtClean="0"/>
              <a:t>Il mediatore fissa un incontro per effettuare l’intervista, ed invita gli utenti a partecipare ad una visita di ispezione (“gruppo di inviati”) dell’azienda agricola necessaria a creare quel rapporto di fiducia tra il fornitore ed il gruppo </a:t>
            </a:r>
            <a:r>
              <a:rPr lang="it-IT" sz="2000" dirty="0" err="1" smtClean="0"/>
              <a:t>G.A.S.</a:t>
            </a:r>
            <a:r>
              <a:rPr lang="it-IT" sz="2000" dirty="0" smtClean="0"/>
              <a:t>, nonché una verifica della veridicità dei dati inseriti all’atto della richiesta registrazione. Suggerisce l’attivazione all’amministratore.</a:t>
            </a:r>
            <a:endParaRPr lang="it-IT" sz="16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(1)</a:t>
            </a:r>
            <a:endParaRPr lang="it-IT" dirty="0"/>
          </a:p>
        </p:txBody>
      </p:sp>
      <p:sp>
        <p:nvSpPr>
          <p:cNvPr id="3" name="Segnaposto contenuto 2"/>
          <p:cNvSpPr>
            <a:spLocks noGrp="1"/>
          </p:cNvSpPr>
          <p:nvPr>
            <p:ph idx="1"/>
          </p:nvPr>
        </p:nvSpPr>
        <p:spPr/>
        <p:txBody>
          <a:bodyPr>
            <a:normAutofit/>
          </a:bodyPr>
          <a:lstStyle/>
          <a:p>
            <a:pPr>
              <a:buNone/>
            </a:pPr>
            <a:r>
              <a:rPr lang="it-IT" dirty="0" smtClean="0"/>
              <a:t>Gli eventi che fanno scaturire i feedback sono:</a:t>
            </a:r>
          </a:p>
          <a:p>
            <a:pPr marL="514350" indent="-514350">
              <a:buFont typeface="+mj-lt"/>
              <a:buAutoNum type="arabicPeriod"/>
            </a:pPr>
            <a:r>
              <a:rPr lang="it-IT" dirty="0" smtClean="0"/>
              <a:t>Evento - “Data Consegna Ordine”</a:t>
            </a:r>
          </a:p>
          <a:p>
            <a:pPr marL="880110" lvl="1" indent="-514350" algn="just">
              <a:buClr>
                <a:schemeClr val="tx1">
                  <a:lumMod val="50000"/>
                  <a:lumOff val="50000"/>
                </a:schemeClr>
              </a:buClr>
              <a:buFont typeface="Arial" pitchFamily="34" charset="0"/>
              <a:buChar char="•"/>
            </a:pPr>
            <a:r>
              <a:rPr lang="it-IT" sz="2000" dirty="0" smtClean="0"/>
              <a:t>In questo caso il sistema permette agli utenti di attribuire feedback positivi e negativi a tutti gli attori che hanno partecipato al processo di ordine.</a:t>
            </a:r>
          </a:p>
          <a:p>
            <a:pPr marL="880110" lvl="1" indent="-514350" algn="just">
              <a:buClr>
                <a:schemeClr val="tx1">
                  <a:lumMod val="50000"/>
                  <a:lumOff val="50000"/>
                </a:schemeClr>
              </a:buClr>
              <a:buFont typeface="Arial" pitchFamily="34" charset="0"/>
              <a:buChar char="•"/>
            </a:pPr>
            <a:r>
              <a:rPr lang="it-IT" sz="2000" dirty="0" smtClean="0"/>
              <a:t>Viene infatti fornito ai vari </a:t>
            </a:r>
            <a:r>
              <a:rPr lang="it-IT" sz="2000" dirty="0" err="1" smtClean="0"/>
              <a:t>user</a:t>
            </a:r>
            <a:r>
              <a:rPr lang="it-IT" sz="2000" dirty="0" smtClean="0"/>
              <a:t> un </a:t>
            </a:r>
            <a:r>
              <a:rPr lang="it-IT" sz="2000" dirty="0" err="1" smtClean="0"/>
              <a:t>form</a:t>
            </a:r>
            <a:r>
              <a:rPr lang="it-IT" sz="2000" dirty="0" smtClean="0"/>
              <a:t> per assegnare il </a:t>
            </a:r>
            <a:r>
              <a:rPr lang="it-IT" sz="2000" dirty="0" err="1" smtClean="0"/>
              <a:t>feeedback</a:t>
            </a:r>
            <a:r>
              <a:rPr lang="it-IT" sz="2000" dirty="0" smtClean="0"/>
              <a:t> scegliendo da una lista di valori prestabiliti. Nel caso in cui un attore del sistema che ha partecipato al processo non assegna nessun feedback allo scadere del relativo timer il sistema assegnerà un feedback positivo automaticamente.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(2)</a:t>
            </a:r>
            <a:endParaRPr lang="it-IT" dirty="0"/>
          </a:p>
        </p:txBody>
      </p:sp>
      <p:sp>
        <p:nvSpPr>
          <p:cNvPr id="3" name="Segnaposto contenuto 2"/>
          <p:cNvSpPr>
            <a:spLocks noGrp="1"/>
          </p:cNvSpPr>
          <p:nvPr>
            <p:ph idx="1"/>
          </p:nvPr>
        </p:nvSpPr>
        <p:spPr>
          <a:xfrm>
            <a:off x="457200" y="1935479"/>
            <a:ext cx="8229600" cy="4597125"/>
          </a:xfrm>
        </p:spPr>
        <p:txBody>
          <a:bodyPr>
            <a:normAutofit/>
          </a:bodyPr>
          <a:lstStyle/>
          <a:p>
            <a:pPr>
              <a:buNone/>
            </a:pPr>
            <a:r>
              <a:rPr lang="it-IT" dirty="0" smtClean="0"/>
              <a:t>Gli eventi che fanno scaturire i feedback sono:</a:t>
            </a:r>
          </a:p>
          <a:p>
            <a:pPr marL="514350" indent="-514350">
              <a:buFont typeface="+mj-lt"/>
              <a:buAutoNum type="arabicPeriod"/>
            </a:pPr>
            <a:r>
              <a:rPr lang="it-IT" sz="2400" dirty="0" smtClean="0"/>
              <a:t>Evento - “Compilazione questionario (Partecipa alla visita)”</a:t>
            </a:r>
          </a:p>
          <a:p>
            <a:pPr marL="1428750" lvl="3" indent="-514350">
              <a:buClr>
                <a:schemeClr val="tx1">
                  <a:lumMod val="50000"/>
                  <a:lumOff val="50000"/>
                </a:schemeClr>
              </a:buClr>
              <a:buNone/>
            </a:pPr>
            <a:r>
              <a:rPr lang="it-IT" sz="1800" i="1" dirty="0" smtClean="0"/>
              <a:t>Agli utenti che hanno partecipato alla visita:</a:t>
            </a:r>
          </a:p>
          <a:p>
            <a:pPr marL="1428750" lvl="3" indent="-514350" algn="just"/>
            <a:r>
              <a:rPr lang="it-IT" sz="1600" dirty="0" smtClean="0"/>
              <a:t>L’utente che hanno partecipato alla visita in azienda deve compilare il questionario entro un tempo prestabilito.</a:t>
            </a:r>
          </a:p>
          <a:p>
            <a:pPr marL="1428750" lvl="3" indent="-514350" algn="just"/>
            <a:r>
              <a:rPr lang="it-IT" sz="1600" dirty="0" smtClean="0"/>
              <a:t>Il mediatore che ha in consegna il processo di registrazione di quel fornitore può assegnare un feedback negativo o positivo agli utenti inviati in due casi:</a:t>
            </a:r>
          </a:p>
          <a:p>
            <a:pPr marL="1977390" lvl="5" indent="-514350" algn="just">
              <a:buClr>
                <a:schemeClr val="tx1"/>
              </a:buClr>
              <a:buFont typeface="+mj-lt"/>
              <a:buAutoNum type="arabicPeriod"/>
            </a:pPr>
            <a:r>
              <a:rPr lang="it-IT" sz="1700" dirty="0" smtClean="0">
                <a:latin typeface="+mj-lt"/>
              </a:rPr>
              <a:t>L’utente ha compilato il questionario – feedback positivo</a:t>
            </a:r>
          </a:p>
          <a:p>
            <a:pPr marL="1977390" lvl="5" indent="-514350" algn="just">
              <a:buClr>
                <a:schemeClr val="tx1"/>
              </a:buClr>
              <a:buFont typeface="+mj-lt"/>
              <a:buAutoNum type="arabicPeriod"/>
            </a:pPr>
            <a:r>
              <a:rPr lang="it-IT" sz="1700" dirty="0" smtClean="0">
                <a:latin typeface="+mj-lt"/>
              </a:rPr>
              <a:t>L’utente non ha compilato il questionario nel tempo prestabilito – feedback negativo</a:t>
            </a:r>
            <a:endParaRPr lang="it-IT" sz="2000" dirty="0" smtClean="0"/>
          </a:p>
          <a:p>
            <a:pPr marL="880110" lvl="1" indent="-514350"/>
            <a:endParaRPr lang="it-IT"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457200" y="1600200"/>
            <a:ext cx="8229600" cy="5043488"/>
          </a:xfrm>
        </p:spPr>
        <p:txBody>
          <a:bodyPr/>
          <a:lstStyle/>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1) Feedback nel caso di driver diverso dal contadino:</a:t>
            </a: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2) Feedback dove il contadino è anche il driver:</a:t>
            </a:r>
          </a:p>
        </p:txBody>
      </p:sp>
      <p:sp>
        <p:nvSpPr>
          <p:cNvPr id="8195" name="Rectangle 1"/>
          <p:cNvSpPr>
            <a:spLocks noGrp="1" noChangeArrowheads="1"/>
          </p:cNvSpPr>
          <p:nvPr>
            <p:ph type="title" idx="4294967295"/>
          </p:nvPr>
        </p:nvSpPr>
        <p:spPr>
          <a:xfrm>
            <a:off x="457200" y="274638"/>
            <a:ext cx="8229600" cy="1143000"/>
          </a:xfrm>
        </p:spPr>
        <p:txBody>
          <a:bodyPr lIns="90000" rIns="90000" bIns="46800" anchor="ctr"/>
          <a:lstStyle/>
          <a:p>
            <a:pPr algn="ct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dirty="0" smtClean="0">
                <a:solidFill>
                  <a:schemeClr val="tx1"/>
                </a:solidFill>
              </a:rPr>
              <a:t>Gestione feedback per un ordine</a:t>
            </a:r>
          </a:p>
        </p:txBody>
      </p:sp>
      <p:pic>
        <p:nvPicPr>
          <p:cNvPr id="5"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7072330" y="2285992"/>
            <a:ext cx="975360" cy="975360"/>
          </a:xfrm>
          <a:prstGeom prst="rect">
            <a:avLst/>
          </a:prstGeom>
          <a:noFill/>
        </p:spPr>
      </p:pic>
      <p:pic>
        <p:nvPicPr>
          <p:cNvPr id="6"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000100" y="2285992"/>
            <a:ext cx="975360" cy="975360"/>
          </a:xfrm>
          <a:prstGeom prst="rect">
            <a:avLst/>
          </a:prstGeom>
          <a:noFill/>
        </p:spPr>
      </p:pic>
      <p:pic>
        <p:nvPicPr>
          <p:cNvPr id="7"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4071934" y="2285992"/>
            <a:ext cx="975360" cy="975360"/>
          </a:xfrm>
          <a:prstGeom prst="rect">
            <a:avLst/>
          </a:prstGeom>
          <a:noFill/>
        </p:spPr>
      </p:pic>
      <p:sp>
        <p:nvSpPr>
          <p:cNvPr id="8" name="CasellaDiTesto 7"/>
          <p:cNvSpPr txBox="1"/>
          <p:nvPr/>
        </p:nvSpPr>
        <p:spPr>
          <a:xfrm>
            <a:off x="7000875"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10" name="CasellaDiTesto 9"/>
          <p:cNvSpPr txBox="1"/>
          <p:nvPr/>
        </p:nvSpPr>
        <p:spPr>
          <a:xfrm>
            <a:off x="857250"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sp>
        <p:nvSpPr>
          <p:cNvPr id="11" name="CasellaDiTesto 10"/>
          <p:cNvSpPr txBox="1"/>
          <p:nvPr/>
        </p:nvSpPr>
        <p:spPr>
          <a:xfrm>
            <a:off x="3929063" y="3214688"/>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Driver</a:t>
            </a:r>
          </a:p>
        </p:txBody>
      </p:sp>
      <p:cxnSp>
        <p:nvCxnSpPr>
          <p:cNvPr id="8202" name="Connettore 2 58"/>
          <p:cNvCxnSpPr>
            <a:cxnSpLocks noChangeShapeType="1"/>
          </p:cNvCxnSpPr>
          <p:nvPr/>
        </p:nvCxnSpPr>
        <p:spPr bwMode="auto">
          <a:xfrm rot="10800000">
            <a:off x="2316163" y="5761038"/>
            <a:ext cx="2184400" cy="382587"/>
          </a:xfrm>
          <a:prstGeom prst="straightConnector1">
            <a:avLst/>
          </a:prstGeom>
          <a:noFill/>
          <a:ln w="9525" algn="ctr">
            <a:solidFill>
              <a:schemeClr val="tx1"/>
            </a:solidFill>
            <a:round/>
            <a:headEnd/>
            <a:tailEnd type="arrow" w="med" len="med"/>
          </a:ln>
        </p:spPr>
      </p:cxnSp>
      <p:cxnSp>
        <p:nvCxnSpPr>
          <p:cNvPr id="8203" name="Connettore 1 60"/>
          <p:cNvCxnSpPr>
            <a:cxnSpLocks noChangeShapeType="1"/>
          </p:cNvCxnSpPr>
          <p:nvPr/>
        </p:nvCxnSpPr>
        <p:spPr bwMode="auto">
          <a:xfrm rot="5400000">
            <a:off x="5731669" y="2101056"/>
            <a:ext cx="668338" cy="2987675"/>
          </a:xfrm>
          <a:prstGeom prst="line">
            <a:avLst/>
          </a:prstGeom>
          <a:noFill/>
          <a:ln w="9525" algn="ctr">
            <a:solidFill>
              <a:schemeClr val="tx1"/>
            </a:solidFill>
            <a:round/>
            <a:headEnd/>
            <a:tailEnd/>
          </a:ln>
        </p:spPr>
      </p:cxnSp>
      <p:cxnSp>
        <p:nvCxnSpPr>
          <p:cNvPr id="8204" name="Connettore 2 70"/>
          <p:cNvCxnSpPr>
            <a:cxnSpLocks noChangeShapeType="1"/>
          </p:cNvCxnSpPr>
          <p:nvPr/>
        </p:nvCxnSpPr>
        <p:spPr bwMode="auto">
          <a:xfrm rot="10800000">
            <a:off x="1974850" y="2773363"/>
            <a:ext cx="2097088" cy="1587"/>
          </a:xfrm>
          <a:prstGeom prst="straightConnector1">
            <a:avLst/>
          </a:prstGeom>
          <a:noFill/>
          <a:ln w="9525" algn="ctr">
            <a:solidFill>
              <a:schemeClr val="tx1"/>
            </a:solidFill>
            <a:round/>
            <a:headEnd type="arrow" w="med" len="med"/>
            <a:tailEnd type="arrow" w="med" len="med"/>
          </a:ln>
        </p:spPr>
      </p:cxnSp>
      <p:cxnSp>
        <p:nvCxnSpPr>
          <p:cNvPr id="8205" name="Connettore 2 73"/>
          <p:cNvCxnSpPr>
            <a:cxnSpLocks noChangeShapeType="1"/>
          </p:cNvCxnSpPr>
          <p:nvPr/>
        </p:nvCxnSpPr>
        <p:spPr bwMode="auto">
          <a:xfrm rot="10800000">
            <a:off x="5046663" y="2773363"/>
            <a:ext cx="2025650" cy="1587"/>
          </a:xfrm>
          <a:prstGeom prst="straightConnector1">
            <a:avLst/>
          </a:prstGeom>
          <a:noFill/>
          <a:ln w="9525" algn="ctr">
            <a:solidFill>
              <a:schemeClr val="tx1"/>
            </a:solidFill>
            <a:round/>
            <a:headEnd type="arrow" w="med" len="med"/>
            <a:tailEnd type="arrow" w="med" len="med"/>
          </a:ln>
        </p:spPr>
      </p:cxnSp>
      <p:pic>
        <p:nvPicPr>
          <p:cNvPr id="79"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6211280" y="4786322"/>
            <a:ext cx="975360" cy="975360"/>
          </a:xfrm>
          <a:prstGeom prst="rect">
            <a:avLst/>
          </a:prstGeom>
          <a:noFill/>
        </p:spPr>
      </p:pic>
      <p:pic>
        <p:nvPicPr>
          <p:cNvPr id="80"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828790" y="4786322"/>
            <a:ext cx="975360" cy="975360"/>
          </a:xfrm>
          <a:prstGeom prst="rect">
            <a:avLst/>
          </a:prstGeom>
          <a:noFill/>
        </p:spPr>
      </p:pic>
      <p:sp>
        <p:nvSpPr>
          <p:cNvPr id="82" name="CasellaDiTesto 81"/>
          <p:cNvSpPr txBox="1"/>
          <p:nvPr/>
        </p:nvSpPr>
        <p:spPr>
          <a:xfrm>
            <a:off x="6043613"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83" name="CasellaDiTesto 82"/>
          <p:cNvSpPr txBox="1"/>
          <p:nvPr/>
        </p:nvSpPr>
        <p:spPr>
          <a:xfrm>
            <a:off x="1728788"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cxnSp>
        <p:nvCxnSpPr>
          <p:cNvPr id="8210" name="Connettore 2 86"/>
          <p:cNvCxnSpPr>
            <a:cxnSpLocks noChangeShapeType="1"/>
          </p:cNvCxnSpPr>
          <p:nvPr/>
        </p:nvCxnSpPr>
        <p:spPr bwMode="auto">
          <a:xfrm rot="10800000">
            <a:off x="2803525" y="5273675"/>
            <a:ext cx="3408363" cy="1588"/>
          </a:xfrm>
          <a:prstGeom prst="straightConnector1">
            <a:avLst/>
          </a:prstGeom>
          <a:noFill/>
          <a:ln w="9525" algn="ctr">
            <a:solidFill>
              <a:schemeClr val="tx1"/>
            </a:solidFill>
            <a:round/>
            <a:headEnd type="arrow" w="med" len="med"/>
            <a:tailEnd type="arrow" w="med" len="med"/>
          </a:ln>
        </p:spPr>
      </p:cxnSp>
      <p:cxnSp>
        <p:nvCxnSpPr>
          <p:cNvPr id="8211" name="Connettore 1 90"/>
          <p:cNvCxnSpPr>
            <a:cxnSpLocks noChangeShapeType="1"/>
          </p:cNvCxnSpPr>
          <p:nvPr/>
        </p:nvCxnSpPr>
        <p:spPr bwMode="auto">
          <a:xfrm rot="5400000">
            <a:off x="5408613" y="4852988"/>
            <a:ext cx="382587" cy="2198687"/>
          </a:xfrm>
          <a:prstGeom prst="line">
            <a:avLst/>
          </a:prstGeom>
          <a:noFill/>
          <a:ln w="9525" algn="ctr">
            <a:solidFill>
              <a:schemeClr val="tx1"/>
            </a:solidFill>
            <a:round/>
            <a:headEnd/>
            <a:tailEnd/>
          </a:ln>
        </p:spPr>
      </p:cxnSp>
      <p:sp>
        <p:nvSpPr>
          <p:cNvPr id="96" name="CasellaDiTesto 95"/>
          <p:cNvSpPr txBox="1"/>
          <p:nvPr/>
        </p:nvSpPr>
        <p:spPr>
          <a:xfrm>
            <a:off x="3857625" y="614362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cxnSp>
        <p:nvCxnSpPr>
          <p:cNvPr id="8213" name="Connettore 2 96"/>
          <p:cNvCxnSpPr>
            <a:cxnSpLocks noChangeShapeType="1"/>
          </p:cNvCxnSpPr>
          <p:nvPr/>
        </p:nvCxnSpPr>
        <p:spPr bwMode="auto">
          <a:xfrm rot="10800000">
            <a:off x="1487488" y="3260725"/>
            <a:ext cx="3084512" cy="668338"/>
          </a:xfrm>
          <a:prstGeom prst="straightConnector1">
            <a:avLst/>
          </a:prstGeom>
          <a:noFill/>
          <a:ln w="9525" algn="ctr">
            <a:solidFill>
              <a:schemeClr val="tx1"/>
            </a:solidFill>
            <a:round/>
            <a:headEnd/>
            <a:tailEnd type="arrow" w="med" len="med"/>
          </a:ln>
        </p:spPr>
      </p:cxnSp>
      <p:sp>
        <p:nvSpPr>
          <p:cNvPr id="100" name="CasellaDiTesto 99"/>
          <p:cNvSpPr txBox="1"/>
          <p:nvPr/>
        </p:nvSpPr>
        <p:spPr>
          <a:xfrm>
            <a:off x="3786188" y="3929063"/>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sp>
        <p:nvSpPr>
          <p:cNvPr id="102" name="CasellaDiTesto 101"/>
          <p:cNvSpPr txBox="1"/>
          <p:nvPr/>
        </p:nvSpPr>
        <p:spPr>
          <a:xfrm>
            <a:off x="2214563"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3" name="CasellaDiTesto 102"/>
          <p:cNvSpPr txBox="1"/>
          <p:nvPr/>
        </p:nvSpPr>
        <p:spPr>
          <a:xfrm>
            <a:off x="5214938"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4" name="CasellaDiTesto 103"/>
          <p:cNvSpPr txBox="1"/>
          <p:nvPr/>
        </p:nvSpPr>
        <p:spPr>
          <a:xfrm>
            <a:off x="3786188" y="4929188"/>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Sommario</a:t>
            </a:r>
            <a:endParaRPr lang="it-IT" dirty="0"/>
          </a:p>
        </p:txBody>
      </p:sp>
      <p:sp>
        <p:nvSpPr>
          <p:cNvPr id="3" name="Segnaposto contenuto 2"/>
          <p:cNvSpPr>
            <a:spLocks noGrp="1"/>
          </p:cNvSpPr>
          <p:nvPr>
            <p:ph idx="1"/>
          </p:nvPr>
        </p:nvSpPr>
        <p:spPr/>
        <p:txBody>
          <a:bodyPr/>
          <a:lstStyle/>
          <a:p>
            <a:r>
              <a:rPr lang="it-IT" dirty="0" smtClean="0"/>
              <a:t>Dominio dell’applicazione</a:t>
            </a:r>
          </a:p>
          <a:p>
            <a:r>
              <a:rPr lang="it-IT" dirty="0" smtClean="0"/>
              <a:t>JSF</a:t>
            </a:r>
          </a:p>
          <a:p>
            <a:r>
              <a:rPr lang="it-IT" dirty="0" smtClean="0"/>
              <a:t>JBPM</a:t>
            </a:r>
          </a:p>
          <a:p>
            <a:r>
              <a:rPr lang="it-IT" dirty="0" smtClean="0"/>
              <a:t>Componenti SEAM</a:t>
            </a:r>
          </a:p>
          <a:p>
            <a:r>
              <a:rPr lang="it-IT" dirty="0" smtClean="0"/>
              <a:t>UDDI – WSDL</a:t>
            </a:r>
          </a:p>
          <a:p>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52369"/>
            <a:ext cx="8229600" cy="1143000"/>
          </a:xfrm>
        </p:spPr>
        <p:txBody>
          <a:bodyPr/>
          <a:lstStyle/>
          <a:p>
            <a:r>
              <a:rPr lang="it-IT" dirty="0" smtClean="0"/>
              <a:t>Feedback – Effetti collaterali</a:t>
            </a:r>
            <a:endParaRPr lang="it-IT" dirty="0"/>
          </a:p>
        </p:txBody>
      </p:sp>
      <p:sp>
        <p:nvSpPr>
          <p:cNvPr id="6" name="CasellaDiTesto 5"/>
          <p:cNvSpPr txBox="1"/>
          <p:nvPr/>
        </p:nvSpPr>
        <p:spPr>
          <a:xfrm>
            <a:off x="457200" y="2004993"/>
            <a:ext cx="8229600" cy="4308872"/>
          </a:xfrm>
          <a:prstGeom prst="rect">
            <a:avLst/>
          </a:prstGeom>
          <a:noFill/>
        </p:spPr>
        <p:txBody>
          <a:bodyPr wrap="square" rtlCol="0">
            <a:spAutoFit/>
          </a:bodyPr>
          <a:lstStyle/>
          <a:p>
            <a:pPr marL="342900" indent="-342900">
              <a:buFont typeface="+mj-lt"/>
              <a:buAutoNum type="arabicPeriod"/>
            </a:pPr>
            <a:r>
              <a:rPr lang="it-IT" sz="2000" b="1" dirty="0" err="1" smtClean="0">
                <a:latin typeface="+mj-lt"/>
              </a:rPr>
              <a:t>Black</a:t>
            </a:r>
            <a:r>
              <a:rPr lang="it-IT" sz="2000" b="1" dirty="0" smtClean="0">
                <a:latin typeface="+mj-lt"/>
              </a:rPr>
              <a:t>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inferiore ad 1; questa lista sarà notifica al mediatore che potrà provvedere ad un eventuale blocco. Qualsiasi utente bloccato non potrà usufruire dei servizi del </a:t>
            </a:r>
            <a:r>
              <a:rPr lang="it-IT" dirty="0" err="1" smtClean="0">
                <a:latin typeface="+mj-lt"/>
              </a:rPr>
              <a:t>G.A.S.</a:t>
            </a:r>
            <a:endParaRPr lang="it-IT" dirty="0" smtClean="0">
              <a:latin typeface="+mj-lt"/>
            </a:endParaRPr>
          </a:p>
          <a:p>
            <a:pPr marL="800100" lvl="1" indent="-342900">
              <a:buFont typeface="Arial" pitchFamily="34" charset="0"/>
              <a:buChar char="•"/>
            </a:pPr>
            <a:r>
              <a:rPr lang="it-IT" dirty="0" smtClean="0">
                <a:latin typeface="+mj-lt"/>
              </a:rPr>
              <a:t>Utenti coinvolti:</a:t>
            </a:r>
          </a:p>
          <a:p>
            <a:pPr marL="1257300" lvl="2" indent="-342900">
              <a:buFont typeface="Arial" pitchFamily="34" charset="0"/>
              <a:buChar char="•"/>
            </a:pPr>
            <a:r>
              <a:rPr lang="it-IT" dirty="0" err="1" smtClean="0">
                <a:latin typeface="+mj-lt"/>
              </a:rPr>
              <a:t>Customers</a:t>
            </a:r>
            <a:r>
              <a:rPr lang="it-IT" dirty="0" smtClean="0">
                <a:latin typeface="+mj-lt"/>
              </a:rPr>
              <a:t> -&gt; entrato nella blacklist non potrà diventare driver</a:t>
            </a:r>
          </a:p>
          <a:p>
            <a:pPr marL="1257300" lvl="2" indent="-342900">
              <a:buFont typeface="Arial" pitchFamily="34" charset="0"/>
              <a:buChar char="•"/>
            </a:pPr>
            <a:r>
              <a:rPr lang="it-IT" dirty="0" smtClean="0">
                <a:latin typeface="+mj-lt"/>
              </a:rPr>
              <a:t>Driver -&gt; retrocessione automatica a </a:t>
            </a:r>
            <a:r>
              <a:rPr lang="it-IT" dirty="0" err="1" smtClean="0">
                <a:latin typeface="+mj-lt"/>
              </a:rPr>
              <a:t>Customers</a:t>
            </a:r>
            <a:r>
              <a:rPr lang="it-IT" dirty="0" smtClean="0">
                <a:latin typeface="+mj-lt"/>
              </a:rPr>
              <a:t>.</a:t>
            </a:r>
          </a:p>
          <a:p>
            <a:pPr marL="1257300" lvl="2" indent="-342900" algn="just">
              <a:buFont typeface="Arial" pitchFamily="34" charset="0"/>
              <a:buChar char="•"/>
            </a:pPr>
            <a:r>
              <a:rPr lang="it-IT" dirty="0" err="1" smtClean="0">
                <a:latin typeface="+mj-lt"/>
              </a:rPr>
              <a:t>CyberContadino</a:t>
            </a:r>
            <a:r>
              <a:rPr lang="it-IT" dirty="0" smtClean="0">
                <a:latin typeface="+mj-lt"/>
              </a:rPr>
              <a:t> -&gt; non potrà prendere in consegna una lista ordini pendenti.</a:t>
            </a:r>
          </a:p>
          <a:p>
            <a:pPr marL="342900" indent="-342900">
              <a:buFont typeface="+mj-lt"/>
              <a:buAutoNum type="arabicPeriod"/>
            </a:pPr>
            <a:r>
              <a:rPr lang="it-IT" sz="2000" b="1" dirty="0" smtClean="0">
                <a:latin typeface="+mj-lt"/>
              </a:rPr>
              <a:t>White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superiore a 3,5 ed inoltre hanno fatto richiesta di proporsi come driver. La lista sarà esaminata dal mediatore nel momento in cui dovrà nominare un driver.</a:t>
            </a:r>
            <a:endParaRPr lang="it-IT"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Admin</a:t>
            </a:r>
            <a:endParaRPr lang="it-IT" dirty="0"/>
          </a:p>
        </p:txBody>
      </p:sp>
      <p:sp>
        <p:nvSpPr>
          <p:cNvPr id="3" name="Segnaposto contenuto 2"/>
          <p:cNvSpPr>
            <a:spLocks noGrp="1"/>
          </p:cNvSpPr>
          <p:nvPr>
            <p:ph idx="1"/>
          </p:nvPr>
        </p:nvSpPr>
        <p:spPr>
          <a:xfrm>
            <a:off x="457200" y="1935480"/>
            <a:ext cx="8229600" cy="1151892"/>
          </a:xfrm>
        </p:spPr>
        <p:txBody>
          <a:bodyPr/>
          <a:lstStyle/>
          <a:p>
            <a:pPr marL="0" indent="0" algn="just">
              <a:buNone/>
            </a:pPr>
            <a:r>
              <a:rPr lang="it-IT" dirty="0" smtClean="0"/>
              <a:t>Particolare tipo di utente </a:t>
            </a:r>
            <a:r>
              <a:rPr lang="it-IT" dirty="0" err="1" smtClean="0"/>
              <a:t>Customer</a:t>
            </a:r>
            <a:r>
              <a:rPr lang="it-IT" dirty="0" smtClean="0"/>
              <a:t> che amministra il sistema </a:t>
            </a:r>
          </a:p>
        </p:txBody>
      </p:sp>
      <p:sp>
        <p:nvSpPr>
          <p:cNvPr id="4" name="Ovale 3"/>
          <p:cNvSpPr/>
          <p:nvPr/>
        </p:nvSpPr>
        <p:spPr>
          <a:xfrm>
            <a:off x="981794" y="3087124"/>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a:t>
            </a:r>
            <a:r>
              <a:rPr lang="it-IT" b="1" dirty="0" err="1" smtClean="0">
                <a:solidFill>
                  <a:prstClr val="black"/>
                </a:solidFill>
                <a:latin typeface="Calibri"/>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a:off x="3183618" y="3574804"/>
            <a:ext cx="1184520" cy="2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831360" y="5263173"/>
            <a:ext cx="248288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Visione questionari</a:t>
            </a:r>
            <a:r>
              <a:rPr kumimoji="0" lang="it-IT" b="1" i="0" u="none" strike="noStrike" kern="1200" cap="none" spc="0" normalizeH="0" noProof="0" dirty="0" smtClean="0">
                <a:ln>
                  <a:noFill/>
                </a:ln>
                <a:solidFill>
                  <a:prstClr val="black"/>
                </a:solidFill>
                <a:effectLst/>
                <a:uLnTx/>
                <a:uFillTx/>
                <a:latin typeface="Calibri"/>
                <a:ea typeface="+mn-ea"/>
                <a:cs typeface="+mn-cs"/>
              </a:rPr>
              <a:t>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5" name="Ovale 14"/>
          <p:cNvSpPr/>
          <p:nvPr/>
        </p:nvSpPr>
        <p:spPr>
          <a:xfrm>
            <a:off x="6142059" y="3194852"/>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utenti bloccati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6" name="Connettore 1 15"/>
          <p:cNvCxnSpPr>
            <a:stCxn id="6" idx="3"/>
            <a:endCxn id="15" idx="2"/>
          </p:cNvCxnSpPr>
          <p:nvPr/>
        </p:nvCxnSpPr>
        <p:spPr>
          <a:xfrm>
            <a:off x="5343498" y="3575052"/>
            <a:ext cx="798561" cy="107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6142059" y="5524423"/>
            <a:ext cx="1992134" cy="60267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noProof="0" dirty="0" smtClean="0">
                <a:solidFill>
                  <a:prstClr val="black"/>
                </a:solidFill>
                <a:latin typeface="Calibri"/>
              </a:rPr>
              <a:t>Eliminazione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8" name="CasellaDiTesto 17"/>
          <p:cNvSpPr txBox="1"/>
          <p:nvPr/>
        </p:nvSpPr>
        <p:spPr>
          <a:xfrm>
            <a:off x="6080790" y="5216646"/>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cxnSp>
        <p:nvCxnSpPr>
          <p:cNvPr id="19" name="Connettore 1 18"/>
          <p:cNvCxnSpPr>
            <a:stCxn id="15" idx="4"/>
            <a:endCxn id="17" idx="0"/>
          </p:cNvCxnSpPr>
          <p:nvPr/>
        </p:nvCxnSpPr>
        <p:spPr>
          <a:xfrm rot="5400000">
            <a:off x="6364262" y="4750559"/>
            <a:ext cx="1547728" cy="158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9" idx="0"/>
            <a:endCxn id="4" idx="4"/>
          </p:cNvCxnSpPr>
          <p:nvPr/>
        </p:nvCxnSpPr>
        <p:spPr>
          <a:xfrm rot="5400000" flipH="1" flipV="1">
            <a:off x="1477410" y="4657877"/>
            <a:ext cx="1200689" cy="9904"/>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064091" y="4909276"/>
            <a:ext cx="125015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&lt;&lt;include&gt;&gt;</a:t>
            </a:r>
            <a:endParaRPr lang="it-IT" sz="1400" b="1" i="1" dirty="0">
              <a:solidFill>
                <a:schemeClr val="tx1">
                  <a:lumMod val="50000"/>
                  <a:lumOff val="50000"/>
                </a:schemeClr>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endParaRPr lang="it-IT" dirty="0"/>
          </a:p>
        </p:txBody>
      </p:sp>
      <p:sp>
        <p:nvSpPr>
          <p:cNvPr id="3" name="Segnaposto contenuto 2"/>
          <p:cNvSpPr>
            <a:spLocks noGrp="1"/>
          </p:cNvSpPr>
          <p:nvPr>
            <p:ph idx="1"/>
          </p:nvPr>
        </p:nvSpPr>
        <p:spPr/>
        <p:txBody>
          <a:bodyPr/>
          <a:lstStyle/>
          <a:p>
            <a:pPr algn="just">
              <a:buNone/>
            </a:pPr>
            <a:r>
              <a:rPr lang="it-IT" dirty="0" smtClean="0"/>
              <a:t>Utente iscritto al gruppo </a:t>
            </a:r>
            <a:r>
              <a:rPr lang="it-IT" dirty="0" err="1" smtClean="0"/>
              <a:t>G.A.S.</a:t>
            </a:r>
            <a:r>
              <a:rPr lang="it-IT" dirty="0" smtClean="0"/>
              <a:t> come fornitore </a:t>
            </a:r>
            <a:endParaRPr lang="it-IT" dirty="0"/>
          </a:p>
        </p:txBody>
      </p:sp>
      <p:sp>
        <p:nvSpPr>
          <p:cNvPr id="4" name="Ovale 3"/>
          <p:cNvSpPr/>
          <p:nvPr/>
        </p:nvSpPr>
        <p:spPr>
          <a:xfrm>
            <a:off x="700735" y="3086955"/>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Gestione azienda</a:t>
            </a:r>
          </a:p>
        </p:txBody>
      </p:sp>
      <p:pic>
        <p:nvPicPr>
          <p:cNvPr id="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6" name="Connettore 1 5"/>
          <p:cNvCxnSpPr>
            <a:stCxn id="5" idx="1"/>
            <a:endCxn id="4" idx="6"/>
          </p:cNvCxnSpPr>
          <p:nvPr/>
        </p:nvCxnSpPr>
        <p:spPr>
          <a:xfrm rot="10800000">
            <a:off x="2902560" y="3574636"/>
            <a:ext cx="1465579" cy="41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Ovale 6"/>
          <p:cNvSpPr/>
          <p:nvPr/>
        </p:nvSpPr>
        <p:spPr>
          <a:xfrm>
            <a:off x="869622" y="481451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Aggiorna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webservices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stCxn id="5" idx="3"/>
            <a:endCxn id="18" idx="2"/>
          </p:cNvCxnSpPr>
          <p:nvPr/>
        </p:nvCxnSpPr>
        <p:spPr>
          <a:xfrm>
            <a:off x="5343498" y="3575052"/>
            <a:ext cx="725535" cy="11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p:cNvCxnSpPr>
            <a:stCxn id="4" idx="4"/>
            <a:endCxn id="7" idx="0"/>
          </p:cNvCxnSpPr>
          <p:nvPr/>
        </p:nvCxnSpPr>
        <p:spPr>
          <a:xfrm rot="5400000">
            <a:off x="1424637" y="4437507"/>
            <a:ext cx="752202" cy="181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1616782" y="4323587"/>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sp>
        <p:nvSpPr>
          <p:cNvPr id="18" name="Ovale 17"/>
          <p:cNvSpPr/>
          <p:nvPr/>
        </p:nvSpPr>
        <p:spPr>
          <a:xfrm>
            <a:off x="6069033" y="3185284"/>
            <a:ext cx="2446371"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r>
              <a:rPr lang="it-IT" dirty="0" smtClean="0"/>
              <a:t> (2)</a:t>
            </a:r>
            <a:endParaRPr lang="it-IT" dirty="0"/>
          </a:p>
        </p:txBody>
      </p:sp>
      <p:sp>
        <p:nvSpPr>
          <p:cNvPr id="4" name="CasellaDiTesto 3"/>
          <p:cNvSpPr txBox="1"/>
          <p:nvPr/>
        </p:nvSpPr>
        <p:spPr>
          <a:xfrm>
            <a:off x="457200" y="1712889"/>
            <a:ext cx="8386821" cy="4431983"/>
          </a:xfrm>
          <a:prstGeom prst="rect">
            <a:avLst/>
          </a:prstGeom>
          <a:noFill/>
        </p:spPr>
        <p:txBody>
          <a:bodyPr wrap="square" rtlCol="0">
            <a:spAutoFit/>
          </a:bodyPr>
          <a:lstStyle/>
          <a:p>
            <a:r>
              <a:rPr lang="it-IT" sz="2800" b="1" dirty="0" smtClean="0">
                <a:latin typeface="+mj-lt"/>
              </a:rPr>
              <a:t>Richiesta registrazione</a:t>
            </a:r>
            <a:endParaRPr lang="it-IT" sz="2600" dirty="0" smtClean="0">
              <a:latin typeface="+mj-lt"/>
            </a:endParaRPr>
          </a:p>
          <a:p>
            <a:pPr marL="514350" indent="-514350">
              <a:buFont typeface="+mj-lt"/>
              <a:buAutoNum type="arabicPeriod"/>
            </a:pPr>
            <a:r>
              <a:rPr lang="it-IT" dirty="0" smtClean="0">
                <a:latin typeface="+mj-lt"/>
              </a:rPr>
              <a:t>Vengono visualizzate le informazioni che servono ai fini della registrazione come l’elenco degli ASL presso i quali il fornitore può effettuare le analisi dei prodotti.</a:t>
            </a:r>
          </a:p>
          <a:p>
            <a:pPr marL="514350" indent="-514350">
              <a:buFont typeface="+mj-lt"/>
              <a:buAutoNum type="arabicPeriod"/>
            </a:pPr>
            <a:r>
              <a:rPr lang="it-IT" dirty="0" smtClean="0">
                <a:latin typeface="+mj-lt"/>
              </a:rPr>
              <a:t>Inserimento dei dati per la creazione dell’account tramite </a:t>
            </a:r>
            <a:r>
              <a:rPr lang="it-IT" dirty="0" err="1" smtClean="0">
                <a:latin typeface="+mj-lt"/>
              </a:rPr>
              <a:t>form</a:t>
            </a:r>
            <a:r>
              <a:rPr lang="it-IT" dirty="0" smtClean="0">
                <a:latin typeface="+mj-lt"/>
              </a:rPr>
              <a:t>:</a:t>
            </a:r>
          </a:p>
          <a:p>
            <a:pPr marL="925200" lvl="2" indent="-360000">
              <a:buFont typeface="Arial" pitchFamily="34" charset="0"/>
              <a:buChar char="•"/>
            </a:pPr>
            <a:r>
              <a:rPr lang="it-IT" sz="1600" dirty="0" smtClean="0">
                <a:latin typeface="+mj-lt"/>
              </a:rPr>
              <a:t>Dati azienda (partita iva, nome azienda, nome e cognome presidente)</a:t>
            </a:r>
          </a:p>
          <a:p>
            <a:pPr marL="925200" lvl="2" indent="-360000">
              <a:buFont typeface="Arial" pitchFamily="34" charset="0"/>
              <a:buChar char="•"/>
            </a:pPr>
            <a:r>
              <a:rPr lang="it-IT" sz="1600" dirty="0" smtClean="0">
                <a:latin typeface="+mj-lt"/>
              </a:rPr>
              <a:t>Sede sociale</a:t>
            </a:r>
          </a:p>
          <a:p>
            <a:pPr marL="925200" lvl="2" indent="-360000">
              <a:buFont typeface="Arial" pitchFamily="34" charset="0"/>
              <a:buChar char="•"/>
            </a:pPr>
            <a:r>
              <a:rPr lang="it-IT" sz="1600" dirty="0" smtClean="0">
                <a:latin typeface="+mj-lt"/>
              </a:rPr>
              <a:t>Descrizione azienda</a:t>
            </a:r>
          </a:p>
          <a:p>
            <a:pPr marL="925200" lvl="2" indent="-360000">
              <a:buFont typeface="Arial" pitchFamily="34" charset="0"/>
              <a:buChar char="•"/>
            </a:pPr>
            <a:r>
              <a:rPr lang="it-IT" sz="1600" dirty="0" smtClean="0">
                <a:latin typeface="+mj-lt"/>
              </a:rPr>
              <a:t>Recapiti telefonici</a:t>
            </a:r>
          </a:p>
          <a:p>
            <a:pPr marL="925200" lvl="2" indent="-360000">
              <a:buFont typeface="Arial" pitchFamily="34" charset="0"/>
              <a:buChar char="•"/>
            </a:pPr>
            <a:r>
              <a:rPr lang="it-IT" sz="1600" dirty="0" smtClean="0">
                <a:latin typeface="+mj-lt"/>
              </a:rPr>
              <a:t>E-mail</a:t>
            </a:r>
          </a:p>
          <a:p>
            <a:pPr marL="925200" lvl="2" indent="-360000">
              <a:buFont typeface="Arial" pitchFamily="34" charset="0"/>
              <a:buChar char="•"/>
            </a:pPr>
            <a:r>
              <a:rPr lang="it-IT" sz="1600" dirty="0" smtClean="0">
                <a:latin typeface="+mj-lt"/>
              </a:rPr>
              <a:t>User-name e password</a:t>
            </a:r>
          </a:p>
          <a:p>
            <a:pPr marL="925200" lvl="2" indent="-360000">
              <a:buFont typeface="Arial" pitchFamily="34" charset="0"/>
              <a:buChar char="•"/>
            </a:pPr>
            <a:r>
              <a:rPr lang="it-IT" sz="1600" dirty="0" smtClean="0">
                <a:latin typeface="+mj-lt"/>
              </a:rPr>
              <a:t>Documentazione asl</a:t>
            </a:r>
          </a:p>
          <a:p>
            <a:pPr marL="925200" lvl="2" indent="-360000">
              <a:buFont typeface="Arial" pitchFamily="34" charset="0"/>
              <a:buChar char="•"/>
            </a:pPr>
            <a:r>
              <a:rPr lang="it-IT" sz="1600" dirty="0" smtClean="0">
                <a:latin typeface="+mj-lt"/>
              </a:rPr>
              <a:t>Data proposta visita</a:t>
            </a:r>
            <a:endParaRPr lang="it-IT" dirty="0" smtClean="0">
              <a:latin typeface="+mj-lt"/>
            </a:endParaRPr>
          </a:p>
          <a:p>
            <a:pPr marL="514350" indent="-514350">
              <a:buFont typeface="+mj-lt"/>
              <a:buAutoNum type="arabicPeriod"/>
            </a:pPr>
            <a:r>
              <a:rPr lang="it-IT" dirty="0" smtClean="0">
                <a:latin typeface="+mj-lt"/>
              </a:rPr>
              <a:t>Aggiunta del WSDL che verrà inserito automaticamente nel registro UDDI del </a:t>
            </a:r>
            <a:r>
              <a:rPr lang="it-IT" dirty="0" err="1" smtClean="0">
                <a:latin typeface="+mj-lt"/>
              </a:rPr>
              <a:t>G.A.S</a:t>
            </a:r>
            <a:endParaRPr lang="it-IT" dirty="0" smtClean="0">
              <a:latin typeface="+mj-lt"/>
            </a:endParaRPr>
          </a:p>
          <a:p>
            <a:pPr marL="514350" indent="-514350">
              <a:buFont typeface="+mj-lt"/>
              <a:buAutoNum type="arabicPeriod"/>
            </a:pPr>
            <a:r>
              <a:rPr lang="it-IT" dirty="0" smtClean="0">
                <a:latin typeface="+mj-lt"/>
              </a:rPr>
              <a:t>La registrazione viene inoltrata al Mediatore di competenza.</a:t>
            </a:r>
          </a:p>
          <a:p>
            <a:pPr marL="514350" indent="-514350">
              <a:buFont typeface="+mj-lt"/>
              <a:buAutoNum type="arabicPeriod"/>
            </a:pPr>
            <a:r>
              <a:rPr lang="it-IT" dirty="0" smtClean="0">
                <a:latin typeface="+mj-lt"/>
              </a:rPr>
              <a:t>Il fornitore sarà avvertito tramite una e-mail che la registrazione è stata accettata o rifiutata dall’</a:t>
            </a:r>
            <a:r>
              <a:rPr lang="it-IT" dirty="0" err="1" smtClean="0">
                <a:latin typeface="+mj-lt"/>
              </a:rPr>
              <a:t>Admin</a:t>
            </a:r>
            <a:r>
              <a:rPr lang="it-IT" dirty="0" smtClean="0">
                <a:latin typeface="+mj-lt"/>
              </a:rPr>
              <a:t> e sarà invitato a confermare l’account.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a:xfrm>
            <a:off x="457200" y="-39688"/>
            <a:ext cx="8686800" cy="1143001"/>
          </a:xfrm>
        </p:spPr>
        <p:txBody>
          <a:bodyPr/>
          <a:lstStyle/>
          <a:p>
            <a:pPr eaLnBrk="1" hangingPunct="1"/>
            <a:r>
              <a:rPr lang="it-IT" sz="4000" dirty="0" smtClean="0"/>
              <a:t>Processo lista spesa – </a:t>
            </a:r>
            <a:r>
              <a:rPr lang="it-IT" sz="4000" dirty="0" err="1" smtClean="0"/>
              <a:t>CyberContadino</a:t>
            </a:r>
            <a:r>
              <a:rPr lang="it-IT" sz="4000" dirty="0" smtClean="0"/>
              <a:t> (3)</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Ruolo di fornitore e driver:</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degli ordini pendenti che possono essere presi in carico dal contadino. </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data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di un punto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Verifica automatica della disponibilità dei prodotti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Notifica al </a:t>
            </a:r>
            <a:r>
              <a:rPr lang="it-IT" sz="1900" dirty="0" err="1" smtClean="0"/>
              <a:t>customer</a:t>
            </a:r>
            <a:r>
              <a:rPr lang="it-IT" sz="1900" dirty="0" smtClean="0"/>
              <a:t> dell’avvenuta evasione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a:t>
            </a:r>
            <a:r>
              <a:rPr lang="it-IT" sz="1900" dirty="0" err="1" smtClean="0"/>
              <a:t>customer</a:t>
            </a:r>
            <a:r>
              <a:rPr lang="it-IT" sz="1900" dirty="0" smtClean="0"/>
              <a:t> dopo la data di consegna.</a:t>
            </a:r>
          </a:p>
          <a:p>
            <a:pPr marL="450487" indent="-457200" algn="just" eaLnBrk="1" fontAlgn="auto" hangingPunct="1">
              <a:spcAft>
                <a:spcPts val="0"/>
              </a:spcAft>
              <a:buClr>
                <a:schemeClr val="tx1">
                  <a:lumMod val="50000"/>
                  <a:lumOff val="50000"/>
                </a:schemeClr>
              </a:buClr>
              <a:buFont typeface="+mj-lt"/>
              <a:buAutoNum type="arabicPeriod"/>
              <a:defRPr/>
            </a:pPr>
            <a:endParaRPr lang="it-IT" sz="2100" dirty="0" smtClean="0"/>
          </a:p>
          <a:p>
            <a:pPr marL="450487" indent="-457200" algn="just" eaLnBrk="1" fontAlgn="auto" hangingPunct="1">
              <a:spcAft>
                <a:spcPts val="0"/>
              </a:spcAft>
              <a:buClr>
                <a:schemeClr val="tx1">
                  <a:lumMod val="50000"/>
                  <a:lumOff val="50000"/>
                </a:schemeClr>
              </a:buClr>
              <a:buFont typeface="+mj-lt"/>
              <a:buAutoNum type="arabicPeriod"/>
              <a:defRPr/>
            </a:pPr>
            <a:r>
              <a:rPr lang="it-IT" sz="2800" dirty="0" smtClean="0"/>
              <a:t>Ruolo di fornitore</a:t>
            </a:r>
            <a:endParaRPr lang="it-IT"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driver dopo la data di consegna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 ed eventi</a:t>
            </a:r>
            <a:endParaRPr lang="it-IT" dirty="0"/>
          </a:p>
        </p:txBody>
      </p:sp>
      <p:sp>
        <p:nvSpPr>
          <p:cNvPr id="3" name="Segnaposto contenuto 2"/>
          <p:cNvSpPr>
            <a:spLocks noGrp="1"/>
          </p:cNvSpPr>
          <p:nvPr>
            <p:ph idx="1"/>
          </p:nvPr>
        </p:nvSpPr>
        <p:spPr>
          <a:xfrm>
            <a:off x="457200" y="1935480"/>
            <a:ext cx="8229600" cy="1164903"/>
          </a:xfrm>
        </p:spPr>
        <p:txBody>
          <a:bodyPr>
            <a:normAutofit/>
          </a:bodyPr>
          <a:lstStyle/>
          <a:p>
            <a:pPr marL="0" indent="0" algn="just">
              <a:buNone/>
            </a:pPr>
            <a:r>
              <a:rPr lang="it-IT" dirty="0" smtClean="0"/>
              <a:t>Home </a:t>
            </a:r>
            <a:r>
              <a:rPr lang="it-IT" dirty="0" err="1" smtClean="0"/>
              <a:t>page</a:t>
            </a:r>
            <a:r>
              <a:rPr lang="it-IT" dirty="0" smtClean="0"/>
              <a:t> di ogni attore del sistema che visualizza tutte le notifiche di competenza e gli eventi a cui possono aderire</a:t>
            </a:r>
            <a:endParaRPr lang="it-IT" dirty="0"/>
          </a:p>
        </p:txBody>
      </p:sp>
      <p:sp>
        <p:nvSpPr>
          <p:cNvPr id="6" name="Ovale 5"/>
          <p:cNvSpPr/>
          <p:nvPr/>
        </p:nvSpPr>
        <p:spPr>
          <a:xfrm>
            <a:off x="3457489" y="4195773"/>
            <a:ext cx="2039309" cy="91358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err="1" smtClean="0">
                <a:solidFill>
                  <a:prstClr val="black"/>
                </a:solidFill>
                <a:latin typeface="Calibri"/>
              </a:rPr>
              <a:t>Notiche</a:t>
            </a:r>
            <a:r>
              <a:rPr lang="it-IT" b="1" dirty="0" smtClean="0">
                <a:solidFill>
                  <a:prstClr val="black"/>
                </a:solidFill>
                <a:latin typeface="Calibri"/>
              </a:rPr>
              <a:t> ed eventi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6872319" y="4164885"/>
            <a:ext cx="975360" cy="975360"/>
          </a:xfrm>
          <a:prstGeom prst="rect">
            <a:avLst/>
          </a:prstGeom>
          <a:noFill/>
        </p:spPr>
      </p:pic>
      <p:cxnSp>
        <p:nvCxnSpPr>
          <p:cNvPr id="8" name="Connettore 1 7"/>
          <p:cNvCxnSpPr>
            <a:stCxn id="7" idx="1"/>
            <a:endCxn id="6" idx="6"/>
          </p:cNvCxnSpPr>
          <p:nvPr/>
        </p:nvCxnSpPr>
        <p:spPr>
          <a:xfrm rot="10800000">
            <a:off x="5496799" y="4652565"/>
            <a:ext cx="137552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Connettore 1 8"/>
          <p:cNvCxnSpPr>
            <a:stCxn id="25" idx="0"/>
            <a:endCxn id="6" idx="4"/>
          </p:cNvCxnSpPr>
          <p:nvPr/>
        </p:nvCxnSpPr>
        <p:spPr>
          <a:xfrm rot="5400000" flipH="1" flipV="1">
            <a:off x="4274771" y="5310935"/>
            <a:ext cx="403953"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nettore 1 18"/>
          <p:cNvCxnSpPr>
            <a:stCxn id="23" idx="2"/>
            <a:endCxn id="6" idx="0"/>
          </p:cNvCxnSpPr>
          <p:nvPr/>
        </p:nvCxnSpPr>
        <p:spPr>
          <a:xfrm rot="16200000" flipH="1">
            <a:off x="4353869" y="4072497"/>
            <a:ext cx="245757"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Connettore 1 23"/>
          <p:cNvCxnSpPr>
            <a:stCxn id="6" idx="2"/>
            <a:endCxn id="22" idx="3"/>
          </p:cNvCxnSpPr>
          <p:nvPr/>
        </p:nvCxnSpPr>
        <p:spPr>
          <a:xfrm rot="10800000" flipV="1">
            <a:off x="2128149" y="4652563"/>
            <a:ext cx="1329341" cy="373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2"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1152788" y="4168617"/>
            <a:ext cx="975360" cy="975360"/>
          </a:xfrm>
          <a:prstGeom prst="rect">
            <a:avLst/>
          </a:prstGeom>
          <a:noFill/>
        </p:spPr>
      </p:pic>
      <p:pic>
        <p:nvPicPr>
          <p:cNvPr id="23"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2974656"/>
            <a:ext cx="975360" cy="975360"/>
          </a:xfrm>
          <a:prstGeom prst="rect">
            <a:avLst/>
          </a:prstGeom>
          <a:noFill/>
        </p:spPr>
      </p:pic>
      <p:pic>
        <p:nvPicPr>
          <p:cNvPr id="2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5513308"/>
            <a:ext cx="975360" cy="975360"/>
          </a:xfrm>
          <a:prstGeom prst="rect">
            <a:avLst/>
          </a:prstGeom>
          <a:noFill/>
        </p:spPr>
      </p:pic>
      <p:sp>
        <p:nvSpPr>
          <p:cNvPr id="39" name="CasellaDiTesto 38"/>
          <p:cNvSpPr txBox="1"/>
          <p:nvPr/>
        </p:nvSpPr>
        <p:spPr>
          <a:xfrm>
            <a:off x="976277" y="5072085"/>
            <a:ext cx="1314468" cy="646331"/>
          </a:xfrm>
          <a:prstGeom prst="rect">
            <a:avLst/>
          </a:prstGeom>
          <a:noFill/>
        </p:spPr>
        <p:txBody>
          <a:bodyPr wrap="square" rtlCol="0">
            <a:spAutoFit/>
          </a:bodyPr>
          <a:lstStyle/>
          <a:p>
            <a:pPr algn="ctr"/>
            <a:r>
              <a:rPr lang="it-IT" b="1" i="1" dirty="0" err="1" smtClean="0">
                <a:latin typeface="+mj-lt"/>
              </a:rPr>
              <a:t>Customer</a:t>
            </a:r>
            <a:r>
              <a:rPr lang="it-IT" b="1" i="1" dirty="0" smtClean="0">
                <a:latin typeface="+mj-lt"/>
              </a:rPr>
              <a:t>/Driver</a:t>
            </a:r>
            <a:endParaRPr lang="it-IT" b="1" i="1" dirty="0">
              <a:latin typeface="+mj-lt"/>
            </a:endParaRPr>
          </a:p>
        </p:txBody>
      </p:sp>
      <p:sp>
        <p:nvSpPr>
          <p:cNvPr id="41" name="CasellaDiTesto 40"/>
          <p:cNvSpPr txBox="1"/>
          <p:nvPr/>
        </p:nvSpPr>
        <p:spPr>
          <a:xfrm>
            <a:off x="3549636" y="6309325"/>
            <a:ext cx="1825650" cy="369332"/>
          </a:xfrm>
          <a:prstGeom prst="rect">
            <a:avLst/>
          </a:prstGeom>
          <a:noFill/>
        </p:spPr>
        <p:txBody>
          <a:bodyPr wrap="square" rtlCol="0">
            <a:spAutoFit/>
          </a:bodyPr>
          <a:lstStyle/>
          <a:p>
            <a:pPr algn="ctr"/>
            <a:r>
              <a:rPr lang="it-IT" b="1" i="1" dirty="0" err="1" smtClean="0">
                <a:latin typeface="+mj-lt"/>
              </a:rPr>
              <a:t>CyberContadino</a:t>
            </a:r>
            <a:endParaRPr lang="it-IT" b="1" i="1" dirty="0">
              <a:latin typeface="+mj-lt"/>
            </a:endParaRPr>
          </a:p>
        </p:txBody>
      </p:sp>
      <p:sp>
        <p:nvSpPr>
          <p:cNvPr id="58" name="CasellaDiTesto 57"/>
          <p:cNvSpPr txBox="1"/>
          <p:nvPr/>
        </p:nvSpPr>
        <p:spPr>
          <a:xfrm>
            <a:off x="6689754" y="5143977"/>
            <a:ext cx="1314468" cy="369332"/>
          </a:xfrm>
          <a:prstGeom prst="rect">
            <a:avLst/>
          </a:prstGeom>
          <a:noFill/>
        </p:spPr>
        <p:txBody>
          <a:bodyPr wrap="square" rtlCol="0">
            <a:spAutoFit/>
          </a:bodyPr>
          <a:lstStyle/>
          <a:p>
            <a:pPr algn="ctr"/>
            <a:r>
              <a:rPr lang="it-IT" b="1" i="1" dirty="0" smtClean="0">
                <a:latin typeface="+mj-lt"/>
              </a:rPr>
              <a:t>Mediatore</a:t>
            </a:r>
            <a:endParaRPr lang="it-IT" b="1" i="1" dirty="0">
              <a:latin typeface="+mj-lt"/>
            </a:endParaRPr>
          </a:p>
        </p:txBody>
      </p:sp>
      <p:sp>
        <p:nvSpPr>
          <p:cNvPr id="59" name="CasellaDiTesto 58"/>
          <p:cNvSpPr txBox="1"/>
          <p:nvPr/>
        </p:nvSpPr>
        <p:spPr>
          <a:xfrm>
            <a:off x="2290745" y="3462336"/>
            <a:ext cx="1698719" cy="369332"/>
          </a:xfrm>
          <a:prstGeom prst="rect">
            <a:avLst/>
          </a:prstGeom>
          <a:noFill/>
        </p:spPr>
        <p:txBody>
          <a:bodyPr wrap="square" rtlCol="0">
            <a:spAutoFit/>
          </a:bodyPr>
          <a:lstStyle/>
          <a:p>
            <a:pPr algn="ctr"/>
            <a:r>
              <a:rPr lang="it-IT" b="1" i="1" dirty="0" smtClean="0">
                <a:latin typeface="+mj-lt"/>
              </a:rPr>
              <a:t>Amministratore</a:t>
            </a:r>
            <a:endParaRPr lang="it-IT" b="1" i="1"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75" y="33291"/>
            <a:ext cx="4552956" cy="401643"/>
          </a:xfrm>
        </p:spPr>
        <p:txBody>
          <a:bodyPr>
            <a:noAutofit/>
          </a:bodyPr>
          <a:lstStyle/>
          <a:p>
            <a:r>
              <a:rPr lang="it-IT" sz="3200" dirty="0" smtClean="0"/>
              <a:t>Modello dei dati</a:t>
            </a:r>
            <a:endParaRPr lang="it-IT" sz="3200" dirty="0"/>
          </a:p>
        </p:txBody>
      </p:sp>
      <p:pic>
        <p:nvPicPr>
          <p:cNvPr id="4" name="Immagine 3" descr="modello_dati_23_03.png"/>
          <p:cNvPicPr>
            <a:picLocks noChangeAspect="1"/>
          </p:cNvPicPr>
          <p:nvPr/>
        </p:nvPicPr>
        <p:blipFill>
          <a:blip r:embed="rId2">
            <a:clrChange>
              <a:clrFrom>
                <a:srgbClr val="FFFFFF"/>
              </a:clrFrom>
              <a:clrTo>
                <a:srgbClr val="FFFFFF">
                  <a:alpha val="0"/>
                </a:srgbClr>
              </a:clrTo>
            </a:clrChange>
          </a:blip>
          <a:stretch>
            <a:fillRect/>
          </a:stretch>
        </p:blipFill>
        <p:spPr>
          <a:xfrm>
            <a:off x="102870" y="434934"/>
            <a:ext cx="8938260" cy="6386322"/>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13"/>
          <p:cNvSpPr txBox="1"/>
          <p:nvPr/>
        </p:nvSpPr>
        <p:spPr>
          <a:xfrm>
            <a:off x="6646903" y="36159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err="1" smtClean="0">
                <a:solidFill>
                  <a:schemeClr val="accent2">
                    <a:lumMod val="60000"/>
                    <a:lumOff val="40000"/>
                  </a:schemeClr>
                </a:solidFill>
                <a:latin typeface="+mj-lt"/>
              </a:rPr>
              <a:t>MySQL</a:t>
            </a:r>
            <a:endParaRPr lang="it-IT" b="1" i="1" dirty="0">
              <a:solidFill>
                <a:schemeClr val="accent2">
                  <a:lumMod val="60000"/>
                  <a:lumOff val="40000"/>
                </a:schemeClr>
              </a:solidFill>
              <a:latin typeface="+mj-lt"/>
            </a:endParaRPr>
          </a:p>
        </p:txBody>
      </p:sp>
      <p:sp>
        <p:nvSpPr>
          <p:cNvPr id="22" name="CasellaDiTesto 21"/>
          <p:cNvSpPr txBox="1"/>
          <p:nvPr/>
        </p:nvSpPr>
        <p:spPr>
          <a:xfrm>
            <a:off x="3513123" y="54574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Ajax</a:t>
            </a:r>
            <a:endParaRPr lang="it-IT" b="1" i="1" dirty="0">
              <a:solidFill>
                <a:schemeClr val="accent2">
                  <a:lumMod val="60000"/>
                  <a:lumOff val="40000"/>
                </a:schemeClr>
              </a:solidFill>
              <a:latin typeface="+mj-lt"/>
            </a:endParaRPr>
          </a:p>
        </p:txBody>
      </p:sp>
      <p:sp>
        <p:nvSpPr>
          <p:cNvPr id="23" name="CasellaDiTesto 22"/>
          <p:cNvSpPr txBox="1"/>
          <p:nvPr/>
        </p:nvSpPr>
        <p:spPr>
          <a:xfrm>
            <a:off x="6677835" y="4359253"/>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a:t>
            </a:r>
            <a:r>
              <a:rPr lang="it-IT" b="1" i="1" dirty="0" err="1" smtClean="0">
                <a:solidFill>
                  <a:schemeClr val="accent2">
                    <a:lumMod val="60000"/>
                    <a:lumOff val="40000"/>
                  </a:schemeClr>
                </a:solidFill>
                <a:latin typeface="+mj-lt"/>
              </a:rPr>
              <a:t>support</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5" name="CasellaDiTesto 24"/>
          <p:cNvSpPr txBox="1"/>
          <p:nvPr/>
        </p:nvSpPr>
        <p:spPr>
          <a:xfrm>
            <a:off x="269425" y="2247505"/>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CSS</a:t>
            </a:r>
            <a:endParaRPr lang="it-IT" b="1" i="1" dirty="0">
              <a:solidFill>
                <a:schemeClr val="accent2">
                  <a:lumMod val="60000"/>
                  <a:lumOff val="40000"/>
                </a:schemeClr>
              </a:solidFill>
              <a:latin typeface="+mj-lt"/>
            </a:endParaRPr>
          </a:p>
        </p:txBody>
      </p:sp>
      <p:sp>
        <p:nvSpPr>
          <p:cNvPr id="26" name="CasellaDiTesto 25"/>
          <p:cNvSpPr txBox="1"/>
          <p:nvPr/>
        </p:nvSpPr>
        <p:spPr>
          <a:xfrm>
            <a:off x="269425" y="4652951"/>
            <a:ext cx="2763069"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 </a:t>
            </a:r>
            <a:r>
              <a:rPr lang="it-IT" b="1" i="1" dirty="0" err="1" smtClean="0">
                <a:solidFill>
                  <a:schemeClr val="accent2">
                    <a:lumMod val="60000"/>
                    <a:lumOff val="40000"/>
                  </a:schemeClr>
                </a:solidFill>
                <a:latin typeface="+mj-lt"/>
              </a:rPr>
              <a:t>rendered=</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true</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9" name="CasellaDiTesto 28"/>
          <p:cNvSpPr txBox="1"/>
          <p:nvPr/>
        </p:nvSpPr>
        <p:spPr>
          <a:xfrm>
            <a:off x="3829065" y="2216867"/>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t>
            </a:r>
            <a:r>
              <a:rPr lang="it-IT" b="1" i="1" dirty="0" err="1" smtClean="0">
                <a:solidFill>
                  <a:schemeClr val="accent2">
                    <a:lumMod val="60000"/>
                    <a:lumOff val="40000"/>
                  </a:schemeClr>
                </a:solidFill>
                <a:latin typeface="+mj-lt"/>
              </a:rPr>
              <a:t>rich</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calendar</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pic>
        <p:nvPicPr>
          <p:cNvPr id="4098" name="Picture 2"/>
          <p:cNvPicPr>
            <a:picLocks noChangeAspect="1" noChangeArrowheads="1"/>
          </p:cNvPicPr>
          <p:nvPr/>
        </p:nvPicPr>
        <p:blipFill>
          <a:blip r:embed="rId3"/>
          <a:srcRect/>
          <a:stretch>
            <a:fillRect/>
          </a:stretch>
        </p:blipFill>
        <p:spPr bwMode="auto">
          <a:xfrm>
            <a:off x="2733675" y="3105150"/>
            <a:ext cx="3676650" cy="647700"/>
          </a:xfrm>
          <a:prstGeom prst="rect">
            <a:avLst/>
          </a:prstGeom>
          <a:noFill/>
          <a:ln w="9525">
            <a:noFill/>
            <a:miter lim="800000"/>
            <a:headEnd/>
            <a:tailEnd/>
          </a:ln>
          <a:effectLst/>
        </p:spPr>
      </p:pic>
      <p:sp>
        <p:nvSpPr>
          <p:cNvPr id="11" name="CasellaDiTesto 10"/>
          <p:cNvSpPr txBox="1"/>
          <p:nvPr/>
        </p:nvSpPr>
        <p:spPr>
          <a:xfrm>
            <a:off x="4030643" y="173672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SEAM</a:t>
            </a:r>
            <a:endParaRPr lang="it-IT" sz="2400" b="1" dirty="0">
              <a:solidFill>
                <a:schemeClr val="tx1">
                  <a:lumMod val="95000"/>
                  <a:lumOff val="5000"/>
                </a:schemeClr>
              </a:solidFill>
              <a:latin typeface="+mj-lt"/>
            </a:endParaRPr>
          </a:p>
        </p:txBody>
      </p:sp>
      <p:sp>
        <p:nvSpPr>
          <p:cNvPr id="12" name="CasellaDiTesto 11"/>
          <p:cNvSpPr txBox="1"/>
          <p:nvPr/>
        </p:nvSpPr>
        <p:spPr>
          <a:xfrm>
            <a:off x="1474732" y="2421179"/>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JBPM</a:t>
            </a:r>
            <a:endParaRPr lang="it-IT" sz="2400" b="1" dirty="0">
              <a:solidFill>
                <a:schemeClr val="tx1">
                  <a:lumMod val="95000"/>
                  <a:lumOff val="5000"/>
                </a:schemeClr>
              </a:solidFill>
              <a:latin typeface="+mj-lt"/>
            </a:endParaRPr>
          </a:p>
        </p:txBody>
      </p:sp>
      <p:sp>
        <p:nvSpPr>
          <p:cNvPr id="13" name="CasellaDiTesto 12"/>
          <p:cNvSpPr txBox="1"/>
          <p:nvPr/>
        </p:nvSpPr>
        <p:spPr>
          <a:xfrm>
            <a:off x="1650960" y="405278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JSF</a:t>
            </a:r>
            <a:endParaRPr lang="it-IT" sz="2400" b="1" dirty="0">
              <a:solidFill>
                <a:schemeClr val="tx1">
                  <a:lumMod val="95000"/>
                  <a:lumOff val="5000"/>
                </a:schemeClr>
              </a:solidFill>
              <a:latin typeface="+mj-lt"/>
            </a:endParaRPr>
          </a:p>
        </p:txBody>
      </p:sp>
      <p:sp>
        <p:nvSpPr>
          <p:cNvPr id="16" name="CasellaDiTesto 15"/>
          <p:cNvSpPr txBox="1"/>
          <p:nvPr/>
        </p:nvSpPr>
        <p:spPr>
          <a:xfrm>
            <a:off x="7188260" y="1539619"/>
            <a:ext cx="1082715" cy="707886"/>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Google </a:t>
            </a:r>
            <a:r>
              <a:rPr lang="it-IT" sz="2000" b="1" dirty="0" err="1" smtClean="0">
                <a:solidFill>
                  <a:schemeClr val="accent2">
                    <a:lumMod val="75000"/>
                  </a:schemeClr>
                </a:solidFill>
                <a:latin typeface="+mj-lt"/>
              </a:rPr>
              <a:t>Maps</a:t>
            </a:r>
            <a:endParaRPr lang="it-IT" sz="2000" b="1" dirty="0">
              <a:solidFill>
                <a:schemeClr val="accent2">
                  <a:lumMod val="75000"/>
                </a:schemeClr>
              </a:solidFill>
              <a:latin typeface="+mj-lt"/>
            </a:endParaRPr>
          </a:p>
        </p:txBody>
      </p:sp>
      <p:sp>
        <p:nvSpPr>
          <p:cNvPr id="17" name="CasellaDiTesto 16"/>
          <p:cNvSpPr txBox="1"/>
          <p:nvPr/>
        </p:nvSpPr>
        <p:spPr>
          <a:xfrm>
            <a:off x="5595120" y="436351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UDDI</a:t>
            </a:r>
            <a:endParaRPr lang="it-IT" sz="2400" b="1" dirty="0">
              <a:solidFill>
                <a:schemeClr val="tx1">
                  <a:lumMod val="95000"/>
                  <a:lumOff val="5000"/>
                </a:schemeClr>
              </a:solidFill>
              <a:latin typeface="+mj-lt"/>
            </a:endParaRPr>
          </a:p>
        </p:txBody>
      </p:sp>
      <p:sp>
        <p:nvSpPr>
          <p:cNvPr id="18" name="CasellaDiTesto 17"/>
          <p:cNvSpPr txBox="1"/>
          <p:nvPr/>
        </p:nvSpPr>
        <p:spPr>
          <a:xfrm>
            <a:off x="3513123" y="479767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WSDL</a:t>
            </a:r>
            <a:endParaRPr lang="it-IT" sz="2400" b="1" dirty="0">
              <a:solidFill>
                <a:schemeClr val="tx1">
                  <a:lumMod val="95000"/>
                  <a:lumOff val="5000"/>
                </a:schemeClr>
              </a:solidFill>
              <a:latin typeface="+mj-lt"/>
            </a:endParaRPr>
          </a:p>
        </p:txBody>
      </p:sp>
      <p:sp>
        <p:nvSpPr>
          <p:cNvPr id="19" name="CasellaDiTesto 18"/>
          <p:cNvSpPr txBox="1"/>
          <p:nvPr/>
        </p:nvSpPr>
        <p:spPr>
          <a:xfrm>
            <a:off x="2016090" y="1936782"/>
            <a:ext cx="1258942" cy="400110"/>
          </a:xfrm>
          <a:prstGeom prst="rect">
            <a:avLst/>
          </a:prstGeom>
          <a:noFill/>
        </p:spPr>
        <p:txBody>
          <a:bodyPr wrap="square" rtlCol="0">
            <a:spAutoFit/>
          </a:bodyPr>
          <a:lstStyle/>
          <a:p>
            <a:pPr algn="ctr"/>
            <a:r>
              <a:rPr lang="it-IT" sz="2000" b="1" dirty="0" err="1" smtClean="0">
                <a:solidFill>
                  <a:schemeClr val="accent2">
                    <a:lumMod val="75000"/>
                  </a:schemeClr>
                </a:solidFill>
                <a:latin typeface="+mj-lt"/>
              </a:rPr>
              <a:t>RichFaces</a:t>
            </a:r>
            <a:endParaRPr lang="it-IT" sz="2000" b="1" dirty="0" smtClean="0">
              <a:solidFill>
                <a:schemeClr val="accent2">
                  <a:lumMod val="75000"/>
                </a:schemeClr>
              </a:solidFill>
              <a:latin typeface="+mj-lt"/>
            </a:endParaRPr>
          </a:p>
        </p:txBody>
      </p:sp>
      <p:sp>
        <p:nvSpPr>
          <p:cNvPr id="21" name="CasellaDiTesto 20"/>
          <p:cNvSpPr txBox="1"/>
          <p:nvPr/>
        </p:nvSpPr>
        <p:spPr>
          <a:xfrm>
            <a:off x="6835806" y="310515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JBOSS</a:t>
            </a:r>
            <a:endParaRPr lang="it-IT" sz="2400" b="1" dirty="0">
              <a:solidFill>
                <a:schemeClr val="tx1">
                  <a:lumMod val="95000"/>
                  <a:lumOff val="5000"/>
                </a:schemeClr>
              </a:solidFill>
              <a:latin typeface="+mj-lt"/>
            </a:endParaRPr>
          </a:p>
        </p:txBody>
      </p:sp>
      <p:sp>
        <p:nvSpPr>
          <p:cNvPr id="24" name="CasellaDiTesto 23"/>
          <p:cNvSpPr txBox="1"/>
          <p:nvPr/>
        </p:nvSpPr>
        <p:spPr>
          <a:xfrm>
            <a:off x="5338773" y="5108396"/>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JavaScript</a:t>
            </a:r>
            <a:endParaRPr lang="it-IT" sz="2000" b="1" dirty="0">
              <a:solidFill>
                <a:schemeClr val="bg2">
                  <a:lumMod val="75000"/>
                </a:schemeClr>
              </a:solidFill>
              <a:latin typeface="+mj-lt"/>
            </a:endParaRPr>
          </a:p>
        </p:txBody>
      </p:sp>
      <p:sp>
        <p:nvSpPr>
          <p:cNvPr id="27" name="CasellaDiTesto 26"/>
          <p:cNvSpPr txBox="1"/>
          <p:nvPr/>
        </p:nvSpPr>
        <p:spPr>
          <a:xfrm>
            <a:off x="549988" y="3352740"/>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JPDL</a:t>
            </a:r>
            <a:endParaRPr lang="it-IT" sz="2000" b="1" dirty="0">
              <a:solidFill>
                <a:schemeClr val="accent2">
                  <a:lumMod val="75000"/>
                </a:schemeClr>
              </a:solidFill>
              <a:latin typeface="+mj-lt"/>
            </a:endParaRPr>
          </a:p>
        </p:txBody>
      </p:sp>
      <p:sp>
        <p:nvSpPr>
          <p:cNvPr id="28" name="CasellaDiTesto 27"/>
          <p:cNvSpPr txBox="1"/>
          <p:nvPr/>
        </p:nvSpPr>
        <p:spPr>
          <a:xfrm>
            <a:off x="3810808" y="4359253"/>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EL</a:t>
            </a:r>
            <a:endParaRPr lang="it-IT" sz="2000" b="1" dirty="0">
              <a:solidFill>
                <a:schemeClr val="accent2">
                  <a:lumMod val="75000"/>
                </a:schemeClr>
              </a:solidFill>
              <a:latin typeface="+mj-lt"/>
            </a:endParaRPr>
          </a:p>
        </p:txBody>
      </p:sp>
      <p:sp>
        <p:nvSpPr>
          <p:cNvPr id="30" name="CasellaDiTesto 29"/>
          <p:cNvSpPr txBox="1"/>
          <p:nvPr/>
        </p:nvSpPr>
        <p:spPr>
          <a:xfrm>
            <a:off x="5868967" y="208150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EJB</a:t>
            </a:r>
            <a:endParaRPr lang="it-IT" sz="2400" b="1" dirty="0">
              <a:solidFill>
                <a:schemeClr val="tx1">
                  <a:lumMod val="95000"/>
                  <a:lumOff val="5000"/>
                </a:schemeClr>
              </a:solidFill>
              <a:latin typeface="+mj-lt"/>
            </a:endParaRPr>
          </a:p>
        </p:txBody>
      </p:sp>
      <p:sp>
        <p:nvSpPr>
          <p:cNvPr id="31" name="CasellaDiTesto 30"/>
          <p:cNvSpPr txBox="1"/>
          <p:nvPr/>
        </p:nvSpPr>
        <p:spPr>
          <a:xfrm>
            <a:off x="7188261" y="6313527"/>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Java EE</a:t>
            </a:r>
            <a:endParaRPr lang="it-IT" sz="2000" b="1" dirty="0">
              <a:solidFill>
                <a:schemeClr val="accent2">
                  <a:lumMod val="75000"/>
                </a:schemeClr>
              </a:solidFill>
              <a:latin typeface="+mj-lt"/>
            </a:endParaRPr>
          </a:p>
        </p:txBody>
      </p:sp>
      <p:sp>
        <p:nvSpPr>
          <p:cNvPr id="32" name="CasellaDiTesto 31"/>
          <p:cNvSpPr txBox="1"/>
          <p:nvPr/>
        </p:nvSpPr>
        <p:spPr>
          <a:xfrm>
            <a:off x="2615386" y="386383"/>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CasellaDiTesto 32"/>
          <p:cNvSpPr txBox="1"/>
          <p:nvPr/>
        </p:nvSpPr>
        <p:spPr>
          <a:xfrm>
            <a:off x="1194169" y="1528159"/>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POJO</a:t>
            </a:r>
            <a:endParaRPr lang="it-IT" b="1" i="1" dirty="0">
              <a:solidFill>
                <a:schemeClr val="accent2">
                  <a:lumMod val="60000"/>
                  <a:lumOff val="40000"/>
                </a:schemeClr>
              </a:solidFill>
              <a:latin typeface="+mj-lt"/>
            </a:endParaRPr>
          </a:p>
        </p:txBody>
      </p:sp>
      <p:sp>
        <p:nvSpPr>
          <p:cNvPr id="34" name="CasellaDiTesto 33"/>
          <p:cNvSpPr txBox="1"/>
          <p:nvPr/>
        </p:nvSpPr>
        <p:spPr>
          <a:xfrm>
            <a:off x="1425544" y="5257373"/>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Hibernate</a:t>
            </a:r>
            <a:endParaRPr lang="it-IT" sz="2000" b="1" dirty="0" smtClean="0">
              <a:solidFill>
                <a:schemeClr val="bg2">
                  <a:lumMod val="75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Configurazione Distribuita Demo</a:t>
            </a:r>
            <a:endParaRPr lang="it-IT" dirty="0"/>
          </a:p>
        </p:txBody>
      </p:sp>
      <p:sp>
        <p:nvSpPr>
          <p:cNvPr id="3" name="Segnaposto contenuto 2"/>
          <p:cNvSpPr>
            <a:spLocks noGrp="1"/>
          </p:cNvSpPr>
          <p:nvPr>
            <p:ph idx="1"/>
          </p:nvPr>
        </p:nvSpPr>
        <p:spPr/>
        <p:txBody>
          <a:bodyPr/>
          <a:lstStyle/>
          <a:p>
            <a:r>
              <a:rPr lang="it-IT" dirty="0" smtClean="0"/>
              <a:t>Sistema Cybercontadino</a:t>
            </a:r>
          </a:p>
          <a:p>
            <a:r>
              <a:rPr lang="it-IT" dirty="0" smtClean="0"/>
              <a:t>Sistema </a:t>
            </a:r>
            <a:r>
              <a:rPr lang="it-IT" dirty="0" err="1" smtClean="0"/>
              <a:t>G.A.S.</a:t>
            </a:r>
            <a:r>
              <a:rPr lang="it-IT" dirty="0" smtClean="0"/>
              <a:t> con </a:t>
            </a:r>
            <a:r>
              <a:rPr lang="it-IT" dirty="0" err="1" smtClean="0"/>
              <a:t>admin</a:t>
            </a:r>
            <a:r>
              <a:rPr lang="it-IT" dirty="0" smtClean="0"/>
              <a:t> e mediatore</a:t>
            </a:r>
          </a:p>
          <a:p>
            <a:r>
              <a:rPr lang="it-IT" dirty="0" smtClean="0"/>
              <a:t>Registro UDDI</a:t>
            </a:r>
          </a:p>
          <a:p>
            <a:r>
              <a:rPr lang="it-IT" dirty="0" smtClean="0"/>
              <a:t>2 Utenti </a:t>
            </a:r>
            <a:r>
              <a:rPr lang="it-IT" dirty="0" err="1" smtClean="0"/>
              <a:t>G.A.S.</a:t>
            </a:r>
            <a:endParaRPr lang="it-IT" dirty="0"/>
          </a:p>
        </p:txBody>
      </p:sp>
      <p:grpSp>
        <p:nvGrpSpPr>
          <p:cNvPr id="15" name="Gruppo 14"/>
          <p:cNvGrpSpPr/>
          <p:nvPr/>
        </p:nvGrpSpPr>
        <p:grpSpPr>
          <a:xfrm>
            <a:off x="920700" y="4124325"/>
            <a:ext cx="1505117" cy="1458942"/>
            <a:chOff x="920700" y="4124325"/>
            <a:chExt cx="1505117" cy="1458942"/>
          </a:xfrm>
        </p:grpSpPr>
        <p:pic>
          <p:nvPicPr>
            <p:cNvPr id="14" name="Immagine 13" descr="Google_Chrome.png"/>
            <p:cNvPicPr>
              <a:picLocks noChangeAspect="1"/>
            </p:cNvPicPr>
            <p:nvPr/>
          </p:nvPicPr>
          <p:blipFill>
            <a:blip r:embed="rId2"/>
            <a:srcRect b="4472"/>
            <a:stretch>
              <a:fillRect/>
            </a:stretch>
          </p:blipFill>
          <p:spPr>
            <a:xfrm>
              <a:off x="1650960" y="4124325"/>
              <a:ext cx="774857" cy="692169"/>
            </a:xfrm>
            <a:prstGeom prst="rect">
              <a:avLst/>
            </a:prstGeom>
            <a:effectLst>
              <a:reflection blurRad="6350" stA="52000" endA="300" endPos="35000" dir="5400000" sy="-100000" algn="bl" rotWithShape="0"/>
            </a:effectLst>
          </p:spPr>
        </p:pic>
        <p:sp>
          <p:nvSpPr>
            <p:cNvPr id="9" name="CasellaDiTesto 8"/>
            <p:cNvSpPr txBox="1"/>
            <p:nvPr/>
          </p:nvSpPr>
          <p:spPr>
            <a:xfrm>
              <a:off x="1066700" y="5162311"/>
              <a:ext cx="1296000" cy="420956"/>
            </a:xfrm>
            <a:prstGeom prst="roundRect">
              <a:avLst/>
            </a:prstGeom>
            <a:gradFill rotWithShape="1">
              <a:gsLst>
                <a:gs pos="0">
                  <a:srgbClr val="CCAF0A">
                    <a:tint val="35000"/>
                    <a:satMod val="260000"/>
                  </a:srgbClr>
                </a:gs>
                <a:gs pos="30000">
                  <a:srgbClr val="CCAF0A">
                    <a:tint val="38000"/>
                    <a:satMod val="260000"/>
                  </a:srgbClr>
                </a:gs>
                <a:gs pos="75000">
                  <a:srgbClr val="CCAF0A">
                    <a:tint val="55000"/>
                    <a:satMod val="255000"/>
                  </a:srgbClr>
                </a:gs>
                <a:gs pos="100000">
                  <a:srgbClr val="CCAF0A">
                    <a:tint val="70000"/>
                    <a:satMod val="255000"/>
                  </a:srgbClr>
                </a:gs>
              </a:gsLst>
              <a:path path="circle">
                <a:fillToRect l="5000" t="100000" r="120000" b="10000"/>
              </a:path>
            </a:gradFill>
            <a:ln w="12700" cap="flat" cmpd="sng" algn="ctr">
              <a:solidFill>
                <a:srgbClr val="CCAF0A">
                  <a:shade val="70000"/>
                  <a:satMod val="150000"/>
                </a:srgbClr>
              </a:solidFill>
              <a:prstDash val="solid"/>
            </a:ln>
            <a:effectLst>
              <a:outerShdw blurRad="50800" dist="25000" dir="5400000" rotWithShape="0">
                <a:srgbClr val="000000">
                  <a:alpha val="40000"/>
                </a:srgbClr>
              </a:outerShdw>
            </a:effectLst>
          </p:spPr>
          <p:txBody>
            <a:bodyPr lIns="36000" tIns="36000" rIns="36000" bIns="3600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dirty="0">
                  <a:ln>
                    <a:noFill/>
                  </a:ln>
                  <a:solidFill>
                    <a:prstClr val="black"/>
                  </a:solidFill>
                  <a:effectLst/>
                  <a:uLnTx/>
                  <a:uFillTx/>
                  <a:latin typeface="Calibri"/>
                  <a:ea typeface="+mn-ea"/>
                  <a:cs typeface="+mn-cs"/>
                </a:rPr>
                <a:t>INTERNET</a:t>
              </a:r>
            </a:p>
          </p:txBody>
        </p:sp>
        <p:pic>
          <p:nvPicPr>
            <p:cNvPr id="11" name="Immagine 19" descr="Safari.png"/>
            <p:cNvPicPr>
              <a:picLocks noChangeAspect="1"/>
            </p:cNvPicPr>
            <p:nvPr/>
          </p:nvPicPr>
          <p:blipFill>
            <a:blip r:embed="rId3"/>
            <a:srcRect/>
            <a:stretch>
              <a:fillRect/>
            </a:stretch>
          </p:blipFill>
          <p:spPr bwMode="auto">
            <a:xfrm>
              <a:off x="920700" y="4275764"/>
              <a:ext cx="888978" cy="888452"/>
            </a:xfrm>
            <a:prstGeom prst="rect">
              <a:avLst/>
            </a:prstGeom>
            <a:noFill/>
            <a:ln w="9525">
              <a:noFill/>
              <a:miter lim="800000"/>
              <a:headEnd/>
              <a:tailEnd/>
            </a:ln>
          </p:spPr>
        </p:pic>
        <p:pic>
          <p:nvPicPr>
            <p:cNvPr id="13" name="Immagine 21" descr="FirefoxSZ.png"/>
            <p:cNvPicPr>
              <a:picLocks noChangeAspect="1"/>
            </p:cNvPicPr>
            <p:nvPr/>
          </p:nvPicPr>
          <p:blipFill>
            <a:blip r:embed="rId4"/>
            <a:srcRect/>
            <a:stretch>
              <a:fillRect/>
            </a:stretch>
          </p:blipFill>
          <p:spPr bwMode="auto">
            <a:xfrm>
              <a:off x="1310879" y="4487165"/>
              <a:ext cx="877544" cy="877025"/>
            </a:xfrm>
            <a:prstGeom prst="rect">
              <a:avLst/>
            </a:prstGeom>
            <a:noFill/>
            <a:ln w="9525">
              <a:noFill/>
              <a:miter lim="800000"/>
              <a:headEnd/>
              <a:tailEnd/>
            </a:ln>
          </p:spPr>
        </p:pic>
      </p:grpSp>
      <p:sp>
        <p:nvSpPr>
          <p:cNvPr id="16" name="Rettangolo arrotondato 15"/>
          <p:cNvSpPr/>
          <p:nvPr/>
        </p:nvSpPr>
        <p:spPr>
          <a:xfrm>
            <a:off x="3258180" y="3227418"/>
            <a:ext cx="5731893" cy="3341700"/>
          </a:xfrm>
          <a:prstGeom prst="roundRect">
            <a:avLst>
              <a:gd name="adj" fmla="val 1672"/>
            </a:avLst>
          </a:prstGeom>
          <a:gradFill flip="none" rotWithShape="1">
            <a:gsLst>
              <a:gs pos="0">
                <a:schemeClr val="bg1">
                  <a:alpha val="0"/>
                </a:schemeClr>
              </a:gs>
              <a:gs pos="30000">
                <a:schemeClr val="accent3">
                  <a:tint val="38000"/>
                  <a:satMod val="260000"/>
                  <a:alpha val="10000"/>
                </a:schemeClr>
              </a:gs>
              <a:gs pos="75000">
                <a:schemeClr val="accent3">
                  <a:tint val="55000"/>
                  <a:satMod val="255000"/>
                  <a:alpha val="20000"/>
                </a:schemeClr>
              </a:gs>
              <a:gs pos="100000">
                <a:schemeClr val="accent3">
                  <a:tint val="70000"/>
                  <a:satMod val="255000"/>
                  <a:alpha val="20000"/>
                </a:schemeClr>
              </a:gs>
            </a:gsLst>
            <a:path path="circle">
              <a:fillToRect l="50000" t="50000" r="50000" b="50000"/>
            </a:path>
            <a:tileRect/>
          </a:gradFill>
          <a:ln w="15875" cap="rnd">
            <a:solidFill>
              <a:schemeClr val="accent1">
                <a:lumMod val="50000"/>
                <a:alpha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it-IT" kern="1200">
              <a:solidFill>
                <a:prstClr val="white"/>
              </a:solidFill>
              <a:latin typeface="Constantia"/>
              <a:ea typeface="+mn-ea"/>
              <a:cs typeface="+mn-cs"/>
            </a:endParaRPr>
          </a:p>
        </p:txBody>
      </p:sp>
      <p:pic>
        <p:nvPicPr>
          <p:cNvPr id="18" name="Picture 2"/>
          <p:cNvPicPr>
            <a:picLocks noChangeAspect="1" noChangeArrowheads="1"/>
          </p:cNvPicPr>
          <p:nvPr/>
        </p:nvPicPr>
        <p:blipFill>
          <a:blip r:embed="rId5"/>
          <a:srcRect/>
          <a:stretch>
            <a:fillRect/>
          </a:stretch>
        </p:blipFill>
        <p:spPr bwMode="auto">
          <a:xfrm>
            <a:off x="3159156" y="3146430"/>
            <a:ext cx="3676650" cy="647700"/>
          </a:xfrm>
          <a:prstGeom prst="roundRect">
            <a:avLst>
              <a:gd name="adj" fmla="val 7500"/>
            </a:avLst>
          </a:prstGeom>
          <a:noFill/>
          <a:ln w="9525">
            <a:noFill/>
            <a:miter lim="800000"/>
            <a:headEnd/>
            <a:tailEnd/>
          </a:ln>
          <a:effectLst>
            <a:outerShdw blurRad="63500" sx="101000" sy="101000" algn="ctr" rotWithShape="0">
              <a:prstClr val="black">
                <a:alpha val="30000"/>
              </a:prst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ttangolo arrotondato 59"/>
          <p:cNvSpPr/>
          <p:nvPr/>
        </p:nvSpPr>
        <p:spPr>
          <a:xfrm>
            <a:off x="153988" y="3981450"/>
            <a:ext cx="1627187" cy="2039938"/>
          </a:xfrm>
          <a:prstGeom prst="roundRect">
            <a:avLst>
              <a:gd name="adj" fmla="val 4710"/>
            </a:avLst>
          </a:prstGeom>
          <a:noFill/>
          <a:ln>
            <a:solidFill>
              <a:schemeClr val="accent6">
                <a:shade val="70000"/>
                <a:satMod val="150000"/>
                <a:alpha val="50000"/>
              </a:schemeClr>
            </a:solidFill>
          </a:ln>
          <a:effectLst/>
        </p:spPr>
        <p:style>
          <a:lnRef idx="1">
            <a:schemeClr val="accent6"/>
          </a:lnRef>
          <a:fillRef idx="2">
            <a:schemeClr val="accent6"/>
          </a:fillRef>
          <a:effectRef idx="1">
            <a:schemeClr val="accent6"/>
          </a:effectRef>
          <a:fontRef idx="minor">
            <a:schemeClr val="dk1"/>
          </a:fontRef>
        </p:style>
        <p:txBody>
          <a:bodyPr lIns="36000" tIns="0" rIns="36000" bIns="36000"/>
          <a:lstStyle/>
          <a:p>
            <a:pPr algn="ctr" rtl="0" fontAlgn="base">
              <a:spcBef>
                <a:spcPct val="0"/>
              </a:spcBef>
              <a:spcAft>
                <a:spcPct val="0"/>
              </a:spcAft>
              <a:defRPr/>
            </a:pPr>
            <a:r>
              <a:rPr lang="it-IT" b="1" kern="1200" dirty="0">
                <a:solidFill>
                  <a:prstClr val="black"/>
                </a:solidFill>
                <a:latin typeface="Calibri"/>
                <a:ea typeface="+mn-ea"/>
                <a:cs typeface="+mn-cs"/>
              </a:rPr>
              <a:t>FORNITORI</a:t>
            </a:r>
          </a:p>
        </p:txBody>
      </p:sp>
      <p:sp>
        <p:nvSpPr>
          <p:cNvPr id="25" name="Rettangolo arrotondato 24"/>
          <p:cNvSpPr/>
          <p:nvPr/>
        </p:nvSpPr>
        <p:spPr>
          <a:xfrm>
            <a:off x="3258180" y="1128681"/>
            <a:ext cx="5731893" cy="4765707"/>
          </a:xfrm>
          <a:prstGeom prst="roundRect">
            <a:avLst>
              <a:gd name="adj" fmla="val 1672"/>
            </a:avLst>
          </a:prstGeom>
          <a:gradFill flip="none" rotWithShape="1">
            <a:gsLst>
              <a:gs pos="0">
                <a:schemeClr val="bg1">
                  <a:alpha val="0"/>
                </a:schemeClr>
              </a:gs>
              <a:gs pos="30000">
                <a:schemeClr val="accent3">
                  <a:tint val="38000"/>
                  <a:satMod val="260000"/>
                  <a:alpha val="10000"/>
                </a:schemeClr>
              </a:gs>
              <a:gs pos="75000">
                <a:schemeClr val="accent3">
                  <a:tint val="55000"/>
                  <a:satMod val="255000"/>
                  <a:alpha val="20000"/>
                </a:schemeClr>
              </a:gs>
              <a:gs pos="100000">
                <a:schemeClr val="accent3">
                  <a:tint val="70000"/>
                  <a:satMod val="255000"/>
                  <a:alpha val="20000"/>
                </a:schemeClr>
              </a:gs>
            </a:gsLst>
            <a:path path="circle">
              <a:fillToRect l="50000" t="50000" r="50000" b="50000"/>
            </a:path>
            <a:tileRect/>
          </a:gradFill>
          <a:ln w="15875" cap="rnd">
            <a:solidFill>
              <a:schemeClr val="accent1">
                <a:lumMod val="50000"/>
                <a:alpha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it-IT" kern="1200">
              <a:solidFill>
                <a:prstClr val="white"/>
              </a:solidFill>
              <a:latin typeface="Constantia"/>
              <a:ea typeface="+mn-ea"/>
              <a:cs typeface="+mn-cs"/>
            </a:endParaRPr>
          </a:p>
        </p:txBody>
      </p:sp>
      <p:sp>
        <p:nvSpPr>
          <p:cNvPr id="11" name="Rettangolo arrotondato 10"/>
          <p:cNvSpPr/>
          <p:nvPr/>
        </p:nvSpPr>
        <p:spPr>
          <a:xfrm>
            <a:off x="144463" y="269875"/>
            <a:ext cx="8855075" cy="663575"/>
          </a:xfrm>
          <a:prstGeom prst="roundRect">
            <a:avLst>
              <a:gd name="adj" fmla="val 9760"/>
            </a:avLst>
          </a:prstGeom>
          <a:solidFill>
            <a:schemeClr val="bg1">
              <a:alpha val="60000"/>
            </a:schemeClr>
          </a:solidFill>
          <a:ln>
            <a:solidFill>
              <a:schemeClr val="bg1">
                <a:lumMod val="75000"/>
                <a:alpha val="50000"/>
              </a:schemeClr>
            </a:solidFill>
          </a:ln>
          <a:effectLst/>
        </p:spPr>
        <p:style>
          <a:lnRef idx="1">
            <a:schemeClr val="accent3"/>
          </a:lnRef>
          <a:fillRef idx="2">
            <a:schemeClr val="accent3"/>
          </a:fillRef>
          <a:effectRef idx="1">
            <a:schemeClr val="accent3"/>
          </a:effectRef>
          <a:fontRef idx="minor">
            <a:schemeClr val="dk1"/>
          </a:fontRef>
        </p:style>
        <p:txBody>
          <a:bodyPr wrap="none" lIns="36000" tIns="36000" rIns="36000" bIns="36000" anchor="ctr">
            <a:spAutoFit/>
          </a:bodyPr>
          <a:lstStyle/>
          <a:p>
            <a:pPr algn="l" rtl="0">
              <a:defRPr/>
            </a:pPr>
            <a:r>
              <a:rPr lang="it-IT" sz="3600" b="1" kern="1200" dirty="0">
                <a:solidFill>
                  <a:srgbClr val="0070C0"/>
                </a:solidFill>
                <a:latin typeface="Calibri"/>
                <a:ea typeface="+mn-ea"/>
                <a:cs typeface="+mn-cs"/>
              </a:rPr>
              <a:t>Architettura Hardware &amp; Infrastruttura di rete</a:t>
            </a:r>
            <a:endParaRPr lang="it-IT" sz="2000" b="1" kern="1200" dirty="0">
              <a:solidFill>
                <a:srgbClr val="0070C0"/>
              </a:solidFill>
              <a:latin typeface="Constantia"/>
              <a:ea typeface="+mn-ea"/>
              <a:cs typeface="+mn-cs"/>
            </a:endParaRPr>
          </a:p>
        </p:txBody>
      </p:sp>
      <p:sp>
        <p:nvSpPr>
          <p:cNvPr id="13" name="Segnaposto numero diapositiva 12"/>
          <p:cNvSpPr>
            <a:spLocks noGrp="1"/>
          </p:cNvSpPr>
          <p:nvPr>
            <p:ph type="sldNum" sz="quarter" idx="12"/>
          </p:nvPr>
        </p:nvSpPr>
        <p:spPr/>
        <p:txBody>
          <a:bodyPr/>
          <a:lstStyle/>
          <a:p>
            <a:pPr algn="r" rtl="0">
              <a:defRPr/>
            </a:pPr>
            <a:fld id="{D2A676AE-C959-4EB6-B9FD-28F42A1180E9}" type="slidenum">
              <a:rPr lang="it-IT" kern="1200">
                <a:solidFill>
                  <a:srgbClr val="3B3B3B">
                    <a:shade val="90000"/>
                  </a:srgbClr>
                </a:solidFill>
                <a:effectLst>
                  <a:reflection blurRad="6350" stA="55000" endA="300" endPos="45500" dir="5400000" sy="-100000" algn="bl" rotWithShape="0"/>
                </a:effectLst>
                <a:latin typeface="Calibri"/>
                <a:ea typeface="+mn-ea"/>
                <a:cs typeface="+mn-cs"/>
              </a:rPr>
              <a:pPr algn="r" rtl="0">
                <a:defRPr/>
              </a:pPr>
              <a:t>29</a:t>
            </a:fld>
            <a:endParaRPr lang="it-IT" kern="1200">
              <a:solidFill>
                <a:srgbClr val="3B3B3B">
                  <a:shade val="90000"/>
                </a:srgbClr>
              </a:solidFill>
              <a:effectLst>
                <a:reflection blurRad="6350" stA="55000" endA="300" endPos="45500" dir="5400000" sy="-100000" algn="bl" rotWithShape="0"/>
              </a:effectLst>
              <a:latin typeface="Calibri"/>
              <a:ea typeface="+mn-ea"/>
              <a:cs typeface="+mn-cs"/>
            </a:endParaRPr>
          </a:p>
        </p:txBody>
      </p:sp>
      <p:pic>
        <p:nvPicPr>
          <p:cNvPr id="10248"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16850" y="3854450"/>
            <a:ext cx="922338" cy="1333500"/>
          </a:xfrm>
          <a:prstGeom prst="rect">
            <a:avLst/>
          </a:prstGeom>
          <a:noFill/>
          <a:ln w="9525">
            <a:noFill/>
            <a:miter lim="800000"/>
            <a:headEnd/>
            <a:tailEnd/>
          </a:ln>
        </p:spPr>
      </p:pic>
      <p:pic>
        <p:nvPicPr>
          <p:cNvPr id="10249"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365750" y="1347788"/>
            <a:ext cx="838200" cy="1333500"/>
          </a:xfrm>
          <a:prstGeom prst="rect">
            <a:avLst/>
          </a:prstGeom>
          <a:noFill/>
          <a:ln w="9525">
            <a:noFill/>
            <a:miter lim="800000"/>
            <a:headEnd/>
            <a:tailEnd/>
          </a:ln>
        </p:spPr>
      </p:pic>
      <p:pic>
        <p:nvPicPr>
          <p:cNvPr id="10250"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542088" y="4383088"/>
            <a:ext cx="942975" cy="1341437"/>
          </a:xfrm>
          <a:prstGeom prst="rect">
            <a:avLst/>
          </a:prstGeom>
          <a:noFill/>
          <a:ln w="9525">
            <a:noFill/>
            <a:miter lim="800000"/>
            <a:headEnd/>
            <a:tailEnd/>
          </a:ln>
        </p:spPr>
      </p:pic>
      <p:pic>
        <p:nvPicPr>
          <p:cNvPr id="10251"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799263" y="1339850"/>
            <a:ext cx="936625" cy="1341438"/>
          </a:xfrm>
          <a:prstGeom prst="rect">
            <a:avLst/>
          </a:prstGeom>
          <a:noFill/>
          <a:ln w="9525">
            <a:noFill/>
            <a:miter lim="800000"/>
            <a:headEnd/>
            <a:tailEnd/>
          </a:ln>
        </p:spPr>
      </p:pic>
      <p:pic>
        <p:nvPicPr>
          <p:cNvPr id="10252" name="Picture 4"/>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794625" y="2370138"/>
            <a:ext cx="930275" cy="1333500"/>
          </a:xfrm>
          <a:prstGeom prst="rect">
            <a:avLst/>
          </a:prstGeom>
          <a:noFill/>
          <a:ln w="9525">
            <a:noFill/>
            <a:miter lim="800000"/>
            <a:headEnd/>
            <a:tailEnd/>
          </a:ln>
        </p:spPr>
      </p:pic>
      <p:cxnSp>
        <p:nvCxnSpPr>
          <p:cNvPr id="10" name="Connettore 1 9"/>
          <p:cNvCxnSpPr>
            <a:stCxn id="10264" idx="3"/>
            <a:endCxn id="19" idx="1"/>
          </p:cNvCxnSpPr>
          <p:nvPr/>
        </p:nvCxnSpPr>
        <p:spPr>
          <a:xfrm flipV="1">
            <a:off x="4583113" y="3355975"/>
            <a:ext cx="714375" cy="4763"/>
          </a:xfrm>
          <a:prstGeom prst="line">
            <a:avLst/>
          </a:prstGeom>
          <a:ln w="3175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ttore 1 11"/>
          <p:cNvCxnSpPr>
            <a:stCxn id="19" idx="3"/>
            <a:endCxn id="10247" idx="1"/>
          </p:cNvCxnSpPr>
          <p:nvPr/>
        </p:nvCxnSpPr>
        <p:spPr>
          <a:xfrm>
            <a:off x="6270625" y="3355975"/>
            <a:ext cx="1546225" cy="1165225"/>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Connettore 1 13"/>
          <p:cNvCxnSpPr>
            <a:stCxn id="19" idx="3"/>
            <a:endCxn id="10249" idx="0"/>
          </p:cNvCxnSpPr>
          <p:nvPr/>
        </p:nvCxnSpPr>
        <p:spPr>
          <a:xfrm>
            <a:off x="6270625" y="3355975"/>
            <a:ext cx="742950" cy="1027113"/>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Connettore 1 14"/>
          <p:cNvCxnSpPr>
            <a:stCxn id="0" idx="3"/>
            <a:endCxn id="10264" idx="1"/>
          </p:cNvCxnSpPr>
          <p:nvPr/>
        </p:nvCxnSpPr>
        <p:spPr>
          <a:xfrm flipV="1">
            <a:off x="2216150" y="3360738"/>
            <a:ext cx="1371600" cy="3175"/>
          </a:xfrm>
          <a:prstGeom prst="line">
            <a:avLst/>
          </a:prstGeom>
          <a:ln w="317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Connettore 1 15"/>
          <p:cNvCxnSpPr>
            <a:stCxn id="10248" idx="2"/>
            <a:endCxn id="19" idx="0"/>
          </p:cNvCxnSpPr>
          <p:nvPr/>
        </p:nvCxnSpPr>
        <p:spPr>
          <a:xfrm rot="5400000">
            <a:off x="5590382" y="2874169"/>
            <a:ext cx="387350" cy="1587"/>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Connettore 1 16"/>
          <p:cNvCxnSpPr>
            <a:stCxn id="19" idx="3"/>
            <a:endCxn id="10251" idx="1"/>
          </p:cNvCxnSpPr>
          <p:nvPr/>
        </p:nvCxnSpPr>
        <p:spPr>
          <a:xfrm flipV="1">
            <a:off x="6270625" y="3036888"/>
            <a:ext cx="1524000" cy="319087"/>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Connettore 1 17"/>
          <p:cNvCxnSpPr>
            <a:stCxn id="19" idx="3"/>
            <a:endCxn id="10250" idx="2"/>
          </p:cNvCxnSpPr>
          <p:nvPr/>
        </p:nvCxnSpPr>
        <p:spPr>
          <a:xfrm flipV="1">
            <a:off x="6270625" y="2681288"/>
            <a:ext cx="996950" cy="674687"/>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5297488" y="3068638"/>
            <a:ext cx="973137" cy="576262"/>
          </a:xfrm>
          <a:prstGeom prst="roundRect">
            <a:avLst/>
          </a:prstGeom>
          <a:gradFill rotWithShape="1">
            <a:gsLst>
              <a:gs pos="0">
                <a:srgbClr val="727CA3">
                  <a:tint val="50000"/>
                  <a:satMod val="300000"/>
                </a:srgbClr>
              </a:gs>
              <a:gs pos="35000">
                <a:srgbClr val="727CA3">
                  <a:tint val="37000"/>
                  <a:satMod val="300000"/>
                </a:srgbClr>
              </a:gs>
              <a:gs pos="100000">
                <a:srgbClr val="727CA3">
                  <a:tint val="15000"/>
                  <a:satMod val="350000"/>
                </a:srgbClr>
              </a:gs>
            </a:gsLst>
            <a:lin ang="16200000" scaled="1"/>
          </a:gradFill>
          <a:ln w="9525" cap="flat" cmpd="sng" algn="ctr">
            <a:solidFill>
              <a:srgbClr val="727CA3">
                <a:shade val="95000"/>
                <a:satMod val="105000"/>
              </a:srgbClr>
            </a:solidFill>
            <a:prstDash val="solid"/>
          </a:ln>
          <a:effectLst>
            <a:outerShdw blurRad="40000" dist="20000" dir="5400000" rotWithShape="0">
              <a:srgbClr val="000000">
                <a:alpha val="38000"/>
              </a:srgbClr>
            </a:outerShdw>
          </a:effectLst>
        </p:spPr>
        <p:txBody>
          <a:bodyPr wrap="none" lIns="36000" tIns="36000" rIns="36000" bIns="36000" anchor="ctr">
            <a:spAutoFit/>
          </a:bodyPr>
          <a:lstStyle/>
          <a:p>
            <a:pPr algn="ctr" rtl="0">
              <a:defRPr/>
            </a:pPr>
            <a:r>
              <a:rPr lang="it-IT" sz="2800" b="1" kern="1200" dirty="0">
                <a:solidFill>
                  <a:prstClr val="black"/>
                </a:solidFill>
                <a:latin typeface="Calibri"/>
                <a:ea typeface="+mn-ea"/>
                <a:cs typeface="+mn-cs"/>
              </a:rPr>
              <a:t>LAN</a:t>
            </a:r>
          </a:p>
        </p:txBody>
      </p:sp>
      <p:sp>
        <p:nvSpPr>
          <p:cNvPr id="23" name="CasellaDiTesto 22"/>
          <p:cNvSpPr txBox="1"/>
          <p:nvPr/>
        </p:nvSpPr>
        <p:spPr>
          <a:xfrm>
            <a:off x="920700" y="3154096"/>
            <a:ext cx="1296000" cy="420956"/>
          </a:xfrm>
          <a:prstGeom prst="roundRect">
            <a:avLst/>
          </a:prstGeom>
          <a:ln/>
        </p:spPr>
        <p:style>
          <a:lnRef idx="1">
            <a:schemeClr val="accent2"/>
          </a:lnRef>
          <a:fillRef idx="2">
            <a:schemeClr val="accent2"/>
          </a:fillRef>
          <a:effectRef idx="1">
            <a:schemeClr val="accent2"/>
          </a:effectRef>
          <a:fontRef idx="minor">
            <a:schemeClr val="dk1"/>
          </a:fontRef>
        </p:style>
        <p:txBody>
          <a:bodyPr lIns="36000" tIns="36000" rIns="36000" bIns="36000" anchor="ctr">
            <a:spAutoFit/>
          </a:bodyPr>
          <a:lstStyle/>
          <a:p>
            <a:pPr algn="ctr" rtl="0">
              <a:defRPr/>
            </a:pPr>
            <a:r>
              <a:rPr lang="it-IT" sz="2000" b="1" kern="1200" dirty="0">
                <a:solidFill>
                  <a:prstClr val="black"/>
                </a:solidFill>
                <a:latin typeface="Calibri"/>
                <a:ea typeface="+mn-ea"/>
                <a:cs typeface="+mn-cs"/>
              </a:rPr>
              <a:t>INTERNET</a:t>
            </a:r>
          </a:p>
        </p:txBody>
      </p:sp>
      <p:pic>
        <p:nvPicPr>
          <p:cNvPr id="10264" name="Picture 2"/>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587750" y="2609850"/>
            <a:ext cx="995363" cy="1500188"/>
          </a:xfrm>
          <a:prstGeom prst="rect">
            <a:avLst/>
          </a:prstGeom>
          <a:noFill/>
          <a:ln w="9525">
            <a:noFill/>
            <a:miter lim="800000"/>
            <a:headEnd/>
            <a:tailEnd/>
          </a:ln>
        </p:spPr>
      </p:pic>
      <p:pic>
        <p:nvPicPr>
          <p:cNvPr id="10266" name="Picture 2" descr="C:\Documents and Settings\Darkladycleo\Documenti\Università\Laboratorio di Ingegneria del Software\Progetto\Documentazione\logo.png"/>
          <p:cNvPicPr>
            <a:picLocks noChangeAspect="1" noChangeArrowheads="1"/>
          </p:cNvPicPr>
          <p:nvPr/>
        </p:nvPicPr>
        <p:blipFill>
          <a:blip r:embed="rId9"/>
          <a:srcRect/>
          <a:stretch>
            <a:fillRect/>
          </a:stretch>
        </p:blipFill>
        <p:spPr bwMode="auto">
          <a:xfrm>
            <a:off x="3138488" y="1064883"/>
            <a:ext cx="1444625" cy="755650"/>
          </a:xfrm>
          <a:prstGeom prst="roundRect">
            <a:avLst>
              <a:gd name="adj" fmla="val 11039"/>
            </a:avLst>
          </a:prstGeom>
          <a:noFill/>
          <a:ln w="9525">
            <a:noFill/>
            <a:miter lim="800000"/>
            <a:headEnd/>
            <a:tailEnd/>
          </a:ln>
          <a:effectLst>
            <a:outerShdw blurRad="63500" sx="102000" sy="102000" algn="ctr" rotWithShape="0">
              <a:prstClr val="black">
                <a:alpha val="40000"/>
              </a:prstClr>
            </a:outerShdw>
          </a:effectLst>
        </p:spPr>
      </p:pic>
      <p:cxnSp>
        <p:nvCxnSpPr>
          <p:cNvPr id="28" name="Connettore 1 27"/>
          <p:cNvCxnSpPr>
            <a:stCxn id="0" idx="4"/>
          </p:cNvCxnSpPr>
          <p:nvPr/>
        </p:nvCxnSpPr>
        <p:spPr>
          <a:xfrm flipV="1">
            <a:off x="2855913" y="5360988"/>
            <a:ext cx="388937" cy="465137"/>
          </a:xfrm>
          <a:prstGeom prst="line">
            <a:avLst/>
          </a:prstGeom>
          <a:ln w="317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Connettore 1 31"/>
          <p:cNvCxnSpPr>
            <a:stCxn id="60" idx="3"/>
            <a:endCxn id="0" idx="2"/>
          </p:cNvCxnSpPr>
          <p:nvPr/>
        </p:nvCxnSpPr>
        <p:spPr>
          <a:xfrm>
            <a:off x="1781175" y="5002213"/>
            <a:ext cx="461963" cy="823912"/>
          </a:xfrm>
          <a:prstGeom prst="line">
            <a:avLst/>
          </a:prstGeom>
          <a:ln w="317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1793875" y="4560888"/>
            <a:ext cx="1463675" cy="1587"/>
          </a:xfrm>
          <a:prstGeom prst="line">
            <a:avLst/>
          </a:prstGeom>
          <a:ln w="317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 name="Gruppo 57"/>
          <p:cNvGrpSpPr>
            <a:grpSpLocks/>
          </p:cNvGrpSpPr>
          <p:nvPr/>
        </p:nvGrpSpPr>
        <p:grpSpPr bwMode="auto">
          <a:xfrm>
            <a:off x="338138" y="4341813"/>
            <a:ext cx="1276350" cy="1571625"/>
            <a:chOff x="128588" y="4322763"/>
            <a:chExt cx="1276350" cy="1571625"/>
          </a:xfrm>
        </p:grpSpPr>
        <p:pic>
          <p:nvPicPr>
            <p:cNvPr id="2" name="Immagine 37" descr="azienda.jpg"/>
            <p:cNvPicPr>
              <a:picLocks noChangeAspect="1"/>
            </p:cNvPicPr>
            <p:nvPr/>
          </p:nvPicPr>
          <p:blipFill>
            <a:blip r:embed="rId10">
              <a:duotone>
                <a:schemeClr val="accent3">
                  <a:shade val="45000"/>
                  <a:satMod val="135000"/>
                </a:schemeClr>
                <a:prstClr val="white"/>
              </a:duotone>
            </a:blip>
            <a:srcRect/>
            <a:stretch>
              <a:fillRect/>
            </a:stretch>
          </p:blipFill>
          <p:spPr bwMode="auto">
            <a:xfrm>
              <a:off x="128588" y="4322763"/>
              <a:ext cx="749300" cy="755650"/>
            </a:xfrm>
            <a:prstGeom prst="roundRect">
              <a:avLst/>
            </a:prstGeom>
            <a:noFill/>
            <a:ln w="9525">
              <a:noFill/>
              <a:miter lim="800000"/>
              <a:headEnd/>
              <a:tailEnd/>
            </a:ln>
          </p:spPr>
        </p:pic>
        <p:pic>
          <p:nvPicPr>
            <p:cNvPr id="10270" name="Immagine 38" descr="azienda.jpg"/>
            <p:cNvPicPr>
              <a:picLocks noChangeAspect="1"/>
            </p:cNvPicPr>
            <p:nvPr/>
          </p:nvPicPr>
          <p:blipFill>
            <a:blip r:embed="rId10">
              <a:duotone>
                <a:schemeClr val="accent3">
                  <a:shade val="45000"/>
                  <a:satMod val="135000"/>
                </a:schemeClr>
                <a:prstClr val="white"/>
              </a:duotone>
            </a:blip>
            <a:srcRect/>
            <a:stretch>
              <a:fillRect/>
            </a:stretch>
          </p:blipFill>
          <p:spPr bwMode="auto">
            <a:xfrm>
              <a:off x="412750" y="5138738"/>
              <a:ext cx="749300" cy="755650"/>
            </a:xfrm>
            <a:prstGeom prst="roundRect">
              <a:avLst/>
            </a:prstGeom>
            <a:noFill/>
            <a:ln w="9525">
              <a:noFill/>
              <a:miter lim="800000"/>
              <a:headEnd/>
              <a:tailEnd/>
            </a:ln>
          </p:spPr>
        </p:pic>
        <p:pic>
          <p:nvPicPr>
            <p:cNvPr id="10271" name="Immagine 39" descr="azienda.jpg"/>
            <p:cNvPicPr>
              <a:picLocks noChangeAspect="1"/>
            </p:cNvPicPr>
            <p:nvPr/>
          </p:nvPicPr>
          <p:blipFill>
            <a:blip r:embed="rId10"/>
            <a:srcRect/>
            <a:stretch>
              <a:fillRect/>
            </a:stretch>
          </p:blipFill>
          <p:spPr bwMode="auto">
            <a:xfrm>
              <a:off x="655638" y="4562475"/>
              <a:ext cx="749300" cy="755650"/>
            </a:xfrm>
            <a:prstGeom prst="roundRect">
              <a:avLst/>
            </a:prstGeom>
            <a:noFill/>
            <a:ln w="9525">
              <a:noFill/>
              <a:miter lim="800000"/>
              <a:headEnd/>
              <a:tailEnd/>
            </a:ln>
            <a:effectLst>
              <a:outerShdw blurRad="63500" sx="102000" sy="102000" algn="ctr" rotWithShape="0">
                <a:prstClr val="black">
                  <a:alpha val="40000"/>
                </a:prstClr>
              </a:outerShdw>
            </a:effectLst>
          </p:spPr>
        </p:pic>
      </p:grpSp>
      <p:sp>
        <p:nvSpPr>
          <p:cNvPr id="31" name="Cilindro 30"/>
          <p:cNvSpPr/>
          <p:nvPr/>
        </p:nvSpPr>
        <p:spPr>
          <a:xfrm>
            <a:off x="2243889" y="5510241"/>
            <a:ext cx="612000" cy="631588"/>
          </a:xfrm>
          <a:prstGeom prst="can">
            <a:avLst>
              <a:gd name="adj" fmla="val 33417"/>
            </a:avLst>
          </a:prstGeom>
        </p:spPr>
        <p:style>
          <a:lnRef idx="1">
            <a:schemeClr val="accent3"/>
          </a:lnRef>
          <a:fillRef idx="2">
            <a:schemeClr val="accent3"/>
          </a:fillRef>
          <a:effectRef idx="1">
            <a:schemeClr val="accent3"/>
          </a:effectRef>
          <a:fontRef idx="minor">
            <a:schemeClr val="dk1"/>
          </a:fontRef>
        </p:style>
        <p:txBody>
          <a:bodyPr lIns="36000" tIns="36000" rIns="36000" bIns="36000" anchor="ctr"/>
          <a:lstStyle/>
          <a:p>
            <a:pPr algn="ctr" rtl="0" fontAlgn="base">
              <a:spcBef>
                <a:spcPct val="0"/>
              </a:spcBef>
              <a:spcAft>
                <a:spcPct val="0"/>
              </a:spcAft>
              <a:defRPr/>
            </a:pPr>
            <a:r>
              <a:rPr lang="it-IT" sz="1600" b="1" kern="1200" dirty="0">
                <a:solidFill>
                  <a:prstClr val="black"/>
                </a:solidFill>
                <a:latin typeface="Calibri"/>
                <a:ea typeface="+mn-ea"/>
                <a:cs typeface="+mn-cs"/>
              </a:rPr>
              <a:t>UDDI</a:t>
            </a:r>
          </a:p>
        </p:txBody>
      </p:sp>
      <p:grpSp>
        <p:nvGrpSpPr>
          <p:cNvPr id="4" name="Gruppo 36"/>
          <p:cNvGrpSpPr>
            <a:grpSpLocks noChangeAspect="1"/>
          </p:cNvGrpSpPr>
          <p:nvPr/>
        </p:nvGrpSpPr>
        <p:grpSpPr bwMode="auto">
          <a:xfrm>
            <a:off x="774700" y="2130425"/>
            <a:ext cx="1433513" cy="1225550"/>
            <a:chOff x="174625" y="2840038"/>
            <a:chExt cx="1592263" cy="1362075"/>
          </a:xfrm>
        </p:grpSpPr>
        <p:pic>
          <p:nvPicPr>
            <p:cNvPr id="10274" name="Immagine 19" descr="Safari.png"/>
            <p:cNvPicPr>
              <a:picLocks noChangeAspect="1"/>
            </p:cNvPicPr>
            <p:nvPr/>
          </p:nvPicPr>
          <p:blipFill>
            <a:blip r:embed="rId11"/>
            <a:srcRect/>
            <a:stretch>
              <a:fillRect/>
            </a:stretch>
          </p:blipFill>
          <p:spPr bwMode="auto">
            <a:xfrm>
              <a:off x="174625" y="2992438"/>
              <a:ext cx="987425" cy="987425"/>
            </a:xfrm>
            <a:prstGeom prst="rect">
              <a:avLst/>
            </a:prstGeom>
            <a:noFill/>
            <a:ln w="9525">
              <a:noFill/>
              <a:miter lim="800000"/>
              <a:headEnd/>
              <a:tailEnd/>
            </a:ln>
          </p:spPr>
        </p:pic>
        <p:pic>
          <p:nvPicPr>
            <p:cNvPr id="10275" name="Immagine 20" descr="ReFFlective (22).png"/>
            <p:cNvPicPr>
              <a:picLocks noChangeAspect="1"/>
            </p:cNvPicPr>
            <p:nvPr/>
          </p:nvPicPr>
          <p:blipFill>
            <a:blip r:embed="rId12"/>
            <a:srcRect/>
            <a:stretch>
              <a:fillRect/>
            </a:stretch>
          </p:blipFill>
          <p:spPr bwMode="auto">
            <a:xfrm>
              <a:off x="914400" y="2840038"/>
              <a:ext cx="852488" cy="852487"/>
            </a:xfrm>
            <a:prstGeom prst="rect">
              <a:avLst/>
            </a:prstGeom>
            <a:noFill/>
            <a:ln w="9525">
              <a:noFill/>
              <a:miter lim="800000"/>
              <a:headEnd/>
              <a:tailEnd/>
            </a:ln>
          </p:spPr>
        </p:pic>
        <p:pic>
          <p:nvPicPr>
            <p:cNvPr id="10276" name="Immagine 21" descr="FirefoxSZ.png"/>
            <p:cNvPicPr>
              <a:picLocks noChangeAspect="1"/>
            </p:cNvPicPr>
            <p:nvPr/>
          </p:nvPicPr>
          <p:blipFill>
            <a:blip r:embed="rId13"/>
            <a:srcRect/>
            <a:stretch>
              <a:fillRect/>
            </a:stretch>
          </p:blipFill>
          <p:spPr bwMode="auto">
            <a:xfrm>
              <a:off x="608013" y="3227388"/>
              <a:ext cx="974725" cy="97472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r>
              <a:rPr lang="it-IT" dirty="0" smtClean="0"/>
              <a:t>Visitatore (utente non registrato)</a:t>
            </a:r>
          </a:p>
          <a:p>
            <a:r>
              <a:rPr lang="it-IT" dirty="0" err="1" smtClean="0"/>
              <a:t>Customer</a:t>
            </a:r>
            <a:r>
              <a:rPr lang="it-IT" dirty="0" smtClean="0"/>
              <a:t> (utente registrato al </a:t>
            </a:r>
            <a:r>
              <a:rPr lang="it-IT" dirty="0" err="1" smtClean="0"/>
              <a:t>g.a.s.</a:t>
            </a:r>
            <a:r>
              <a:rPr lang="it-IT" dirty="0" smtClean="0"/>
              <a:t>)</a:t>
            </a:r>
          </a:p>
          <a:p>
            <a:r>
              <a:rPr lang="it-IT" dirty="0" smtClean="0"/>
              <a:t>Driver</a:t>
            </a:r>
          </a:p>
          <a:p>
            <a:r>
              <a:rPr lang="it-IT" dirty="0" smtClean="0"/>
              <a:t>Mediatore</a:t>
            </a:r>
          </a:p>
          <a:p>
            <a:r>
              <a:rPr lang="it-IT" dirty="0" err="1" smtClean="0"/>
              <a:t>Admin</a:t>
            </a:r>
            <a:endParaRPr lang="it-IT" dirty="0" smtClean="0"/>
          </a:p>
          <a:p>
            <a:r>
              <a:rPr lang="it-IT" dirty="0" err="1" smtClean="0"/>
              <a:t>CyberContadino</a:t>
            </a:r>
            <a:endParaRPr lang="it-IT" dirty="0" smtClean="0"/>
          </a:p>
          <a:p>
            <a:endParaRPr lang="it-IT" dirty="0" smtClean="0"/>
          </a:p>
          <a:p>
            <a:endParaRPr lang="it-IT" dirty="0"/>
          </a:p>
        </p:txBody>
      </p:sp>
      <p:sp>
        <p:nvSpPr>
          <p:cNvPr id="5" name="Titolo 1"/>
          <p:cNvSpPr>
            <a:spLocks noGrp="1"/>
          </p:cNvSpPr>
          <p:nvPr>
            <p:ph type="title"/>
          </p:nvPr>
        </p:nvSpPr>
        <p:spPr>
          <a:xfrm>
            <a:off x="457200" y="704088"/>
            <a:ext cx="8229600" cy="1143000"/>
          </a:xfrm>
        </p:spPr>
        <p:txBody>
          <a:bodyPr/>
          <a:lstStyle/>
          <a:p>
            <a:r>
              <a:rPr lang="it-IT" dirty="0" smtClean="0"/>
              <a:t>Attori del sistema</a:t>
            </a:r>
            <a:endParaRPr lang="it-IT"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ChangeArrowheads="1"/>
          </p:cNvSpPr>
          <p:nvPr/>
        </p:nvSpPr>
        <p:spPr bwMode="auto">
          <a:xfrm>
            <a:off x="3036888" y="1701836"/>
            <a:ext cx="3070225" cy="3070225"/>
          </a:xfrm>
          <a:prstGeom prst="roundRect">
            <a:avLst>
              <a:gd name="adj" fmla="val 3516"/>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bIns="3600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smtClean="0">
                <a:ln>
                  <a:noFill/>
                </a:ln>
                <a:solidFill>
                  <a:prstClr val="black"/>
                </a:solidFill>
                <a:effectLst/>
                <a:uLnTx/>
                <a:uFillTx/>
                <a:latin typeface="Calibri"/>
                <a:ea typeface="+mn-ea"/>
                <a:cs typeface="+mn-cs"/>
              </a:rPr>
              <a:t>Seam</a:t>
            </a:r>
            <a:r>
              <a:rPr kumimoji="0" lang="it-IT" sz="1800" b="0" i="0" u="none" strike="noStrike" kern="1200" cap="none" spc="0" normalizeH="0" baseline="0" noProof="0" dirty="0" smtClean="0">
                <a:ln>
                  <a:noFill/>
                </a:ln>
                <a:solidFill>
                  <a:prstClr val="black"/>
                </a:solidFill>
                <a:effectLst/>
                <a:uLnTx/>
                <a:uFillTx/>
                <a:latin typeface="Calibri"/>
                <a:ea typeface="+mn-ea"/>
                <a:cs typeface="+mn-cs"/>
              </a:rPr>
              <a:t> Container</a:t>
            </a:r>
          </a:p>
        </p:txBody>
      </p:sp>
      <p:sp>
        <p:nvSpPr>
          <p:cNvPr id="32" name="CasellaDiTesto 31"/>
          <p:cNvSpPr txBox="1"/>
          <p:nvPr/>
        </p:nvSpPr>
        <p:spPr>
          <a:xfrm>
            <a:off x="2615386" y="445837"/>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Rectangle 2"/>
          <p:cNvSpPr>
            <a:spLocks noChangeArrowheads="1"/>
          </p:cNvSpPr>
          <p:nvPr/>
        </p:nvSpPr>
        <p:spPr bwMode="auto">
          <a:xfrm>
            <a:off x="2586832" y="1485936"/>
            <a:ext cx="3970337" cy="4535487"/>
          </a:xfrm>
          <a:prstGeom prst="roundRect">
            <a:avLst>
              <a:gd name="adj" fmla="val 2908"/>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it-IT"/>
          </a:p>
        </p:txBody>
      </p:sp>
      <p:sp>
        <p:nvSpPr>
          <p:cNvPr id="42" name="Text Box 11"/>
          <p:cNvSpPr txBox="1">
            <a:spLocks noChangeArrowheads="1"/>
          </p:cNvSpPr>
          <p:nvPr/>
        </p:nvSpPr>
        <p:spPr bwMode="auto">
          <a:xfrm>
            <a:off x="3568700" y="5589623"/>
            <a:ext cx="2006600" cy="340735"/>
          </a:xfrm>
          <a:prstGeom prst="rect">
            <a:avLst/>
          </a:prstGeom>
          <a:noFill/>
          <a:ln w="9525">
            <a:noFill/>
            <a:round/>
            <a:headEnd/>
            <a:tailEnd/>
          </a:ln>
          <a:effectLst/>
        </p:spPr>
        <p:txBody>
          <a:bodyPr lIns="90000" tIns="46800" rIns="90000" bIns="46800">
            <a:spAutoFit/>
          </a:bodyPr>
          <a:lstStyle/>
          <a:p>
            <a:pPr algn="ctr">
              <a:spcBef>
                <a:spcPts val="1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dirty="0" err="1">
                <a:solidFill>
                  <a:srgbClr val="000000"/>
                </a:solidFill>
                <a:latin typeface="+mj-lt"/>
                <a:ea typeface="Lucida Sans Unicode" charset="0"/>
                <a:cs typeface="Lucida Sans Unicode" charset="0"/>
              </a:rPr>
              <a:t>Application</a:t>
            </a:r>
            <a:r>
              <a:rPr lang="it-IT" sz="1600" dirty="0">
                <a:solidFill>
                  <a:srgbClr val="000000"/>
                </a:solidFill>
                <a:latin typeface="+mj-lt"/>
                <a:ea typeface="Lucida Sans Unicode" charset="0"/>
                <a:cs typeface="Lucida Sans Unicode" charset="0"/>
              </a:rPr>
              <a:t> Server</a:t>
            </a:r>
          </a:p>
        </p:txBody>
      </p:sp>
      <p:sp>
        <p:nvSpPr>
          <p:cNvPr id="52" name="Rectangle 7"/>
          <p:cNvSpPr>
            <a:spLocks noChangeArrowheads="1"/>
          </p:cNvSpPr>
          <p:nvPr/>
        </p:nvSpPr>
        <p:spPr bwMode="auto">
          <a:xfrm>
            <a:off x="3311525" y="3379823"/>
            <a:ext cx="2520950" cy="990600"/>
          </a:xfrm>
          <a:prstGeom prst="roundRect">
            <a:avLst>
              <a:gd name="adj" fmla="val 9978"/>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EJB3 </a:t>
            </a:r>
            <a:r>
              <a:rPr kumimoji="0" lang="it-IT" sz="1800" b="1" i="0" u="none" strike="noStrike" kern="1200" cap="none" spc="0" normalizeH="0" baseline="0" noProof="0" dirty="0" err="1" smtClean="0">
                <a:ln>
                  <a:noFill/>
                </a:ln>
                <a:solidFill>
                  <a:prstClr val="white"/>
                </a:solidFill>
                <a:effectLst/>
                <a:uLnTx/>
                <a:uFillTx/>
                <a:latin typeface="Calibri"/>
                <a:ea typeface="+mn-ea"/>
                <a:cs typeface="+mn-cs"/>
              </a:rPr>
              <a:t>Session</a:t>
            </a: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 Bean</a:t>
            </a:r>
          </a:p>
        </p:txBody>
      </p:sp>
      <p:sp>
        <p:nvSpPr>
          <p:cNvPr id="43" name="Rectangle 12"/>
          <p:cNvSpPr>
            <a:spLocks noChangeArrowheads="1"/>
          </p:cNvSpPr>
          <p:nvPr/>
        </p:nvSpPr>
        <p:spPr bwMode="auto">
          <a:xfrm>
            <a:off x="490061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JTA</a:t>
            </a:r>
          </a:p>
        </p:txBody>
      </p:sp>
      <p:sp>
        <p:nvSpPr>
          <p:cNvPr id="44" name="Rectangle 13"/>
          <p:cNvSpPr>
            <a:spLocks noChangeArrowheads="1"/>
          </p:cNvSpPr>
          <p:nvPr/>
        </p:nvSpPr>
        <p:spPr bwMode="auto">
          <a:xfrm>
            <a:off x="307496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JCA</a:t>
            </a:r>
          </a:p>
        </p:txBody>
      </p:sp>
      <p:sp>
        <p:nvSpPr>
          <p:cNvPr id="48" name="Rectangle 6"/>
          <p:cNvSpPr>
            <a:spLocks noChangeArrowheads="1"/>
          </p:cNvSpPr>
          <p:nvPr/>
        </p:nvSpPr>
        <p:spPr bwMode="auto">
          <a:xfrm>
            <a:off x="3598069" y="2844792"/>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600" b="1" i="0" u="none" strike="noStrike" kern="1200" cap="none" spc="0" normalizeH="0" baseline="0" noProof="0" dirty="0" err="1" smtClean="0">
                <a:ln>
                  <a:noFill/>
                </a:ln>
                <a:solidFill>
                  <a:srgbClr val="000000"/>
                </a:solidFill>
                <a:effectLst/>
                <a:uLnTx/>
                <a:uFillTx/>
                <a:latin typeface="Calibri"/>
                <a:ea typeface="Lucida Sans Unicode" charset="0"/>
                <a:cs typeface="Lucida Sans Unicode" charset="0"/>
              </a:rPr>
              <a:t>Seam</a:t>
            </a:r>
            <a:endParaRPr kumimoji="0" lang="it-IT" sz="1600" b="1" i="0" u="none" strike="noStrike" kern="1200" cap="none" spc="0" normalizeH="0" baseline="0" noProof="0" dirty="0" smtClean="0">
              <a:ln>
                <a:noFill/>
              </a:ln>
              <a:solidFill>
                <a:srgbClr val="000000"/>
              </a:solidFill>
              <a:effectLst/>
              <a:uLnTx/>
              <a:uFillTx/>
              <a:latin typeface="Calibri"/>
              <a:ea typeface="Lucida Sans Unicode" charset="0"/>
              <a:cs typeface="Lucida Sans Unicode" charset="0"/>
            </a:endParaRPr>
          </a:p>
        </p:txBody>
      </p:sp>
      <p:sp>
        <p:nvSpPr>
          <p:cNvPr id="49" name="Rectangle 6"/>
          <p:cNvSpPr>
            <a:spLocks noChangeArrowheads="1"/>
          </p:cNvSpPr>
          <p:nvPr/>
        </p:nvSpPr>
        <p:spPr bwMode="auto">
          <a:xfrm>
            <a:off x="3492000" y="1895454"/>
            <a:ext cx="2160000"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lvl="0"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Jsp</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Facelets</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Richfaces</a:t>
            </a:r>
            <a:endParaRPr lang="it-IT" sz="1600" b="1" dirty="0" smtClean="0">
              <a:solidFill>
                <a:srgbClr val="000000"/>
              </a:solidFill>
              <a:latin typeface="Calibri"/>
              <a:ea typeface="Lucida Sans Unicode" charset="0"/>
              <a:cs typeface="Lucida Sans Unicode" charset="0"/>
            </a:endParaRPr>
          </a:p>
        </p:txBody>
      </p:sp>
      <p:sp>
        <p:nvSpPr>
          <p:cNvPr id="50" name="Rectangle 6"/>
          <p:cNvSpPr>
            <a:spLocks noChangeArrowheads="1"/>
          </p:cNvSpPr>
          <p:nvPr/>
        </p:nvSpPr>
        <p:spPr bwMode="auto">
          <a:xfrm>
            <a:off x="3598069" y="2370123"/>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JavaServer</a:t>
            </a:r>
            <a:r>
              <a:rPr lang="it-IT" sz="1600" b="1" dirty="0" smtClean="0">
                <a:solidFill>
                  <a:srgbClr val="000000"/>
                </a:solidFill>
                <a:latin typeface="Calibri"/>
                <a:ea typeface="Lucida Sans Unicode" charset="0"/>
                <a:cs typeface="Lucida Sans Unicode" charset="0"/>
              </a:rPr>
              <a:t> </a:t>
            </a:r>
            <a:r>
              <a:rPr lang="it-IT" sz="1600" b="1" dirty="0" err="1" smtClean="0">
                <a:solidFill>
                  <a:srgbClr val="000000"/>
                </a:solidFill>
                <a:latin typeface="Calibri"/>
                <a:ea typeface="Lucida Sans Unicode" charset="0"/>
                <a:cs typeface="Lucida Sans Unicode" charset="0"/>
              </a:rPr>
              <a:t>faces</a:t>
            </a:r>
            <a:endParaRPr lang="it-IT" sz="1600" b="1" dirty="0" smtClean="0">
              <a:solidFill>
                <a:srgbClr val="000000"/>
              </a:solidFill>
              <a:latin typeface="Calibri"/>
              <a:ea typeface="Lucida Sans Unicode" charset="0"/>
              <a:cs typeface="Lucida Sans Unicode" charset="0"/>
            </a:endParaRPr>
          </a:p>
        </p:txBody>
      </p:sp>
      <p:sp>
        <p:nvSpPr>
          <p:cNvPr id="54" name="Rectangle 8"/>
          <p:cNvSpPr>
            <a:spLocks noChangeArrowheads="1"/>
          </p:cNvSpPr>
          <p:nvPr/>
        </p:nvSpPr>
        <p:spPr bwMode="auto">
          <a:xfrm>
            <a:off x="3689350" y="3554448"/>
            <a:ext cx="1765300" cy="320675"/>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800" b="1" i="0" u="none" strike="noStrike" kern="1200" cap="none" spc="0" normalizeH="0" baseline="0" noProof="0" smtClean="0">
                <a:ln>
                  <a:noFill/>
                </a:ln>
                <a:solidFill>
                  <a:prstClr val="black"/>
                </a:solidFill>
                <a:effectLst/>
                <a:uLnTx/>
                <a:uFillTx/>
                <a:latin typeface="Calibri"/>
                <a:ea typeface="Lucida Sans Unicode" charset="0"/>
                <a:cs typeface="Lucida Sans Unicode" charset="0"/>
              </a:rPr>
              <a:t>JPA</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JSF – </a:t>
            </a:r>
            <a:r>
              <a:rPr lang="it-IT" b="1" dirty="0" smtClean="0">
                <a:solidFill>
                  <a:srgbClr val="C00000"/>
                </a:solidFill>
              </a:rPr>
              <a:t>J</a:t>
            </a:r>
            <a:r>
              <a:rPr lang="it-IT" dirty="0" smtClean="0"/>
              <a:t>ava </a:t>
            </a:r>
            <a:r>
              <a:rPr lang="it-IT" b="1" dirty="0" smtClean="0">
                <a:solidFill>
                  <a:srgbClr val="C00000"/>
                </a:solidFill>
              </a:rPr>
              <a:t>S</a:t>
            </a:r>
            <a:r>
              <a:rPr lang="it-IT" dirty="0" smtClean="0"/>
              <a:t>erver </a:t>
            </a:r>
            <a:r>
              <a:rPr lang="it-IT" b="1" dirty="0" err="1" smtClean="0">
                <a:solidFill>
                  <a:srgbClr val="C00000"/>
                </a:solidFill>
              </a:rPr>
              <a:t>F</a:t>
            </a:r>
            <a:r>
              <a:rPr lang="it-IT" dirty="0" err="1" smtClean="0"/>
              <a:t>aces</a:t>
            </a:r>
            <a:r>
              <a:rPr lang="it-IT" dirty="0" smtClean="0"/>
              <a:t> </a:t>
            </a:r>
            <a:r>
              <a:rPr lang="it-IT" dirty="0" err="1" smtClean="0"/>
              <a:t>Technology</a:t>
            </a:r>
            <a:endParaRPr lang="it-IT" dirty="0"/>
          </a:p>
        </p:txBody>
      </p:sp>
      <p:sp>
        <p:nvSpPr>
          <p:cNvPr id="3" name="Segnaposto contenuto 2"/>
          <p:cNvSpPr>
            <a:spLocks noGrp="1"/>
          </p:cNvSpPr>
          <p:nvPr>
            <p:ph idx="1"/>
          </p:nvPr>
        </p:nvSpPr>
        <p:spPr/>
        <p:txBody>
          <a:bodyPr>
            <a:normAutofit/>
          </a:bodyPr>
          <a:lstStyle/>
          <a:p>
            <a:pPr>
              <a:buNone/>
            </a:pPr>
            <a:r>
              <a:rPr lang="en-US" dirty="0" smtClean="0"/>
              <a:t>JSF è un web application framework </a:t>
            </a:r>
            <a:r>
              <a:rPr lang="en-US" dirty="0" err="1" smtClean="0"/>
              <a:t>basato</a:t>
            </a:r>
            <a:r>
              <a:rPr lang="en-US" dirty="0" smtClean="0"/>
              <a:t> </a:t>
            </a:r>
            <a:r>
              <a:rPr lang="en-US" dirty="0" err="1" smtClean="0"/>
              <a:t>su</a:t>
            </a:r>
            <a:r>
              <a:rPr lang="en-US" dirty="0" smtClean="0"/>
              <a:t> java </a:t>
            </a:r>
            <a:r>
              <a:rPr lang="en-US" dirty="0" err="1" smtClean="0"/>
              <a:t>ideato</a:t>
            </a:r>
            <a:r>
              <a:rPr lang="en-US" dirty="0" smtClean="0"/>
              <a:t> per </a:t>
            </a:r>
            <a:r>
              <a:rPr lang="en-US" dirty="0" err="1" smtClean="0"/>
              <a:t>semplificare</a:t>
            </a:r>
            <a:r>
              <a:rPr lang="en-US" dirty="0" smtClean="0"/>
              <a:t> lo </a:t>
            </a:r>
            <a:r>
              <a:rPr lang="en-US" dirty="0" err="1" smtClean="0"/>
              <a:t>sviluppo</a:t>
            </a:r>
            <a:r>
              <a:rPr lang="en-US" dirty="0" smtClean="0"/>
              <a:t> </a:t>
            </a:r>
            <a:r>
              <a:rPr lang="en-US" dirty="0" err="1" smtClean="0"/>
              <a:t>delle</a:t>
            </a:r>
            <a:r>
              <a:rPr lang="en-US" dirty="0" smtClean="0"/>
              <a:t> </a:t>
            </a:r>
            <a:r>
              <a:rPr lang="it-IT" dirty="0" smtClean="0"/>
              <a:t>interfecce</a:t>
            </a:r>
            <a:r>
              <a:rPr lang="en-US" dirty="0" smtClean="0"/>
              <a:t> </a:t>
            </a:r>
            <a:r>
              <a:rPr lang="en-US" dirty="0" err="1" smtClean="0"/>
              <a:t>grafiche</a:t>
            </a:r>
            <a:r>
              <a:rPr lang="en-US" dirty="0" smtClean="0"/>
              <a:t> per </a:t>
            </a:r>
            <a:r>
              <a:rPr lang="en-US" dirty="0" err="1" smtClean="0"/>
              <a:t>applicazioni</a:t>
            </a:r>
            <a:r>
              <a:rPr lang="en-US" dirty="0" smtClean="0"/>
              <a:t> Java EE. </a:t>
            </a:r>
            <a:r>
              <a:rPr lang="en-US" dirty="0" err="1" smtClean="0"/>
              <a:t>Contrariamente</a:t>
            </a:r>
            <a:r>
              <a:rPr lang="en-US" dirty="0" smtClean="0"/>
              <a:t> </a:t>
            </a:r>
            <a:r>
              <a:rPr lang="en-US" dirty="0" err="1" smtClean="0"/>
              <a:t>ai</a:t>
            </a:r>
            <a:r>
              <a:rPr lang="en-US" dirty="0" smtClean="0"/>
              <a:t> framework MVC, JSF </a:t>
            </a:r>
            <a:r>
              <a:rPr lang="en-US" dirty="0" err="1" smtClean="0"/>
              <a:t>usa</a:t>
            </a:r>
            <a:r>
              <a:rPr lang="en-US" dirty="0" smtClean="0"/>
              <a:t> un </a:t>
            </a:r>
            <a:r>
              <a:rPr lang="en-US" dirty="0" err="1" smtClean="0"/>
              <a:t>approccio</a:t>
            </a:r>
            <a:r>
              <a:rPr lang="en-US" dirty="0" smtClean="0"/>
              <a:t> </a:t>
            </a:r>
            <a:r>
              <a:rPr lang="en-US" dirty="0" err="1" smtClean="0"/>
              <a:t>basato</a:t>
            </a:r>
            <a:r>
              <a:rPr lang="en-US" dirty="0" smtClean="0"/>
              <a:t> </a:t>
            </a:r>
            <a:r>
              <a:rPr lang="en-US" dirty="0" err="1" smtClean="0"/>
              <a:t>su</a:t>
            </a:r>
            <a:r>
              <a:rPr lang="en-US" dirty="0" smtClean="0"/>
              <a:t> </a:t>
            </a:r>
            <a:r>
              <a:rPr lang="en-US" dirty="0" err="1" smtClean="0"/>
              <a:t>componenti</a:t>
            </a:r>
            <a:r>
              <a:rPr lang="it-IT" dirty="0" smtClean="0"/>
              <a:t>.</a:t>
            </a:r>
          </a:p>
          <a:p>
            <a:pPr>
              <a:buNone/>
            </a:pPr>
            <a:endParaRPr lang="it-IT" b="1" dirty="0" smtClean="0"/>
          </a:p>
          <a:p>
            <a:r>
              <a:rPr lang="it-IT" b="1" dirty="0" err="1" smtClean="0"/>
              <a:t>Expression</a:t>
            </a:r>
            <a:r>
              <a:rPr lang="it-IT" b="1" dirty="0" smtClean="0"/>
              <a:t> </a:t>
            </a:r>
            <a:r>
              <a:rPr lang="it-IT" b="1" dirty="0" err="1" smtClean="0"/>
              <a:t>Language</a:t>
            </a:r>
            <a:endParaRPr lang="it-IT" b="1" dirty="0" smtClean="0"/>
          </a:p>
          <a:p>
            <a:r>
              <a:rPr lang="it-IT" b="1" dirty="0" smtClean="0"/>
              <a:t>Supporto per Ajax – eventi e </a:t>
            </a:r>
            <a:r>
              <a:rPr lang="it-IT" b="1" dirty="0" err="1" smtClean="0"/>
              <a:t>tag</a:t>
            </a:r>
            <a:r>
              <a:rPr lang="it-IT" b="1" dirty="0" smtClean="0"/>
              <a:t> &lt;a:</a:t>
            </a:r>
            <a:r>
              <a:rPr lang="it-IT" b="1" dirty="0" err="1" smtClean="0"/>
              <a:t>support</a:t>
            </a:r>
            <a:r>
              <a:rPr lang="it-IT" b="1" dirty="0" smtClean="0"/>
              <a:t>&gt;</a:t>
            </a:r>
          </a:p>
          <a:p>
            <a:r>
              <a:rPr lang="it-IT" b="1" dirty="0" err="1" smtClean="0"/>
              <a:t>RichFaces</a:t>
            </a:r>
            <a:r>
              <a:rPr lang="it-IT" b="1" dirty="0" smtClean="0"/>
              <a:t> </a:t>
            </a:r>
            <a:r>
              <a:rPr lang="it-IT" b="1" dirty="0" err="1" smtClean="0"/>
              <a:t>framework</a:t>
            </a:r>
            <a:r>
              <a:rPr lang="it-IT" b="1" dirty="0" smtClean="0"/>
              <a:t> -  Componenti </a:t>
            </a:r>
            <a:r>
              <a:rPr lang="it-IT" b="1" dirty="0" err="1" smtClean="0"/>
              <a:t>Rich</a:t>
            </a:r>
            <a:endParaRPr lang="it-IT" b="1" dirty="0" smtClean="0"/>
          </a:p>
          <a:p>
            <a:r>
              <a:rPr lang="en-US" b="1" dirty="0" err="1" smtClean="0"/>
              <a:t>Accesso</a:t>
            </a:r>
            <a:r>
              <a:rPr lang="en-US" b="1" dirty="0" smtClean="0"/>
              <a:t> </a:t>
            </a:r>
            <a:r>
              <a:rPr lang="en-US" b="1" dirty="0" err="1" smtClean="0"/>
              <a:t>ai</a:t>
            </a:r>
            <a:r>
              <a:rPr lang="en-US" b="1" dirty="0" smtClean="0"/>
              <a:t> Beans </a:t>
            </a:r>
            <a:r>
              <a:rPr lang="en-US" b="1" dirty="0" err="1" smtClean="0"/>
              <a:t>tramite</a:t>
            </a:r>
            <a:r>
              <a:rPr lang="en-US" b="1" dirty="0" smtClean="0"/>
              <a:t> </a:t>
            </a:r>
            <a:r>
              <a:rPr lang="en-US" b="1" dirty="0" err="1" smtClean="0"/>
              <a:t>nome</a:t>
            </a:r>
            <a:endParaRPr lang="it-IT"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88882"/>
            <a:ext cx="8229600" cy="1143000"/>
          </a:xfrm>
        </p:spPr>
        <p:txBody>
          <a:bodyPr>
            <a:normAutofit/>
          </a:bodyPr>
          <a:lstStyle/>
          <a:p>
            <a:r>
              <a:rPr lang="it-IT" dirty="0" smtClean="0"/>
              <a:t>JSF (2)</a:t>
            </a:r>
            <a:endParaRPr lang="it-IT" dirty="0"/>
          </a:p>
        </p:txBody>
      </p:sp>
      <p:sp>
        <p:nvSpPr>
          <p:cNvPr id="3" name="Segnaposto contenuto 2"/>
          <p:cNvSpPr>
            <a:spLocks noGrp="1"/>
          </p:cNvSpPr>
          <p:nvPr>
            <p:ph idx="1"/>
          </p:nvPr>
        </p:nvSpPr>
        <p:spPr>
          <a:xfrm>
            <a:off x="457200" y="1493811"/>
            <a:ext cx="8229600" cy="4389120"/>
          </a:xfrm>
        </p:spPr>
        <p:txBody>
          <a:bodyPr>
            <a:normAutofit/>
          </a:bodyPr>
          <a:lstStyle/>
          <a:p>
            <a:pPr>
              <a:buNone/>
            </a:pPr>
            <a:r>
              <a:rPr lang="it-IT" b="1" dirty="0" err="1" smtClean="0"/>
              <a:t>Servlet</a:t>
            </a:r>
            <a:r>
              <a:rPr lang="it-IT" b="1" dirty="0" smtClean="0"/>
              <a:t> API</a:t>
            </a:r>
          </a:p>
          <a:p>
            <a:pPr>
              <a:buNone/>
            </a:pPr>
            <a:r>
              <a:rPr lang="it-IT" dirty="0" smtClean="0"/>
              <a:t>Modello richiesta/risposta</a:t>
            </a:r>
          </a:p>
          <a:p>
            <a:pPr>
              <a:buNone/>
            </a:pPr>
            <a:r>
              <a:rPr lang="it-IT" dirty="0" smtClean="0"/>
              <a:t>1. Colleziona le informazioni in una pagina HTML</a:t>
            </a:r>
          </a:p>
          <a:p>
            <a:pPr>
              <a:buNone/>
            </a:pPr>
            <a:r>
              <a:rPr lang="en-US" dirty="0" smtClean="0"/>
              <a:t>2. </a:t>
            </a:r>
            <a:r>
              <a:rPr lang="en-US" dirty="0" err="1" smtClean="0"/>
              <a:t>Esegue</a:t>
            </a:r>
            <a:r>
              <a:rPr lang="en-US" dirty="0" smtClean="0"/>
              <a:t> la </a:t>
            </a:r>
            <a:r>
              <a:rPr lang="en-US" dirty="0" err="1" smtClean="0"/>
              <a:t>logica</a:t>
            </a:r>
            <a:r>
              <a:rPr lang="en-US" dirty="0" smtClean="0"/>
              <a:t> </a:t>
            </a:r>
            <a:r>
              <a:rPr lang="en-US" dirty="0" err="1" smtClean="0"/>
              <a:t>di</a:t>
            </a:r>
            <a:r>
              <a:rPr lang="en-US" dirty="0" smtClean="0"/>
              <a:t> business </a:t>
            </a:r>
            <a:r>
              <a:rPr lang="en-US" dirty="0" err="1" smtClean="0"/>
              <a:t>nella</a:t>
            </a:r>
            <a:r>
              <a:rPr lang="en-US" dirty="0" smtClean="0"/>
              <a:t> </a:t>
            </a:r>
            <a:r>
              <a:rPr lang="en-US" dirty="0" err="1" smtClean="0"/>
              <a:t>servlet</a:t>
            </a:r>
            <a:endParaRPr lang="en-US" dirty="0" smtClean="0"/>
          </a:p>
          <a:p>
            <a:pPr>
              <a:buNone/>
            </a:pPr>
            <a:r>
              <a:rPr lang="en-US" dirty="0" smtClean="0"/>
              <a:t>3. </a:t>
            </a:r>
            <a:r>
              <a:rPr lang="en-US" dirty="0" err="1" smtClean="0"/>
              <a:t>Visualizza</a:t>
            </a:r>
            <a:r>
              <a:rPr lang="en-US" dirty="0" smtClean="0"/>
              <a:t> </a:t>
            </a:r>
            <a:r>
              <a:rPr lang="en-US" dirty="0" err="1" smtClean="0"/>
              <a:t>i</a:t>
            </a:r>
            <a:r>
              <a:rPr lang="en-US" dirty="0" smtClean="0"/>
              <a:t> </a:t>
            </a:r>
            <a:r>
              <a:rPr lang="en-US" dirty="0" err="1" smtClean="0"/>
              <a:t>risultati</a:t>
            </a:r>
            <a:r>
              <a:rPr lang="en-US" dirty="0" smtClean="0"/>
              <a:t> in HTML</a:t>
            </a:r>
            <a:endParaRPr lang="it-IT" dirty="0"/>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l="2804" r="2804" b="9022"/>
          <a:stretch>
            <a:fillRect/>
          </a:stretch>
        </p:blipFill>
        <p:spPr bwMode="auto">
          <a:xfrm>
            <a:off x="1614464" y="3941176"/>
            <a:ext cx="5915073" cy="2737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r>
              <a:rPr lang="it-IT" dirty="0" smtClean="0"/>
              <a:t>JSF (3)</a:t>
            </a:r>
            <a:endParaRPr lang="it-IT" dirty="0"/>
          </a:p>
        </p:txBody>
      </p:sp>
      <p:sp>
        <p:nvSpPr>
          <p:cNvPr id="3" name="Segnaposto contenuto 2"/>
          <p:cNvSpPr>
            <a:spLocks noGrp="1"/>
          </p:cNvSpPr>
          <p:nvPr>
            <p:ph idx="1"/>
          </p:nvPr>
        </p:nvSpPr>
        <p:spPr>
          <a:xfrm>
            <a:off x="457200" y="1340199"/>
            <a:ext cx="8229600" cy="4389120"/>
          </a:xfrm>
        </p:spPr>
        <p:txBody>
          <a:bodyPr>
            <a:normAutofit/>
          </a:bodyPr>
          <a:lstStyle/>
          <a:p>
            <a:pPr>
              <a:buNone/>
            </a:pPr>
            <a:r>
              <a:rPr lang="it-IT" b="1" dirty="0" err="1" smtClean="0"/>
              <a:t>JavaServer</a:t>
            </a:r>
            <a:r>
              <a:rPr lang="it-IT" b="1" dirty="0" smtClean="0"/>
              <a:t> </a:t>
            </a:r>
            <a:r>
              <a:rPr lang="it-IT" b="1" dirty="0" err="1" smtClean="0"/>
              <a:t>Pages</a:t>
            </a:r>
            <a:endParaRPr lang="it-IT" b="1" dirty="0" smtClean="0"/>
          </a:p>
          <a:p>
            <a:pPr>
              <a:buNone/>
            </a:pPr>
            <a:r>
              <a:rPr lang="en-US" sz="2400" dirty="0" smtClean="0"/>
              <a:t>• </a:t>
            </a:r>
            <a:r>
              <a:rPr lang="en-US" sz="2400" dirty="0" err="1" smtClean="0"/>
              <a:t>Architettura</a:t>
            </a:r>
            <a:r>
              <a:rPr lang="en-US" sz="2400" dirty="0" smtClean="0"/>
              <a:t> </a:t>
            </a:r>
            <a:r>
              <a:rPr lang="en-US" sz="2400" dirty="0" err="1" smtClean="0"/>
              <a:t>migliore</a:t>
            </a:r>
            <a:r>
              <a:rPr lang="en-US" sz="2400" dirty="0" smtClean="0"/>
              <a:t> </a:t>
            </a:r>
            <a:r>
              <a:rPr lang="en-US" sz="2400" dirty="0" err="1" smtClean="0"/>
              <a:t>della</a:t>
            </a:r>
            <a:r>
              <a:rPr lang="en-US" sz="2000" dirty="0" smtClean="0"/>
              <a:t> </a:t>
            </a:r>
            <a:r>
              <a:rPr lang="en-US" sz="2000" dirty="0" err="1" smtClean="0"/>
              <a:t>Servlet</a:t>
            </a:r>
            <a:r>
              <a:rPr lang="en-US" sz="2000" dirty="0" smtClean="0"/>
              <a:t> API</a:t>
            </a:r>
          </a:p>
          <a:p>
            <a:pPr lvl="1">
              <a:buNone/>
            </a:pPr>
            <a:r>
              <a:rPr lang="en-US" sz="2200" dirty="0" smtClean="0"/>
              <a:t>– </a:t>
            </a:r>
            <a:r>
              <a:rPr lang="en-US" sz="2000" dirty="0" smtClean="0"/>
              <a:t>Model-View-Controller (MVC) pattern: </a:t>
            </a:r>
            <a:r>
              <a:rPr lang="en-US" sz="2000" dirty="0" err="1" smtClean="0"/>
              <a:t>separazione</a:t>
            </a:r>
            <a:r>
              <a:rPr lang="en-US" sz="2000" dirty="0" smtClean="0"/>
              <a:t> </a:t>
            </a:r>
            <a:r>
              <a:rPr lang="en-US" sz="2000" dirty="0" err="1" smtClean="0"/>
              <a:t>della</a:t>
            </a:r>
            <a:r>
              <a:rPr lang="en-US" sz="2000" dirty="0" smtClean="0"/>
              <a:t> </a:t>
            </a:r>
            <a:r>
              <a:rPr lang="en-US" sz="2000" dirty="0" err="1" smtClean="0"/>
              <a:t>presentazione</a:t>
            </a:r>
            <a:r>
              <a:rPr lang="en-US" sz="2000" dirty="0" smtClean="0"/>
              <a:t> e </a:t>
            </a:r>
            <a:r>
              <a:rPr lang="en-US" sz="2000" dirty="0" err="1" smtClean="0"/>
              <a:t>della</a:t>
            </a:r>
            <a:r>
              <a:rPr lang="en-US" sz="2000" dirty="0" smtClean="0"/>
              <a:t> </a:t>
            </a:r>
            <a:r>
              <a:rPr lang="en-US" sz="2000" dirty="0" err="1" smtClean="0"/>
              <a:t>logica</a:t>
            </a:r>
            <a:r>
              <a:rPr lang="en-US" sz="2000" dirty="0" smtClean="0"/>
              <a:t> </a:t>
            </a:r>
            <a:r>
              <a:rPr lang="en-US" sz="2000" dirty="0" err="1" smtClean="0"/>
              <a:t>di</a:t>
            </a:r>
            <a:r>
              <a:rPr lang="en-US" sz="2000" dirty="0" smtClean="0"/>
              <a:t> business</a:t>
            </a:r>
          </a:p>
          <a:p>
            <a:pPr lvl="1">
              <a:buNone/>
            </a:pPr>
            <a:r>
              <a:rPr lang="it-IT" sz="2000" dirty="0" smtClean="0"/>
              <a:t>– Riuso del codice</a:t>
            </a:r>
          </a:p>
          <a:p>
            <a:pPr lvl="1">
              <a:buNone/>
            </a:pPr>
            <a:r>
              <a:rPr lang="it-IT" sz="2000" dirty="0" smtClean="0"/>
              <a:t>– Facile da </a:t>
            </a:r>
            <a:r>
              <a:rPr lang="it-IT" sz="2000" dirty="0" err="1" smtClean="0"/>
              <a:t>manutenere</a:t>
            </a:r>
            <a:endParaRPr lang="it-IT" sz="2000" dirty="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99872" y="3962400"/>
            <a:ext cx="726948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pPr algn="r"/>
            <a:r>
              <a:rPr lang="it-IT" dirty="0" smtClean="0"/>
              <a:t>JSF (4)</a:t>
            </a:r>
            <a:endParaRPr lang="it-IT" dirty="0"/>
          </a:p>
        </p:txBody>
      </p:sp>
      <p:sp>
        <p:nvSpPr>
          <p:cNvPr id="3" name="Segnaposto contenuto 2"/>
          <p:cNvSpPr>
            <a:spLocks noGrp="1"/>
          </p:cNvSpPr>
          <p:nvPr>
            <p:ph idx="1"/>
          </p:nvPr>
        </p:nvSpPr>
        <p:spPr>
          <a:xfrm>
            <a:off x="749304" y="3754395"/>
            <a:ext cx="8094717" cy="3103605"/>
          </a:xfrm>
        </p:spPr>
        <p:txBody>
          <a:bodyPr>
            <a:normAutofit fontScale="92500" lnSpcReduction="20000"/>
          </a:bodyPr>
          <a:lstStyle/>
          <a:p>
            <a:pPr marL="457200" indent="-457200" algn="just">
              <a:buFont typeface="+mj-lt"/>
              <a:buAutoNum type="arabicPeriod"/>
            </a:pPr>
            <a:r>
              <a:rPr lang="en-US" sz="2000" dirty="0" smtClean="0"/>
              <a:t>JSP </a:t>
            </a:r>
            <a:r>
              <a:rPr lang="en-US" sz="2000" dirty="0" err="1" smtClean="0"/>
              <a:t>contiene</a:t>
            </a:r>
            <a:r>
              <a:rPr lang="en-US" sz="2000" dirty="0" smtClean="0"/>
              <a:t> </a:t>
            </a:r>
            <a:r>
              <a:rPr lang="en-US" sz="2000" dirty="0" err="1" smtClean="0"/>
              <a:t>componenti</a:t>
            </a:r>
            <a:r>
              <a:rPr lang="en-US" sz="2000" dirty="0" smtClean="0"/>
              <a:t> faces </a:t>
            </a:r>
            <a:r>
              <a:rPr lang="en-US" sz="2000" dirty="0" err="1" smtClean="0"/>
              <a:t>definiti</a:t>
            </a:r>
            <a:r>
              <a:rPr lang="en-US" sz="2000" dirty="0" smtClean="0"/>
              <a:t> </a:t>
            </a:r>
            <a:r>
              <a:rPr lang="en-US" sz="2000" dirty="0" err="1" smtClean="0"/>
              <a:t>tramite</a:t>
            </a:r>
            <a:r>
              <a:rPr lang="en-US" sz="2000" dirty="0" smtClean="0"/>
              <a:t> </a:t>
            </a:r>
            <a:r>
              <a:rPr lang="en-US" sz="2000" dirty="0" err="1" smtClean="0"/>
              <a:t>i</a:t>
            </a:r>
            <a:r>
              <a:rPr lang="en-US" sz="2000" dirty="0" smtClean="0"/>
              <a:t> tag </a:t>
            </a:r>
            <a:r>
              <a:rPr lang="en-US" sz="2000" dirty="0" err="1" smtClean="0"/>
              <a:t>di</a:t>
            </a:r>
            <a:r>
              <a:rPr lang="en-US" sz="2000" dirty="0" smtClean="0"/>
              <a:t> </a:t>
            </a:r>
            <a:r>
              <a:rPr lang="en-US" sz="2000" dirty="0" err="1" smtClean="0"/>
              <a:t>libreria</a:t>
            </a:r>
            <a:endParaRPr lang="en-US" sz="2000" dirty="0" smtClean="0"/>
          </a:p>
          <a:p>
            <a:pPr marL="457200" indent="-457200" algn="just">
              <a:buFont typeface="+mj-lt"/>
              <a:buAutoNum type="arabicPeriod"/>
            </a:pPr>
            <a:r>
              <a:rPr lang="en-US" sz="2000" dirty="0" smtClean="0"/>
              <a:t>Page code </a:t>
            </a:r>
            <a:r>
              <a:rPr lang="en-US" sz="2000" dirty="0" err="1" smtClean="0"/>
              <a:t>JavaBean</a:t>
            </a:r>
            <a:r>
              <a:rPr lang="en-US" sz="2000" dirty="0" smtClean="0"/>
              <a:t> è la </a:t>
            </a:r>
            <a:r>
              <a:rPr lang="en-US" sz="2000" dirty="0" err="1" smtClean="0"/>
              <a:t>rappresentazione</a:t>
            </a:r>
            <a:r>
              <a:rPr lang="en-US" sz="2000" dirty="0" smtClean="0"/>
              <a:t> Java </a:t>
            </a:r>
            <a:r>
              <a:rPr lang="en-US" sz="2000" dirty="0" err="1" smtClean="0"/>
              <a:t>delle</a:t>
            </a:r>
            <a:r>
              <a:rPr lang="en-US" sz="2000" dirty="0" smtClean="0"/>
              <a:t> JSP: </a:t>
            </a:r>
            <a:r>
              <a:rPr lang="en-US" sz="2000" dirty="0" err="1" smtClean="0"/>
              <a:t>contiene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lato</a:t>
            </a:r>
            <a:r>
              <a:rPr lang="en-US" sz="2000" dirty="0" smtClean="0"/>
              <a:t> server </a:t>
            </a:r>
            <a:r>
              <a:rPr lang="en-US" sz="2000" dirty="0" err="1" smtClean="0"/>
              <a:t>dei</a:t>
            </a:r>
            <a:r>
              <a:rPr lang="en-US" sz="2000" dirty="0" smtClean="0"/>
              <a:t> </a:t>
            </a:r>
            <a:r>
              <a:rPr lang="en-US" sz="2000" dirty="0" err="1" smtClean="0"/>
              <a:t>componenti</a:t>
            </a:r>
            <a:r>
              <a:rPr lang="en-US" sz="2000" dirty="0" smtClean="0"/>
              <a:t> Faces</a:t>
            </a:r>
          </a:p>
          <a:p>
            <a:pPr marL="457200" indent="-457200" algn="just">
              <a:buFont typeface="+mj-lt"/>
              <a:buAutoNum type="arabicPeriod"/>
            </a:pPr>
            <a:r>
              <a:rPr lang="en-US" sz="2000" dirty="0" smtClean="0"/>
              <a:t>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implementata</a:t>
            </a:r>
            <a:r>
              <a:rPr lang="en-US" sz="2000" dirty="0" smtClean="0"/>
              <a:t> con JavaBeans </a:t>
            </a:r>
            <a:r>
              <a:rPr lang="en-US" sz="2000" dirty="0" err="1" smtClean="0"/>
              <a:t>che</a:t>
            </a:r>
            <a:r>
              <a:rPr lang="en-US" sz="2000" dirty="0" smtClean="0"/>
              <a:t> </a:t>
            </a:r>
            <a:r>
              <a:rPr lang="en-US" sz="2000" dirty="0" err="1" smtClean="0"/>
              <a:t>può</a:t>
            </a:r>
            <a:r>
              <a:rPr lang="en-US" sz="2000" dirty="0" smtClean="0"/>
              <a:t> </a:t>
            </a:r>
            <a:r>
              <a:rPr lang="en-US" sz="2000" dirty="0" err="1" smtClean="0"/>
              <a:t>invocare</a:t>
            </a:r>
            <a:r>
              <a:rPr lang="en-US" sz="2000" dirty="0" smtClean="0"/>
              <a:t> </a:t>
            </a:r>
            <a:r>
              <a:rPr lang="en-US" sz="2000" dirty="0" err="1" smtClean="0"/>
              <a:t>programmi</a:t>
            </a:r>
            <a:r>
              <a:rPr lang="en-US" sz="2000" dirty="0" smtClean="0"/>
              <a:t> RPG </a:t>
            </a:r>
            <a:r>
              <a:rPr lang="en-US" sz="2000" dirty="0" err="1" smtClean="0"/>
              <a:t>oppure</a:t>
            </a:r>
            <a:r>
              <a:rPr lang="en-US" sz="2000" dirty="0" smtClean="0"/>
              <a:t> </a:t>
            </a:r>
            <a:r>
              <a:rPr lang="en-US" sz="2000" dirty="0" err="1" smtClean="0"/>
              <a:t>effettuare</a:t>
            </a:r>
            <a:r>
              <a:rPr lang="en-US" sz="2000" dirty="0" smtClean="0"/>
              <a:t> </a:t>
            </a:r>
            <a:r>
              <a:rPr lang="en-US" sz="2000" dirty="0" err="1" smtClean="0"/>
              <a:t>l’accesso</a:t>
            </a:r>
            <a:r>
              <a:rPr lang="en-US" sz="2000" dirty="0" smtClean="0"/>
              <a:t> al database. 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invocata</a:t>
            </a:r>
            <a:r>
              <a:rPr lang="en-US" sz="2000" dirty="0" smtClean="0"/>
              <a:t> </a:t>
            </a:r>
            <a:r>
              <a:rPr lang="en-US" sz="2000" dirty="0" err="1" smtClean="0"/>
              <a:t>dagli</a:t>
            </a:r>
            <a:r>
              <a:rPr lang="en-US" sz="2000" dirty="0" smtClean="0"/>
              <a:t> </a:t>
            </a:r>
            <a:r>
              <a:rPr lang="en-US" sz="2000" dirty="0" err="1" smtClean="0"/>
              <a:t>eventi</a:t>
            </a:r>
            <a:r>
              <a:rPr lang="en-US" sz="2000" dirty="0" smtClean="0"/>
              <a:t> </a:t>
            </a:r>
            <a:r>
              <a:rPr lang="en-US" sz="2000" dirty="0" err="1" smtClean="0"/>
              <a:t>della</a:t>
            </a:r>
            <a:r>
              <a:rPr lang="en-US" sz="2000" dirty="0" smtClean="0"/>
              <a:t> Page code</a:t>
            </a:r>
          </a:p>
          <a:p>
            <a:pPr marL="457200" indent="-457200" algn="just">
              <a:buFont typeface="+mj-lt"/>
              <a:buAutoNum type="arabicPeriod"/>
            </a:pPr>
            <a:r>
              <a:rPr lang="en-US" sz="2000" dirty="0" err="1" smtClean="0"/>
              <a:t>FacesServlet</a:t>
            </a:r>
            <a:r>
              <a:rPr lang="en-US" sz="2000" dirty="0" smtClean="0"/>
              <a:t> </a:t>
            </a:r>
            <a:r>
              <a:rPr lang="en-US" sz="2000" dirty="0" err="1" smtClean="0"/>
              <a:t>gestisce</a:t>
            </a:r>
            <a:r>
              <a:rPr lang="en-US" sz="2000" dirty="0" smtClean="0"/>
              <a:t> le </a:t>
            </a:r>
            <a:r>
              <a:rPr lang="en-US" sz="2000" dirty="0" err="1" smtClean="0"/>
              <a:t>comunicazioni</a:t>
            </a:r>
            <a:r>
              <a:rPr lang="en-US" sz="2000" dirty="0" smtClean="0"/>
              <a:t> </a:t>
            </a:r>
            <a:r>
              <a:rPr lang="en-US" sz="2000" dirty="0" err="1" smtClean="0"/>
              <a:t>tra</a:t>
            </a:r>
            <a:r>
              <a:rPr lang="en-US" sz="2000" dirty="0" smtClean="0"/>
              <a:t> le JSP Faces e I Page Code </a:t>
            </a:r>
            <a:r>
              <a:rPr lang="en-US" sz="2000" dirty="0" err="1" smtClean="0"/>
              <a:t>JavaBean</a:t>
            </a:r>
            <a:r>
              <a:rPr lang="en-US" sz="2000" dirty="0" smtClean="0"/>
              <a:t>. Il </a:t>
            </a:r>
            <a:r>
              <a:rPr lang="en-US" sz="2000" dirty="0" err="1" smtClean="0"/>
              <a:t>tutto</a:t>
            </a:r>
            <a:r>
              <a:rPr lang="en-US" sz="2000" dirty="0" smtClean="0"/>
              <a:t> è </a:t>
            </a:r>
            <a:r>
              <a:rPr lang="en-US" sz="2000" dirty="0" err="1" smtClean="0"/>
              <a:t>gestisto</a:t>
            </a:r>
            <a:r>
              <a:rPr lang="en-US" sz="2000" dirty="0" smtClean="0"/>
              <a:t> </a:t>
            </a:r>
            <a:r>
              <a:rPr lang="en-US" sz="2000" dirty="0" err="1" smtClean="0"/>
              <a:t>dal</a:t>
            </a:r>
            <a:r>
              <a:rPr lang="en-US" sz="2000" dirty="0" smtClean="0"/>
              <a:t> framework </a:t>
            </a:r>
            <a:r>
              <a:rPr lang="en-US" sz="2000" dirty="0" err="1" smtClean="0"/>
              <a:t>quindi</a:t>
            </a:r>
            <a:r>
              <a:rPr lang="en-US" sz="2000" dirty="0" smtClean="0"/>
              <a:t> lo </a:t>
            </a:r>
            <a:r>
              <a:rPr lang="en-US" sz="2000" dirty="0" err="1" smtClean="0"/>
              <a:t>sviluppatore</a:t>
            </a:r>
            <a:r>
              <a:rPr lang="en-US" sz="2000" dirty="0" smtClean="0"/>
              <a:t> non ha </a:t>
            </a:r>
            <a:r>
              <a:rPr lang="en-US" sz="2000" dirty="0" err="1" smtClean="0"/>
              <a:t>bisogno</a:t>
            </a:r>
            <a:r>
              <a:rPr lang="en-US" sz="2000" dirty="0" smtClean="0"/>
              <a:t> </a:t>
            </a:r>
            <a:r>
              <a:rPr lang="en-US" sz="2000" dirty="0" err="1" smtClean="0"/>
              <a:t>di</a:t>
            </a:r>
            <a:r>
              <a:rPr lang="en-US" sz="2000" dirty="0" smtClean="0"/>
              <a:t> </a:t>
            </a:r>
            <a:r>
              <a:rPr lang="en-US" sz="2000" dirty="0" err="1" smtClean="0"/>
              <a:t>scrivere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delle</a:t>
            </a:r>
            <a:r>
              <a:rPr lang="en-US" sz="2000" dirty="0" smtClean="0"/>
              <a:t> </a:t>
            </a:r>
            <a:r>
              <a:rPr lang="en-US" sz="2000" dirty="0" err="1" smtClean="0"/>
              <a:t>servlet</a:t>
            </a:r>
            <a:endParaRPr lang="en-US" sz="2000" dirty="0" smtClean="0"/>
          </a:p>
          <a:p>
            <a:pPr marL="457200" indent="-457200" algn="just">
              <a:buFont typeface="+mj-lt"/>
              <a:buAutoNum type="arabicPeriod"/>
            </a:pPr>
            <a:r>
              <a:rPr lang="en-US" sz="2000" dirty="0" err="1" smtClean="0"/>
              <a:t>FacesServlet</a:t>
            </a:r>
            <a:r>
              <a:rPr lang="en-US" sz="2000" dirty="0" smtClean="0"/>
              <a:t> </a:t>
            </a:r>
            <a:r>
              <a:rPr lang="en-US" sz="2000" dirty="0" err="1" smtClean="0"/>
              <a:t>usa</a:t>
            </a:r>
            <a:r>
              <a:rPr lang="en-US" sz="2000" dirty="0" smtClean="0"/>
              <a:t> </a:t>
            </a:r>
            <a:r>
              <a:rPr lang="en-US" sz="2000" dirty="0" err="1" smtClean="0"/>
              <a:t>il</a:t>
            </a:r>
            <a:r>
              <a:rPr lang="en-US" sz="2000" dirty="0" smtClean="0"/>
              <a:t> file </a:t>
            </a:r>
            <a:r>
              <a:rPr lang="en-US" sz="2000" dirty="0" err="1" smtClean="0"/>
              <a:t>di</a:t>
            </a:r>
            <a:r>
              <a:rPr lang="en-US" sz="2000" dirty="0" smtClean="0"/>
              <a:t> </a:t>
            </a:r>
            <a:r>
              <a:rPr lang="en-US" sz="2000" dirty="0" err="1" smtClean="0"/>
              <a:t>configurazione</a:t>
            </a:r>
            <a:r>
              <a:rPr lang="en-US" sz="2000" dirty="0" smtClean="0"/>
              <a:t> faces-config.xml per </a:t>
            </a:r>
            <a:r>
              <a:rPr lang="en-US" sz="2000" dirty="0" err="1" smtClean="0"/>
              <a:t>cercare</a:t>
            </a:r>
            <a:r>
              <a:rPr lang="en-US" sz="2000" dirty="0" smtClean="0"/>
              <a:t> </a:t>
            </a:r>
            <a:r>
              <a:rPr lang="en-US" sz="2000" dirty="0" err="1" smtClean="0"/>
              <a:t>il</a:t>
            </a:r>
            <a:r>
              <a:rPr lang="en-US" sz="2000" dirty="0" smtClean="0"/>
              <a:t> </a:t>
            </a:r>
            <a:r>
              <a:rPr lang="en-US" sz="2000" dirty="0" err="1" smtClean="0"/>
              <a:t>nome</a:t>
            </a:r>
            <a:r>
              <a:rPr lang="en-US" sz="2000" dirty="0" smtClean="0"/>
              <a:t> </a:t>
            </a:r>
            <a:r>
              <a:rPr lang="en-US" sz="2000" dirty="0" err="1" smtClean="0"/>
              <a:t>delle</a:t>
            </a:r>
            <a:r>
              <a:rPr lang="en-US" sz="2000" dirty="0" smtClean="0"/>
              <a:t> Page Code </a:t>
            </a:r>
            <a:r>
              <a:rPr lang="en-US" sz="2000" dirty="0" err="1" smtClean="0"/>
              <a:t>JavaBean</a:t>
            </a:r>
            <a:r>
              <a:rPr lang="en-US" sz="2000" dirty="0" smtClean="0"/>
              <a:t> e </a:t>
            </a:r>
            <a:r>
              <a:rPr lang="en-US" sz="2000" dirty="0" err="1" smtClean="0"/>
              <a:t>gestirne</a:t>
            </a:r>
            <a:r>
              <a:rPr lang="en-US" sz="2000" dirty="0" smtClean="0"/>
              <a:t> la </a:t>
            </a:r>
            <a:r>
              <a:rPr lang="en-US" sz="2000" dirty="0" err="1" smtClean="0"/>
              <a:t>navigazione</a:t>
            </a:r>
            <a:endParaRPr lang="it-IT" sz="2000" dirty="0"/>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484506"/>
            <a:ext cx="7993380" cy="301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(EL)</a:t>
            </a:r>
            <a:endParaRPr lang="it-IT" dirty="0"/>
          </a:p>
        </p:txBody>
      </p:sp>
      <p:sp>
        <p:nvSpPr>
          <p:cNvPr id="3" name="Segnaposto contenuto 2"/>
          <p:cNvSpPr>
            <a:spLocks noGrp="1"/>
          </p:cNvSpPr>
          <p:nvPr>
            <p:ph idx="1"/>
          </p:nvPr>
        </p:nvSpPr>
        <p:spPr/>
        <p:txBody>
          <a:bodyPr>
            <a:normAutofit/>
          </a:bodyPr>
          <a:lstStyle/>
          <a:p>
            <a:pPr>
              <a:buNone/>
            </a:pPr>
            <a:r>
              <a:rPr lang="it-IT" dirty="0" smtClean="0"/>
              <a:t>Linguaggio di </a:t>
            </a:r>
            <a:r>
              <a:rPr lang="it-IT" dirty="0" err="1" smtClean="0"/>
              <a:t>scripting</a:t>
            </a:r>
            <a:r>
              <a:rPr lang="it-IT" dirty="0" smtClean="0"/>
              <a:t> per potenziare e semplificare l’utilizzo dei </a:t>
            </a:r>
            <a:r>
              <a:rPr lang="it-IT" dirty="0" err="1" smtClean="0"/>
              <a:t>JavaBeans</a:t>
            </a:r>
            <a:endParaRPr lang="it-IT" dirty="0" smtClean="0"/>
          </a:p>
          <a:p>
            <a:pPr lvl="1"/>
            <a:r>
              <a:rPr lang="it-IT" dirty="0" smtClean="0"/>
              <a:t>si riduce drasticamente il codice necessario per l’accesso ai </a:t>
            </a:r>
            <a:r>
              <a:rPr lang="it-IT" dirty="0" err="1" smtClean="0"/>
              <a:t>javabeans</a:t>
            </a:r>
            <a:endParaRPr lang="it-IT" dirty="0" smtClean="0"/>
          </a:p>
          <a:p>
            <a:pPr>
              <a:buNone/>
            </a:pPr>
            <a:endParaRPr lang="it-IT" dirty="0" smtClean="0"/>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partita.tentativo</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automobile.proprietario.codiceFiscale</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proprietario.listaAutomobili</a:t>
            </a:r>
            <a:r>
              <a:rPr lang="it-IT" i="1" dirty="0" smtClean="0">
                <a:latin typeface="Arial" pitchFamily="34" charset="0"/>
                <a:cs typeface="Arial" pitchFamily="34" charset="0"/>
              </a:rPr>
              <a:t>[0].targa}</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numeroGiocatori</a:t>
            </a:r>
            <a:r>
              <a:rPr lang="it-IT" i="1" dirty="0" smtClean="0">
                <a:latin typeface="Arial" pitchFamily="34" charset="0"/>
                <a:cs typeface="Arial" pitchFamily="34" charset="0"/>
              </a:rPr>
              <a:t> + 1}</a:t>
            </a:r>
            <a:endParaRPr lang="it-IT"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(2)</a:t>
            </a:r>
            <a:endParaRPr lang="it-IT" dirty="0"/>
          </a:p>
        </p:txBody>
      </p:sp>
      <p:sp>
        <p:nvSpPr>
          <p:cNvPr id="3" name="Segnaposto contenuto 2"/>
          <p:cNvSpPr>
            <a:spLocks noGrp="1"/>
          </p:cNvSpPr>
          <p:nvPr>
            <p:ph idx="1"/>
          </p:nvPr>
        </p:nvSpPr>
        <p:spPr/>
        <p:txBody>
          <a:bodyPr/>
          <a:lstStyle/>
          <a:p>
            <a:pPr>
              <a:lnSpc>
                <a:spcPct val="150000"/>
              </a:lnSpc>
              <a:buNone/>
            </a:pPr>
            <a:r>
              <a:rPr lang="it-IT" dirty="0" smtClean="0"/>
              <a:t>Esempio</a:t>
            </a:r>
          </a:p>
          <a:p>
            <a:pPr lvl="1">
              <a:lnSpc>
                <a:spcPct val="150000"/>
              </a:lnSpc>
              <a:buNone/>
            </a:pP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sessionScope.utente.nome</a:t>
            </a:r>
            <a:r>
              <a:rPr lang="it-IT" sz="2000" i="1" dirty="0" smtClean="0">
                <a:latin typeface="Arial" pitchFamily="34" charset="0"/>
                <a:cs typeface="Arial" pitchFamily="34" charset="0"/>
              </a:rPr>
              <a:t>}</a:t>
            </a:r>
          </a:p>
          <a:p>
            <a:pPr>
              <a:lnSpc>
                <a:spcPct val="150000"/>
              </a:lnSpc>
              <a:buNone/>
            </a:pPr>
            <a:r>
              <a:rPr lang="it-IT" dirty="0" smtClean="0"/>
              <a:t>È equivalente a</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page</a:t>
            </a:r>
            <a:r>
              <a:rPr lang="it-IT" sz="2000" i="1" dirty="0" smtClean="0">
                <a:latin typeface="Arial" pitchFamily="34" charset="0"/>
                <a:cs typeface="Arial" pitchFamily="34" charset="0"/>
              </a:rPr>
              <a:t> </a:t>
            </a:r>
            <a:r>
              <a:rPr lang="it-IT" sz="2000" i="1" dirty="0" err="1" smtClean="0">
                <a:latin typeface="Arial" pitchFamily="34" charset="0"/>
                <a:cs typeface="Arial" pitchFamily="34" charset="0"/>
              </a:rPr>
              <a:t>import=</a:t>
            </a: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org.seam.seamamicidelgas.Utente</a:t>
            </a:r>
            <a:r>
              <a:rPr lang="it-IT" sz="2000" i="1" dirty="0" smtClean="0">
                <a:latin typeface="Arial" pitchFamily="34" charset="0"/>
                <a:cs typeface="Arial" pitchFamily="34" charset="0"/>
              </a:rPr>
              <a:t>” %&gt;</a:t>
            </a:r>
          </a:p>
          <a:p>
            <a:pPr lvl="1">
              <a:lnSpc>
                <a:spcPct val="150000"/>
              </a:lnSpc>
              <a:buNone/>
            </a:pPr>
            <a:r>
              <a:rPr lang="it-IT" sz="2000" i="1" dirty="0" smtClean="0">
                <a:latin typeface="Arial" pitchFamily="34" charset="0"/>
                <a:cs typeface="Arial" pitchFamily="34" charset="0"/>
              </a:rPr>
              <a:t>&lt;% Utente </a:t>
            </a:r>
            <a:r>
              <a:rPr lang="it-IT" sz="2000" i="1" dirty="0" err="1" smtClean="0">
                <a:latin typeface="Arial" pitchFamily="34" charset="0"/>
                <a:cs typeface="Arial" pitchFamily="34" charset="0"/>
              </a:rPr>
              <a:t>utente</a:t>
            </a:r>
            <a:r>
              <a:rPr lang="it-IT" sz="2000" i="1" dirty="0" smtClean="0">
                <a:latin typeface="Arial" pitchFamily="34" charset="0"/>
                <a:cs typeface="Arial" pitchFamily="34" charset="0"/>
              </a:rPr>
              <a:t> = (Utente)</a:t>
            </a:r>
            <a:r>
              <a:rPr lang="it-IT" sz="2000" i="1" dirty="0" err="1" smtClean="0">
                <a:latin typeface="Arial" pitchFamily="34" charset="0"/>
                <a:cs typeface="Arial" pitchFamily="34" charset="0"/>
              </a:rPr>
              <a:t>session.getAttribute</a:t>
            </a:r>
            <a:r>
              <a:rPr lang="it-IT" sz="2000" i="1" dirty="0" smtClean="0">
                <a:latin typeface="Arial" pitchFamily="34" charset="0"/>
                <a:cs typeface="Arial" pitchFamily="34" charset="0"/>
              </a:rPr>
              <a:t>(“utente”); %&gt;</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utente.getNome</a:t>
            </a:r>
            <a:r>
              <a:rPr lang="it-IT" sz="2000" i="1" dirty="0" smtClean="0">
                <a:latin typeface="Arial" pitchFamily="34" charset="0"/>
                <a:cs typeface="Arial" pitchFamily="34" charset="0"/>
              </a:rPr>
              <a:t>() %&gt;</a:t>
            </a:r>
            <a:endParaRPr lang="it-IT" sz="2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222"/>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(3)</a:t>
            </a:r>
            <a:endParaRPr lang="it-IT" dirty="0"/>
          </a:p>
        </p:txBody>
      </p:sp>
      <p:sp>
        <p:nvSpPr>
          <p:cNvPr id="3" name="Segnaposto contenuto 2"/>
          <p:cNvSpPr>
            <a:spLocks noGrp="1"/>
          </p:cNvSpPr>
          <p:nvPr>
            <p:ph idx="1"/>
          </p:nvPr>
        </p:nvSpPr>
        <p:spPr>
          <a:xfrm>
            <a:off x="676278" y="1274733"/>
            <a:ext cx="8386821" cy="5510241"/>
          </a:xfrm>
        </p:spPr>
        <p:txBody>
          <a:bodyPr>
            <a:normAutofit fontScale="40000" lnSpcReduction="20000"/>
          </a:bodyPr>
          <a:lstStyle/>
          <a:p>
            <a:pPr>
              <a:buNone/>
            </a:pPr>
            <a:r>
              <a:rPr lang="it-IT" sz="3000" dirty="0" smtClean="0"/>
              <a:t>Iterazione su una collezione con il componente </a:t>
            </a:r>
            <a:r>
              <a:rPr lang="it-IT" sz="3000" dirty="0" err="1" smtClean="0"/>
              <a:t>rich</a:t>
            </a:r>
            <a:r>
              <a:rPr lang="it-IT" sz="3000" dirty="0" smtClean="0"/>
              <a:t> </a:t>
            </a:r>
            <a:r>
              <a:rPr lang="it-IT" sz="3000" i="1" dirty="0" err="1" smtClean="0"/>
              <a:t>datatable</a:t>
            </a:r>
            <a:endParaRPr lang="it-IT" sz="3000" i="1" dirty="0" smtClean="0"/>
          </a:p>
          <a:p>
            <a:endParaRPr lang="it-IT" dirty="0" smtClean="0"/>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tabellaRiepilogoInviati</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"100%"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"center"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filtraNotificaAltaPriorita.getAllTaskInstanceListForContadino</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currentAccount.username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riceviRisposta</a:t>
            </a:r>
            <a:r>
              <a:rPr lang="it-IT" sz="3000" i="1" dirty="0" smtClean="0">
                <a:latin typeface="Arial" pitchFamily="34" charset="0"/>
                <a:cs typeface="Arial" pitchFamily="34" charset="0"/>
              </a:rPr>
              <a:t>',_contadino.partitaIva)}" </a:t>
            </a:r>
            <a:r>
              <a:rPr lang="it-IT" sz="3000" i="1" dirty="0" err="1" smtClean="0">
                <a:latin typeface="Arial" pitchFamily="34" charset="0"/>
                <a:cs typeface="Arial" pitchFamily="34" charset="0"/>
              </a:rPr>
              <a:t>var=</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&lt;table width="100%" border="0" </a:t>
            </a:r>
            <a:r>
              <a:rPr lang="en-US" sz="3000" i="1" dirty="0" err="1" smtClean="0">
                <a:latin typeface="Arial" pitchFamily="34" charset="0"/>
                <a:cs typeface="Arial" pitchFamily="34" charset="0"/>
              </a:rPr>
              <a:t>cellspacing</a:t>
            </a:r>
            <a:r>
              <a:rPr lang="en-US" sz="3000" i="1" dirty="0" smtClean="0">
                <a:latin typeface="Arial" pitchFamily="34" charset="0"/>
                <a:cs typeface="Arial" pitchFamily="34" charset="0"/>
              </a:rPr>
              <a:t>="4" </a:t>
            </a:r>
            <a:r>
              <a:rPr lang="en-US" sz="3000" i="1" dirty="0" err="1" smtClean="0">
                <a:latin typeface="Arial" pitchFamily="34" charset="0"/>
                <a:cs typeface="Arial" pitchFamily="34" charset="0"/>
              </a:rPr>
              <a:t>cellpadding</a:t>
            </a:r>
            <a:r>
              <a:rPr lang="en-US" sz="3000" i="1" dirty="0" smtClean="0">
                <a:latin typeface="Arial" pitchFamily="34" charset="0"/>
                <a:cs typeface="Arial" pitchFamily="34" charset="0"/>
              </a:rPr>
              <a:t>="0" align="center"&gt;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"15%"&gt;&lt;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variables.nomeDestinatario}&lt;/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"50%"&gt;&lt;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.variables.notifyMessageReply.content}&lt;/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width="25%"&gt;&lt;div align="center" class="explorer"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accepted.png</a:t>
            </a:r>
            <a:r>
              <a:rPr lang="it-IT" sz="3000" i="1" dirty="0" smtClean="0">
                <a:latin typeface="Arial" pitchFamily="34" charset="0"/>
                <a:cs typeface="Arial" pitchFamily="34" charset="0"/>
              </a:rPr>
              <a:t>"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/not_valid.png"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width="10%"&gt;&lt;div align="right" class="explorer"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"pulsante_driver_loading" </a:t>
            </a:r>
            <a:r>
              <a:rPr lang="it-IT" sz="3000" i="1" dirty="0" err="1" smtClean="0">
                <a:latin typeface="Arial" pitchFamily="34" charset="0"/>
                <a:cs typeface="Arial" pitchFamily="34" charset="0"/>
              </a:rPr>
              <a:t>style=</a:t>
            </a:r>
            <a:r>
              <a:rPr lang="it-IT" sz="3000" i="1" dirty="0" smtClean="0">
                <a:latin typeface="Arial" pitchFamily="34" charset="0"/>
                <a:cs typeface="Arial" pitchFamily="34" charset="0"/>
              </a:rPr>
              <a:t>"display: none;"&gt;&lt;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src=</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SeamAmiciDelGas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loading.gif</a:t>
            </a:r>
            <a:r>
              <a:rPr lang="it-IT" sz="3000" i="1" dirty="0" smtClean="0">
                <a:latin typeface="Arial" pitchFamily="34" charset="0"/>
                <a:cs typeface="Arial" pitchFamily="34" charset="0"/>
              </a:rPr>
              <a:t>" /&gt;&lt;/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&lt;s:link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link_feedback</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taskInstance=</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action=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inviaRichiestaRisposta.riceviRisposta</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onmouseup=</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disable_this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this.id</a:t>
            </a:r>
            <a:r>
              <a:rPr lang="it-IT" sz="3000" i="1" dirty="0" smtClean="0">
                <a:latin typeface="Arial" pitchFamily="34" charset="0"/>
                <a:cs typeface="Arial" pitchFamily="34" charset="0"/>
              </a:rPr>
              <a:t>, 'pulsante_driver_loading');"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/feedback_up.png"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/feedback_down.png"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&lt;/s:link&gt;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table</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&gt;</a:t>
            </a:r>
            <a:endParaRPr lang="it-IT" sz="3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(1)</a:t>
            </a:r>
            <a:endParaRPr lang="it-IT" dirty="0"/>
          </a:p>
        </p:txBody>
      </p:sp>
      <p:sp>
        <p:nvSpPr>
          <p:cNvPr id="3" name="Segnaposto contenuto 2"/>
          <p:cNvSpPr>
            <a:spLocks noGrp="1"/>
          </p:cNvSpPr>
          <p:nvPr>
            <p:ph idx="1"/>
          </p:nvPr>
        </p:nvSpPr>
        <p:spPr/>
        <p:txBody>
          <a:bodyPr>
            <a:normAutofit/>
          </a:bodyPr>
          <a:lstStyle/>
          <a:p>
            <a:pPr algn="ctr">
              <a:buNone/>
            </a:pPr>
            <a:r>
              <a:rPr lang="it-IT" sz="2400" dirty="0" err="1" smtClean="0"/>
              <a:t>Geolocalizzazione</a:t>
            </a:r>
            <a:r>
              <a:rPr lang="it-IT" sz="2400" dirty="0" smtClean="0"/>
              <a:t> asincrona</a:t>
            </a:r>
          </a:p>
          <a:p>
            <a:pPr algn="ctr">
              <a:buNone/>
            </a:pPr>
            <a:r>
              <a:rPr lang="it-IT" sz="2400" dirty="0" smtClean="0"/>
              <a:t>Custom delle icone e degli eventi</a:t>
            </a:r>
            <a:endParaRPr lang="it-IT" sz="2400" dirty="0"/>
          </a:p>
        </p:txBody>
      </p:sp>
      <p:pic>
        <p:nvPicPr>
          <p:cNvPr id="5122" name="Picture 2"/>
          <p:cNvPicPr>
            <a:picLocks noChangeAspect="1" noChangeArrowheads="1"/>
          </p:cNvPicPr>
          <p:nvPr/>
        </p:nvPicPr>
        <p:blipFill>
          <a:blip r:embed="rId2"/>
          <a:srcRect/>
          <a:stretch>
            <a:fillRect/>
          </a:stretch>
        </p:blipFill>
        <p:spPr bwMode="auto">
          <a:xfrm>
            <a:off x="1866900" y="3027357"/>
            <a:ext cx="5410200" cy="3609975"/>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6108"/>
          <a:stretch>
            <a:fillRect/>
          </a:stretch>
        </p:blipFill>
        <p:spPr bwMode="auto">
          <a:xfrm>
            <a:off x="42084" y="2443149"/>
            <a:ext cx="9059833" cy="4032504"/>
          </a:xfrm>
          <a:prstGeom prst="rect">
            <a:avLst/>
          </a:prstGeom>
          <a:noFill/>
          <a:ln w="9525">
            <a:noFill/>
            <a:miter lim="800000"/>
            <a:headEnd/>
            <a:tailEnd/>
          </a:ln>
          <a:effectLst>
            <a:reflection blurRad="6350" stA="52000" endA="300" endPos="35000" dir="5400000" sy="-100000" algn="bl" rotWithShape="0"/>
          </a:effectLst>
        </p:spPr>
      </p:pic>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(2)</a:t>
            </a:r>
            <a:endParaRPr lang="it-IT" dirty="0"/>
          </a:p>
        </p:txBody>
      </p:sp>
      <p:sp>
        <p:nvSpPr>
          <p:cNvPr id="3" name="Segnaposto contenuto 2"/>
          <p:cNvSpPr>
            <a:spLocks noGrp="1"/>
          </p:cNvSpPr>
          <p:nvPr>
            <p:ph idx="1"/>
          </p:nvPr>
        </p:nvSpPr>
        <p:spPr/>
        <p:txBody>
          <a:bodyPr>
            <a:normAutofit/>
          </a:bodyPr>
          <a:lstStyle/>
          <a:p>
            <a:pPr algn="ctr">
              <a:buNone/>
            </a:pPr>
            <a:r>
              <a:rPr lang="it-IT" sz="2400" dirty="0" smtClean="0"/>
              <a:t>Calcolo asincrono degli itinerari</a:t>
            </a:r>
            <a:endParaRPr lang="it-IT" sz="2400" dirty="0"/>
          </a:p>
        </p:txBody>
      </p:sp>
      <p:pic>
        <p:nvPicPr>
          <p:cNvPr id="6" name="Immagine 5" descr="nuovo-2.png"/>
          <p:cNvPicPr>
            <a:picLocks noChangeAspect="1"/>
          </p:cNvPicPr>
          <p:nvPr/>
        </p:nvPicPr>
        <p:blipFill>
          <a:blip r:embed="rId3"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a:t>
            </a:r>
            <a:endParaRPr lang="it-IT" dirty="0"/>
          </a:p>
        </p:txBody>
      </p:sp>
      <p:sp>
        <p:nvSpPr>
          <p:cNvPr id="4" name="CasellaDiTesto 3"/>
          <p:cNvSpPr txBox="1"/>
          <p:nvPr/>
        </p:nvSpPr>
        <p:spPr>
          <a:xfrm>
            <a:off x="457200" y="1952240"/>
            <a:ext cx="8386821" cy="892552"/>
          </a:xfrm>
          <a:prstGeom prst="rect">
            <a:avLst/>
          </a:prstGeom>
          <a:noFill/>
        </p:spPr>
        <p:txBody>
          <a:bodyPr wrap="square" rtlCol="0">
            <a:spAutoFit/>
          </a:bodyPr>
          <a:lstStyle/>
          <a:p>
            <a:r>
              <a:rPr lang="it-IT" sz="2600" dirty="0" smtClean="0">
                <a:latin typeface="+mj-lt"/>
              </a:rPr>
              <a:t>Qualsiasi utente non registrato al gruppo o che non ha effettuato l’accesso al gruppo</a:t>
            </a:r>
            <a:endParaRPr lang="it-IT" sz="2600" dirty="0">
              <a:latin typeface="+mj-lt"/>
            </a:endParaRPr>
          </a:p>
        </p:txBody>
      </p:sp>
      <p:sp>
        <p:nvSpPr>
          <p:cNvPr id="11" name="Ovale 10"/>
          <p:cNvSpPr/>
          <p:nvPr/>
        </p:nvSpPr>
        <p:spPr>
          <a:xfrm>
            <a:off x="1030238" y="4013207"/>
            <a:ext cx="2446372" cy="120492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Registrazione come</a:t>
            </a:r>
            <a:r>
              <a:rPr kumimoji="0" lang="it-IT" b="1" i="0" u="none" strike="noStrike" kern="1200" cap="none" spc="0" normalizeH="0" noProof="0" dirty="0" smtClean="0">
                <a:ln>
                  <a:noFill/>
                </a:ln>
                <a:solidFill>
                  <a:prstClr val="black"/>
                </a:solidFill>
                <a:effectLst/>
                <a:uLnTx/>
                <a:uFillTx/>
                <a:latin typeface="Calibri"/>
                <a:ea typeface="+mn-ea"/>
                <a:cs typeface="+mn-cs"/>
              </a:rPr>
              <a:t> Utente o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3" name="Ovale 12"/>
          <p:cNvSpPr/>
          <p:nvPr/>
        </p:nvSpPr>
        <p:spPr>
          <a:xfrm>
            <a:off x="4462460" y="5218137"/>
            <a:ext cx="2774989"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informazioni gruppo </a:t>
            </a:r>
            <a:r>
              <a:rPr lang="it-IT" b="1" dirty="0" err="1" smtClean="0">
                <a:solidFill>
                  <a:prstClr val="black"/>
                </a:solidFill>
                <a:latin typeface="Calibri"/>
              </a:rPr>
              <a:t>G.A.S.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3079"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5484825" y="3173409"/>
            <a:ext cx="975360" cy="975360"/>
          </a:xfrm>
          <a:prstGeom prst="rect">
            <a:avLst/>
          </a:prstGeom>
          <a:noFill/>
        </p:spPr>
      </p:pic>
      <p:cxnSp>
        <p:nvCxnSpPr>
          <p:cNvPr id="16" name="Connettore 1 15"/>
          <p:cNvCxnSpPr>
            <a:stCxn id="3079" idx="1"/>
            <a:endCxn id="11" idx="6"/>
          </p:cNvCxnSpPr>
          <p:nvPr/>
        </p:nvCxnSpPr>
        <p:spPr>
          <a:xfrm rot="10800000" flipV="1">
            <a:off x="3476611" y="3661088"/>
            <a:ext cx="2008215" cy="9545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nettore 1 17"/>
          <p:cNvCxnSpPr>
            <a:stCxn id="3079" idx="2"/>
            <a:endCxn id="13" idx="0"/>
          </p:cNvCxnSpPr>
          <p:nvPr/>
        </p:nvCxnSpPr>
        <p:spPr>
          <a:xfrm rot="5400000">
            <a:off x="5376546" y="4622178"/>
            <a:ext cx="1069368" cy="12255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clrChange>
              <a:clrFrom>
                <a:srgbClr val="FFFFFF"/>
              </a:clrFrom>
              <a:clrTo>
                <a:srgbClr val="FFFFFF">
                  <a:alpha val="0"/>
                </a:srgbClr>
              </a:clrTo>
            </a:clrChange>
          </a:blip>
          <a:srcRect l="2634" t="5518" r="2634" b="13794"/>
          <a:stretch>
            <a:fillRect/>
          </a:stretch>
        </p:blipFill>
        <p:spPr bwMode="auto">
          <a:xfrm>
            <a:off x="3277161" y="2917818"/>
            <a:ext cx="2589679" cy="1052923"/>
          </a:xfrm>
          <a:prstGeom prst="rect">
            <a:avLst/>
          </a:prstGeom>
          <a:noFill/>
          <a:ln w="9525">
            <a:noFill/>
            <a:miter lim="800000"/>
            <a:headEnd/>
            <a:tailEnd/>
          </a:ln>
          <a:effectLst>
            <a:reflection blurRad="6350" stA="50000" endA="300" endPos="90000" dir="5400000" sy="-100000" algn="bl" rotWithShape="0"/>
          </a:effectLst>
        </p:spPr>
      </p:pic>
      <p:graphicFrame>
        <p:nvGraphicFramePr>
          <p:cNvPr id="35" name="Diagramma 34"/>
          <p:cNvGraphicFramePr/>
          <p:nvPr/>
        </p:nvGraphicFramePr>
        <p:xfrm>
          <a:off x="0" y="763551"/>
          <a:ext cx="9144000" cy="5838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79388" y="544473"/>
            <a:ext cx="8820150" cy="3913204"/>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Il Business </a:t>
            </a:r>
            <a:r>
              <a:rPr lang="it-IT" sz="2800" b="1" dirty="0" err="1">
                <a:solidFill>
                  <a:srgbClr val="000000"/>
                </a:solidFill>
                <a:latin typeface="+mj-lt"/>
                <a:ea typeface="DejaVu Sans" charset="0"/>
                <a:cs typeface="DejaVu Sans" charset="0"/>
              </a:rPr>
              <a:t>Process</a:t>
            </a:r>
            <a:r>
              <a:rPr lang="it-IT" sz="2800" b="1" dirty="0">
                <a:solidFill>
                  <a:srgbClr val="000000"/>
                </a:solidFill>
                <a:latin typeface="+mj-lt"/>
                <a:ea typeface="DejaVu Sans" charset="0"/>
                <a:cs typeface="DejaVu Sans" charset="0"/>
              </a:rPr>
              <a:t> Management Open Source – </a:t>
            </a:r>
            <a:r>
              <a:rPr lang="it-IT" sz="2800" b="1" dirty="0" err="1">
                <a:solidFill>
                  <a:srgbClr val="000000"/>
                </a:solidFill>
                <a:latin typeface="+mj-lt"/>
                <a:ea typeface="DejaVu Sans" charset="0"/>
                <a:cs typeface="DejaVu Sans" charset="0"/>
              </a:rPr>
              <a:t>jBPM</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Il </a:t>
            </a:r>
            <a:r>
              <a:rPr lang="it-IT" dirty="0" smtClean="0">
                <a:solidFill>
                  <a:srgbClr val="000000"/>
                </a:solidFill>
                <a:latin typeface="+mj-lt"/>
                <a:ea typeface="DejaVu Sans" charset="0"/>
                <a:cs typeface="DejaVu Sans" charset="0"/>
              </a:rPr>
              <a:t>Business </a:t>
            </a:r>
            <a:r>
              <a:rPr lang="it-IT" dirty="0" err="1">
                <a:solidFill>
                  <a:srgbClr val="000000"/>
                </a:solidFill>
                <a:latin typeface="+mj-lt"/>
                <a:ea typeface="DejaVu Sans" charset="0"/>
                <a:cs typeface="DejaVu Sans" charset="0"/>
              </a:rPr>
              <a:t>Process</a:t>
            </a:r>
            <a:r>
              <a:rPr lang="it-IT" dirty="0">
                <a:solidFill>
                  <a:srgbClr val="000000"/>
                </a:solidFill>
                <a:latin typeface="+mj-lt"/>
                <a:ea typeface="DejaVu Sans" charset="0"/>
                <a:cs typeface="DejaVu Sans" charset="0"/>
              </a:rPr>
              <a:t> Management (BPM</a:t>
            </a:r>
            <a:r>
              <a:rPr lang="it-IT" dirty="0" smtClean="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cioè la gestione automatica dei processi di business, è la naturale evoluzione delle metodologie di progettazione del software.</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L’approccio BPM permette uno sviluppo agile dei processi di business:</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Riduce </a:t>
            </a:r>
            <a:r>
              <a:rPr lang="it-IT" sz="1600" dirty="0">
                <a:solidFill>
                  <a:srgbClr val="000000"/>
                </a:solidFill>
                <a:latin typeface="+mj-lt"/>
                <a:ea typeface="DejaVu Sans" charset="0"/>
                <a:cs typeface="DejaVu Sans" charset="0"/>
              </a:rPr>
              <a:t>il numero di attori che devono interpretare i requisiti (lo </a:t>
            </a:r>
            <a:r>
              <a:rPr lang="it-IT" sz="1600" dirty="0" smtClean="0">
                <a:solidFill>
                  <a:srgbClr val="000000"/>
                </a:solidFill>
                <a:latin typeface="+mj-lt"/>
                <a:ea typeface="DejaVu Sans" charset="0"/>
                <a:cs typeface="DejaVu Sans" charset="0"/>
              </a:rPr>
              <a:t>sviluppatore </a:t>
            </a:r>
            <a:r>
              <a:rPr lang="it-IT" sz="1600" dirty="0">
                <a:solidFill>
                  <a:srgbClr val="000000"/>
                </a:solidFill>
                <a:latin typeface="+mj-lt"/>
                <a:ea typeface="DejaVu Sans" charset="0"/>
                <a:cs typeface="DejaVu Sans" charset="0"/>
              </a:rPr>
              <a:t>entra in un secondo tempo) e, di conseguenza </a:t>
            </a:r>
            <a:r>
              <a:rPr lang="it-IT" sz="1600" dirty="0" smtClean="0">
                <a:solidFill>
                  <a:srgbClr val="000000"/>
                </a:solidFill>
                <a:latin typeface="+mj-lt"/>
                <a:ea typeface="DejaVu Sans" charset="0"/>
                <a:cs typeface="DejaVu Sans" charset="0"/>
              </a:rPr>
              <a:t> aumentando </a:t>
            </a:r>
            <a:r>
              <a:rPr lang="it-IT" sz="1600" dirty="0">
                <a:solidFill>
                  <a:srgbClr val="000000"/>
                </a:solidFill>
                <a:latin typeface="+mj-lt"/>
                <a:ea typeface="DejaVu Sans" charset="0"/>
                <a:cs typeface="DejaVu Sans" charset="0"/>
              </a:rPr>
              <a:t>la </a:t>
            </a:r>
            <a:r>
              <a:rPr lang="it-IT" sz="1600" dirty="0" smtClean="0">
                <a:solidFill>
                  <a:srgbClr val="000000"/>
                </a:solidFill>
                <a:latin typeface="+mj-lt"/>
                <a:ea typeface="DejaVu Sans" charset="0"/>
                <a:cs typeface="DejaVu Sans" charset="0"/>
              </a:rPr>
              <a:t>produttività.</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Aumenta </a:t>
            </a:r>
            <a:r>
              <a:rPr lang="it-IT" sz="1600" dirty="0">
                <a:solidFill>
                  <a:srgbClr val="000000"/>
                </a:solidFill>
                <a:latin typeface="+mj-lt"/>
                <a:ea typeface="DejaVu Sans" charset="0"/>
                <a:cs typeface="DejaVu Sans" charset="0"/>
              </a:rPr>
              <a:t>la velocità di costruzione dei prototipi (integrazioni simulate </a:t>
            </a:r>
            <a:r>
              <a:rPr lang="it-IT" sz="1600" dirty="0" smtClean="0">
                <a:solidFill>
                  <a:srgbClr val="000000"/>
                </a:solidFill>
                <a:latin typeface="+mj-lt"/>
                <a:ea typeface="DejaVu Sans" charset="0"/>
                <a:cs typeface="DejaVu Sans" charset="0"/>
              </a:rPr>
              <a:t>con </a:t>
            </a:r>
            <a:r>
              <a:rPr lang="it-IT" sz="1600" dirty="0">
                <a:solidFill>
                  <a:srgbClr val="000000"/>
                </a:solidFill>
                <a:latin typeface="+mj-lt"/>
                <a:ea typeface="DejaVu Sans" charset="0"/>
                <a:cs typeface="DejaVu Sans" charset="0"/>
              </a:rPr>
              <a:t>sistemi esterni).</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err="1">
                <a:solidFill>
                  <a:srgbClr val="000000"/>
                </a:solidFill>
                <a:latin typeface="+mj-lt"/>
                <a:ea typeface="DejaVu Sans" charset="0"/>
                <a:cs typeface="DejaVu Sans" charset="0"/>
              </a:rPr>
              <a:t>jBPM</a:t>
            </a:r>
            <a:r>
              <a:rPr lang="it-IT" dirty="0">
                <a:solidFill>
                  <a:srgbClr val="000000"/>
                </a:solidFill>
                <a:latin typeface="+mj-lt"/>
                <a:ea typeface="DejaVu Sans" charset="0"/>
                <a:cs typeface="DejaVu Sans" charset="0"/>
              </a:rPr>
              <a:t> ( realizzato dalla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è una piattaforma open source per sviluppare e gestire processi applicati </a:t>
            </a:r>
            <a:r>
              <a:rPr lang="it-IT" dirty="0" smtClean="0">
                <a:solidFill>
                  <a:srgbClr val="000000"/>
                </a:solidFill>
                <a:latin typeface="+mj-lt"/>
                <a:ea typeface="DejaVu Sans" charset="0"/>
                <a:cs typeface="DejaVu Sans" charset="0"/>
              </a:rPr>
              <a:t>ai dati </a:t>
            </a:r>
            <a:r>
              <a:rPr lang="it-IT" dirty="0">
                <a:solidFill>
                  <a:srgbClr val="000000"/>
                </a:solidFill>
                <a:latin typeface="+mj-lt"/>
                <a:ea typeface="DejaVu Sans" charset="0"/>
                <a:cs typeface="DejaVu Sans" charset="0"/>
              </a:rPr>
              <a:t>di </a:t>
            </a:r>
            <a:r>
              <a:rPr lang="it-IT" dirty="0" smtClean="0">
                <a:solidFill>
                  <a:srgbClr val="000000"/>
                </a:solidFill>
                <a:latin typeface="+mj-lt"/>
                <a:ea typeface="DejaVu Sans" charset="0"/>
                <a:cs typeface="DejaVu Sans" charset="0"/>
              </a:rPr>
              <a:t>business. La </a:t>
            </a:r>
            <a:r>
              <a:rPr lang="it-IT" dirty="0">
                <a:solidFill>
                  <a:srgbClr val="000000"/>
                </a:solidFill>
                <a:latin typeface="+mj-lt"/>
                <a:ea typeface="DejaVu Sans" charset="0"/>
                <a:cs typeface="DejaVu Sans" charset="0"/>
              </a:rPr>
              <a:t>piattaforma è uno strumento ampiamente utilizzato, basato sulla tecnologia </a:t>
            </a:r>
            <a:r>
              <a:rPr lang="it-IT" dirty="0" smtClean="0">
                <a:solidFill>
                  <a:srgbClr val="000000"/>
                </a:solidFill>
                <a:latin typeface="+mj-lt"/>
                <a:ea typeface="DejaVu Sans" charset="0"/>
                <a:cs typeface="DejaVu Sans" charset="0"/>
              </a:rPr>
              <a:t>Java. L’installazione </a:t>
            </a:r>
            <a:r>
              <a:rPr lang="it-IT" dirty="0">
                <a:solidFill>
                  <a:srgbClr val="000000"/>
                </a:solidFill>
                <a:latin typeface="+mj-lt"/>
                <a:ea typeface="DejaVu Sans" charset="0"/>
                <a:cs typeface="DejaVu Sans" charset="0"/>
              </a:rPr>
              <a:t>e l’uso dei componenti non richiedono costi per l’acquisto di licenze</a:t>
            </a:r>
            <a:r>
              <a:rPr lang="it-IT" dirty="0" smtClean="0">
                <a:solidFill>
                  <a:srgbClr val="000000"/>
                </a:solidFill>
                <a:latin typeface="+mj-lt"/>
                <a:ea typeface="DejaVu Sans" charset="0"/>
                <a:cs typeface="DejaVu Sans" charset="0"/>
              </a:rPr>
              <a:t>.</a:t>
            </a: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76375" y="4232286"/>
            <a:ext cx="6191250" cy="2581275"/>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79388" y="512767"/>
            <a:ext cx="8820150" cy="5143526"/>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La </a:t>
            </a:r>
            <a:r>
              <a:rPr lang="it-IT" sz="3200" b="1" dirty="0">
                <a:solidFill>
                  <a:srgbClr val="000000"/>
                </a:solidFill>
                <a:latin typeface="+mj-lt"/>
                <a:ea typeface="DejaVu Sans" charset="0"/>
                <a:cs typeface="DejaVu Sans" charset="0"/>
              </a:rPr>
              <a:t>piattaforma</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La piattaforma contiene diversi componenti; i principali sono: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smtClean="0">
                <a:solidFill>
                  <a:srgbClr val="000000"/>
                </a:solidFill>
                <a:latin typeface="+mj-lt"/>
                <a:ea typeface="DejaVu Sans" charset="0"/>
                <a:cs typeface="DejaVu Sans" charset="0"/>
              </a:rPr>
              <a:t>Designer: </a:t>
            </a:r>
            <a:r>
              <a:rPr lang="it-IT" dirty="0">
                <a:solidFill>
                  <a:srgbClr val="000000"/>
                </a:solidFill>
                <a:latin typeface="+mj-lt"/>
                <a:ea typeface="DejaVu Sans" charset="0"/>
                <a:cs typeface="DejaVu Sans" charset="0"/>
              </a:rPr>
              <a:t>strumento grafico per il disegno e la messa in produzione dei processi.(Integrabile in </a:t>
            </a:r>
            <a:r>
              <a:rPr lang="it-IT" dirty="0" err="1">
                <a:solidFill>
                  <a:srgbClr val="000000"/>
                </a:solidFill>
                <a:latin typeface="+mj-lt"/>
                <a:ea typeface="DejaVu Sans" charset="0"/>
                <a:cs typeface="DejaVu Sans" charset="0"/>
              </a:rPr>
              <a:t>eclipse</a:t>
            </a:r>
            <a:r>
              <a:rPr lang="it-IT" dirty="0">
                <a:solidFill>
                  <a:srgbClr val="000000"/>
                </a:solidFill>
                <a:latin typeface="+mj-lt"/>
                <a:ea typeface="DejaVu Sans" charset="0"/>
                <a:cs typeface="DejaVu Sans" charset="0"/>
              </a:rPr>
              <a:t> tramite plug-in)</a:t>
            </a:r>
            <a:r>
              <a:rPr lang="ar-SA" dirty="0">
                <a:solidFill>
                  <a:srgbClr val="000000"/>
                </a:solidFill>
                <a:latin typeface="+mj-lt"/>
                <a:cs typeface="Arial" charset="0"/>
              </a:rPr>
              <a:t>‏</a:t>
            </a:r>
            <a:endParaRPr lang="it-IT" dirty="0">
              <a:solidFill>
                <a:srgbClr val="000000"/>
              </a:solidFill>
              <a:latin typeface="+mj-lt"/>
              <a:ea typeface="DejaVu Sans" charset="0"/>
              <a:cs typeface="DejaVu Sans" charset="0"/>
            </a:endParaRP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err="1" smtClean="0">
                <a:solidFill>
                  <a:srgbClr val="000000"/>
                </a:solidFill>
                <a:latin typeface="+mj-lt"/>
                <a:ea typeface="DejaVu Sans" charset="0"/>
                <a:cs typeface="DejaVu Sans" charset="0"/>
              </a:rPr>
              <a:t>Engine</a:t>
            </a:r>
            <a:r>
              <a:rPr lang="it-IT" b="1" i="1" dirty="0" smtClean="0">
                <a:solidFill>
                  <a:srgbClr val="000000"/>
                </a:solidFill>
                <a:latin typeface="+mj-lt"/>
                <a:ea typeface="DejaVu Sans" charset="0"/>
                <a:cs typeface="DejaVu Sans" charset="0"/>
              </a:rPr>
              <a:t> </a:t>
            </a:r>
            <a:r>
              <a:rPr lang="it-IT" b="1" i="1" dirty="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Motore del </a:t>
            </a:r>
            <a:r>
              <a:rPr lang="it-IT" dirty="0" err="1">
                <a:solidFill>
                  <a:srgbClr val="000000"/>
                </a:solidFill>
                <a:latin typeface="+mj-lt"/>
                <a:ea typeface="DejaVu Sans" charset="0"/>
                <a:cs typeface="DejaVu Sans" charset="0"/>
              </a:rPr>
              <a:t>Workflow</a:t>
            </a:r>
            <a:r>
              <a:rPr lang="it-IT" dirty="0">
                <a:solidFill>
                  <a:srgbClr val="000000"/>
                </a:solidFill>
                <a:latin typeface="+mj-lt"/>
                <a:ea typeface="DejaVu Sans" charset="0"/>
                <a:cs typeface="DejaVu Sans" charset="0"/>
              </a:rPr>
              <a:t> che eseguire i processi, aggiorna il </a:t>
            </a:r>
            <a:r>
              <a:rPr lang="it-IT" dirty="0" err="1" smtClean="0">
                <a:solidFill>
                  <a:srgbClr val="000000"/>
                </a:solidFill>
                <a:latin typeface="+mj-lt"/>
                <a:ea typeface="DejaVu Sans" charset="0"/>
                <a:cs typeface="DejaVu Sans" charset="0"/>
              </a:rPr>
              <a:t>DataBase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solidFill>
                  <a:srgbClr val="000000"/>
                </a:solidFill>
                <a:latin typeface="+mj-lt"/>
                <a:ea typeface="DejaVu Sans" charset="0"/>
                <a:cs typeface="DejaVu Sans" charset="0"/>
              </a:rPr>
              <a:t>Il </a:t>
            </a:r>
            <a:r>
              <a:rPr lang="it-IT" sz="2000" dirty="0">
                <a:solidFill>
                  <a:srgbClr val="000000"/>
                </a:solidFill>
                <a:latin typeface="+mj-lt"/>
                <a:ea typeface="DejaVu Sans" charset="0"/>
                <a:cs typeface="DejaVu Sans" charset="0"/>
              </a:rPr>
              <a:t>designer grafico è uno strumento flessibile che permette la rapida </a:t>
            </a:r>
            <a:r>
              <a:rPr lang="it-IT" sz="2000" dirty="0" smtClean="0">
                <a:solidFill>
                  <a:srgbClr val="000000"/>
                </a:solidFill>
                <a:latin typeface="+mj-lt"/>
                <a:ea typeface="DejaVu Sans" charset="0"/>
                <a:cs typeface="DejaVu Sans" charset="0"/>
              </a:rPr>
              <a:t>creazione </a:t>
            </a:r>
            <a:r>
              <a:rPr lang="it-IT" sz="2000" dirty="0">
                <a:solidFill>
                  <a:srgbClr val="000000"/>
                </a:solidFill>
                <a:latin typeface="+mj-lt"/>
                <a:ea typeface="DejaVu Sans" charset="0"/>
                <a:cs typeface="DejaVu Sans" charset="0"/>
              </a:rPr>
              <a:t>di un </a:t>
            </a:r>
            <a:r>
              <a:rPr lang="it-IT" sz="2000" dirty="0" smtClean="0">
                <a:solidFill>
                  <a:srgbClr val="000000"/>
                </a:solidFill>
                <a:latin typeface="+mj-lt"/>
                <a:ea typeface="DejaVu Sans" charset="0"/>
                <a:cs typeface="DejaVu Sans" charset="0"/>
              </a:rPr>
              <a:t>processo.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Ogni </a:t>
            </a:r>
            <a:r>
              <a:rPr lang="it-IT" dirty="0">
                <a:solidFill>
                  <a:srgbClr val="000000"/>
                </a:solidFill>
                <a:latin typeface="+mj-lt"/>
                <a:ea typeface="DejaVu Sans" charset="0"/>
                <a:cs typeface="DejaVu Sans" charset="0"/>
              </a:rPr>
              <a:t>processo è descritto in formato XML</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La </a:t>
            </a:r>
            <a:r>
              <a:rPr lang="it-IT" dirty="0">
                <a:solidFill>
                  <a:srgbClr val="000000"/>
                </a:solidFill>
                <a:latin typeface="+mj-lt"/>
                <a:ea typeface="DejaVu Sans" charset="0"/>
                <a:cs typeface="DejaVu Sans" charset="0"/>
              </a:rPr>
              <a:t>logica applicativa è implementata in </a:t>
            </a:r>
            <a:r>
              <a:rPr lang="it-IT" dirty="0" smtClean="0">
                <a:solidFill>
                  <a:srgbClr val="000000"/>
                </a:solidFill>
                <a:latin typeface="+mj-lt"/>
                <a:ea typeface="DejaVu Sans" charset="0"/>
                <a:cs typeface="DejaVu Sans" charset="0"/>
              </a:rPr>
              <a:t>Java</a:t>
            </a:r>
          </a:p>
          <a:p>
            <a:pPr lvl="2" indent="-457200"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Il motore del </a:t>
            </a:r>
            <a:r>
              <a:rPr lang="it-IT" sz="2000" dirty="0" err="1">
                <a:solidFill>
                  <a:srgbClr val="000000"/>
                </a:solidFill>
                <a:latin typeface="+mj-lt"/>
                <a:ea typeface="DejaVu Sans" charset="0"/>
                <a:cs typeface="DejaVu Sans" charset="0"/>
              </a:rPr>
              <a:t>workflow</a:t>
            </a:r>
            <a:r>
              <a:rPr lang="it-IT" sz="2000" dirty="0">
                <a:solidFill>
                  <a:srgbClr val="000000"/>
                </a:solidFill>
                <a:latin typeface="+mj-lt"/>
                <a:ea typeface="DejaVu Sans" charset="0"/>
                <a:cs typeface="DejaVu Sans" charset="0"/>
              </a:rPr>
              <a:t> può essere configurato per l’utilizzo in sistemi fortemente eterogenei:</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Java a se stanti: Swing, RCP,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su diversi server: </a:t>
            </a:r>
            <a:r>
              <a:rPr lang="it-IT" dirty="0" err="1">
                <a:solidFill>
                  <a:srgbClr val="000000"/>
                </a:solidFill>
                <a:latin typeface="+mj-lt"/>
                <a:ea typeface="DejaVu Sans" charset="0"/>
                <a:cs typeface="DejaVu Sans" charset="0"/>
              </a:rPr>
              <a:t>Tomcat</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WebSphere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Diversi </a:t>
            </a:r>
            <a:r>
              <a:rPr lang="it-IT" dirty="0">
                <a:solidFill>
                  <a:srgbClr val="000000"/>
                </a:solidFill>
                <a:latin typeface="+mj-lt"/>
                <a:ea typeface="DejaVu Sans" charset="0"/>
                <a:cs typeface="DejaVu Sans" charset="0"/>
              </a:rPr>
              <a:t>Database Supportati: </a:t>
            </a:r>
            <a:r>
              <a:rPr lang="it-IT" dirty="0" err="1">
                <a:solidFill>
                  <a:srgbClr val="000000"/>
                </a:solidFill>
                <a:latin typeface="+mj-lt"/>
                <a:ea typeface="DejaVu Sans" charset="0"/>
                <a:cs typeface="DejaVu Sans" charset="0"/>
              </a:rPr>
              <a:t>MySql</a:t>
            </a:r>
            <a:r>
              <a:rPr lang="it-IT" dirty="0">
                <a:solidFill>
                  <a:srgbClr val="000000"/>
                </a:solidFill>
                <a:latin typeface="+mj-lt"/>
                <a:ea typeface="DejaVu Sans" charset="0"/>
                <a:cs typeface="DejaVu Sans" charset="0"/>
              </a:rPr>
              <a:t>, HSQLDB, DB2, </a:t>
            </a:r>
            <a:r>
              <a:rPr lang="it-IT" dirty="0" err="1">
                <a:solidFill>
                  <a:srgbClr val="000000"/>
                </a:solidFill>
                <a:latin typeface="+mj-lt"/>
                <a:ea typeface="DejaVu Sans" charset="0"/>
                <a:cs typeface="DejaVu Sans" charset="0"/>
              </a:rPr>
              <a:t>SqlServer</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79388" y="763551"/>
            <a:ext cx="8820150" cy="3317638"/>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L'architettura (1)</a:t>
            </a:r>
            <a:r>
              <a:rPr lang="ar-SA" sz="3200" b="1" dirty="0" smtClean="0">
                <a:solidFill>
                  <a:srgbClr val="000000"/>
                </a:solidFill>
                <a:latin typeface="+mj-lt"/>
                <a:cs typeface="Arial" charset="0"/>
              </a:rPr>
              <a:t>‏</a:t>
            </a:r>
            <a:endParaRPr lang="it-IT" sz="3200" b="1" dirty="0" smtClean="0">
              <a:solidFill>
                <a:srgbClr val="000000"/>
              </a:solidFill>
              <a:latin typeface="+mj-lt"/>
              <a:cs typeface="Arial"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a:solidFill>
                  <a:srgbClr val="000000"/>
                </a:solidFill>
                <a:latin typeface="+mj-lt"/>
                <a:ea typeface="DejaVu Sans" charset="0"/>
                <a:cs typeface="DejaVu Sans" charset="0"/>
              </a:rPr>
              <a:t>L’architettura di </a:t>
            </a:r>
            <a:r>
              <a:rPr lang="it-IT" sz="1600" dirty="0" err="1">
                <a:solidFill>
                  <a:srgbClr val="000000"/>
                </a:solidFill>
                <a:latin typeface="+mj-lt"/>
                <a:ea typeface="DejaVu Sans" charset="0"/>
                <a:cs typeface="DejaVu Sans" charset="0"/>
              </a:rPr>
              <a:t>jBPM</a:t>
            </a:r>
            <a:r>
              <a:rPr lang="it-IT" sz="1600" dirty="0">
                <a:solidFill>
                  <a:srgbClr val="000000"/>
                </a:solidFill>
                <a:latin typeface="+mj-lt"/>
                <a:ea typeface="DejaVu Sans" charset="0"/>
                <a:cs typeface="DejaVu Sans" charset="0"/>
              </a:rPr>
              <a:t> è strutturata su numerosi componenti appoggiati sulla </a:t>
            </a:r>
            <a:r>
              <a:rPr lang="it-IT" sz="1600" dirty="0" smtClean="0">
                <a:solidFill>
                  <a:srgbClr val="000000"/>
                </a:solidFill>
                <a:latin typeface="+mj-lt"/>
                <a:ea typeface="DejaVu Sans" charset="0"/>
                <a:cs typeface="DejaVu Sans" charset="0"/>
              </a:rPr>
              <a:t>JVM.</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La </a:t>
            </a:r>
            <a:r>
              <a:rPr lang="it-IT" sz="1600" dirty="0">
                <a:solidFill>
                  <a:srgbClr val="000000"/>
                </a:solidFill>
                <a:latin typeface="+mj-lt"/>
                <a:ea typeface="DejaVu Sans" charset="0"/>
                <a:cs typeface="DejaVu Sans" charset="0"/>
              </a:rPr>
              <a:t>PVM è il motore che interpreta ed esegue i processi, scritti in </a:t>
            </a:r>
            <a:r>
              <a:rPr lang="it-IT" sz="1600" dirty="0" smtClean="0">
                <a:solidFill>
                  <a:srgbClr val="000000"/>
                </a:solidFill>
                <a:latin typeface="+mj-lt"/>
                <a:ea typeface="DejaVu Sans" charset="0"/>
                <a:cs typeface="DejaVu Sans" charset="0"/>
              </a:rPr>
              <a:t>diversi </a:t>
            </a:r>
            <a:r>
              <a:rPr lang="it-IT" sz="1600" dirty="0">
                <a:solidFill>
                  <a:srgbClr val="000000"/>
                </a:solidFill>
                <a:latin typeface="+mj-lt"/>
                <a:ea typeface="DejaVu Sans" charset="0"/>
                <a:cs typeface="DejaVu Sans" charset="0"/>
              </a:rPr>
              <a:t>linguaggi (</a:t>
            </a:r>
            <a:r>
              <a:rPr lang="it-IT" sz="1600" dirty="0" err="1">
                <a:solidFill>
                  <a:srgbClr val="000000"/>
                </a:solidFill>
                <a:latin typeface="+mj-lt"/>
                <a:ea typeface="DejaVu Sans" charset="0"/>
                <a:cs typeface="DejaVu Sans" charset="0"/>
              </a:rPr>
              <a:t>jPDL</a:t>
            </a:r>
            <a:r>
              <a:rPr lang="it-IT" sz="1600" dirty="0">
                <a:solidFill>
                  <a:srgbClr val="000000"/>
                </a:solidFill>
                <a:latin typeface="+mj-lt"/>
                <a:ea typeface="DejaVu Sans" charset="0"/>
                <a:cs typeface="DejaVu Sans" charset="0"/>
              </a:rPr>
              <a:t>, BPEL, .. </a:t>
            </a:r>
            <a:r>
              <a:rPr lang="it-IT" sz="1600" dirty="0" smtClean="0">
                <a:solidFill>
                  <a:srgbClr val="000000"/>
                </a:solidFill>
                <a:latin typeface="+mj-lt"/>
                <a:ea typeface="DejaVu Sans" charset="0"/>
                <a:cs typeface="DejaVu Sans" charset="0"/>
              </a:rPr>
              <a:t>).</a:t>
            </a:r>
            <a:endParaRPr lang="it-IT" sz="1600" dirty="0">
              <a:solidFill>
                <a:srgbClr val="000000"/>
              </a:solidFill>
              <a:latin typeface="+mj-lt"/>
              <a:ea typeface="DejaVu Sans" charset="0"/>
              <a:cs typeface="DejaVu Sans" charset="0"/>
            </a:endParaRP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GPD è il designer, un </a:t>
            </a:r>
            <a:r>
              <a:rPr lang="it-IT" sz="1600" dirty="0" err="1">
                <a:solidFill>
                  <a:srgbClr val="000000"/>
                </a:solidFill>
                <a:latin typeface="+mj-lt"/>
                <a:ea typeface="DejaVu Sans" charset="0"/>
                <a:cs typeface="DejaVu Sans" charset="0"/>
              </a:rPr>
              <a:t>plugin</a:t>
            </a:r>
            <a:r>
              <a:rPr lang="it-IT" sz="1600" dirty="0">
                <a:solidFill>
                  <a:srgbClr val="000000"/>
                </a:solidFill>
                <a:latin typeface="+mj-lt"/>
                <a:ea typeface="DejaVu Sans" charset="0"/>
                <a:cs typeface="DejaVu Sans" charset="0"/>
              </a:rPr>
              <a:t> </a:t>
            </a:r>
            <a:r>
              <a:rPr lang="it-IT" sz="1600" dirty="0" err="1">
                <a:solidFill>
                  <a:srgbClr val="000000"/>
                </a:solidFill>
                <a:latin typeface="+mj-lt"/>
                <a:ea typeface="DejaVu Sans" charset="0"/>
                <a:cs typeface="DejaVu Sans" charset="0"/>
              </a:rPr>
              <a:t>Eclipse</a:t>
            </a:r>
            <a:r>
              <a:rPr lang="it-IT" sz="1600" dirty="0">
                <a:solidFill>
                  <a:srgbClr val="000000"/>
                </a:solidFill>
                <a:latin typeface="+mj-lt"/>
                <a:ea typeface="DejaVu Sans" charset="0"/>
                <a:cs typeface="DejaVu Sans" charset="0"/>
              </a:rPr>
              <a:t> che permette di disegnare e </a:t>
            </a:r>
            <a:r>
              <a:rPr lang="it-IT" sz="1600" dirty="0" err="1" smtClean="0">
                <a:solidFill>
                  <a:srgbClr val="000000"/>
                </a:solidFill>
                <a:latin typeface="+mj-lt"/>
                <a:ea typeface="DejaVu Sans" charset="0"/>
                <a:cs typeface="DejaVu Sans" charset="0"/>
              </a:rPr>
              <a:t>deployare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i processi.</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err="1" smtClean="0">
                <a:solidFill>
                  <a:srgbClr val="000000"/>
                </a:solidFill>
                <a:latin typeface="+mj-lt"/>
                <a:ea typeface="DejaVu Sans" charset="0"/>
                <a:cs typeface="DejaVu Sans" charset="0"/>
              </a:rPr>
              <a:t>Identity</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è il componente in grado di gestire utenti e permessi, e si </a:t>
            </a:r>
            <a:r>
              <a:rPr lang="it-IT" sz="1600" dirty="0" smtClean="0">
                <a:solidFill>
                  <a:srgbClr val="000000"/>
                </a:solidFill>
                <a:latin typeface="+mj-lt"/>
                <a:ea typeface="DejaVu Sans" charset="0"/>
                <a:cs typeface="DejaVu Sans" charset="0"/>
              </a:rPr>
              <a:t>può </a:t>
            </a:r>
            <a:r>
              <a:rPr lang="it-IT" sz="1600" dirty="0">
                <a:solidFill>
                  <a:srgbClr val="000000"/>
                </a:solidFill>
                <a:latin typeface="+mj-lt"/>
                <a:ea typeface="DejaVu Sans" charset="0"/>
                <a:cs typeface="DejaVu Sans" charset="0"/>
              </a:rPr>
              <a:t>associare ad una </a:t>
            </a:r>
            <a:r>
              <a:rPr lang="it-IT" sz="1600" dirty="0" smtClean="0">
                <a:solidFill>
                  <a:srgbClr val="000000"/>
                </a:solidFill>
                <a:latin typeface="+mj-lt"/>
                <a:ea typeface="DejaVu Sans" charset="0"/>
                <a:cs typeface="DejaVu Sans" charset="0"/>
              </a:rPr>
              <a:t>directory aziendale</a:t>
            </a:r>
            <a:r>
              <a:rPr lang="it-IT" sz="1600" dirty="0">
                <a:solidFill>
                  <a:srgbClr val="000000"/>
                </a:solidFill>
                <a:latin typeface="+mj-lt"/>
                <a:ea typeface="DejaVu Sans" charset="0"/>
                <a:cs typeface="DejaVu Sans" charset="0"/>
              </a:rPr>
              <a:t>.</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task Management si occupa della gestione dei task, ad esempio </a:t>
            </a:r>
            <a:r>
              <a:rPr lang="it-IT" sz="1600" dirty="0" smtClean="0">
                <a:solidFill>
                  <a:srgbClr val="000000"/>
                </a:solidFill>
                <a:latin typeface="+mj-lt"/>
                <a:ea typeface="DejaVu Sans" charset="0"/>
                <a:cs typeface="DejaVu Sans" charset="0"/>
              </a:rPr>
              <a:t>per </a:t>
            </a:r>
            <a:r>
              <a:rPr lang="it-IT" sz="1600" dirty="0">
                <a:solidFill>
                  <a:srgbClr val="000000"/>
                </a:solidFill>
                <a:latin typeface="+mj-lt"/>
                <a:ea typeface="DejaVu Sans" charset="0"/>
                <a:cs typeface="DejaVu Sans" charset="0"/>
              </a:rPr>
              <a:t>l’interazione temporizzata con l’utente. Il </a:t>
            </a:r>
            <a:r>
              <a:rPr lang="it-IT" sz="1600" dirty="0" smtClean="0">
                <a:solidFill>
                  <a:srgbClr val="000000"/>
                </a:solidFill>
                <a:latin typeface="+mj-lt"/>
                <a:ea typeface="DejaVu Sans" charset="0"/>
                <a:cs typeface="DejaVu Sans" charset="0"/>
              </a:rPr>
              <a:t>componente </a:t>
            </a:r>
            <a:r>
              <a:rPr lang="it-IT" sz="1600" dirty="0" err="1" smtClean="0">
                <a:solidFill>
                  <a:srgbClr val="000000"/>
                </a:solidFill>
                <a:latin typeface="+mj-lt"/>
                <a:ea typeface="DejaVu Sans" charset="0"/>
                <a:cs typeface="DejaVu Sans" charset="0"/>
              </a:rPr>
              <a:t>Enterprise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permette l’accesso ai componenti dell’infrastruttura </a:t>
            </a:r>
            <a:r>
              <a:rPr lang="it-IT" sz="1600" dirty="0" smtClean="0">
                <a:solidFill>
                  <a:srgbClr val="000000"/>
                </a:solidFill>
                <a:latin typeface="+mj-lt"/>
                <a:ea typeface="DejaVu Sans" charset="0"/>
                <a:cs typeface="DejaVu Sans" charset="0"/>
              </a:rPr>
              <a:t>Java </a:t>
            </a:r>
            <a:r>
              <a:rPr lang="it-IT" sz="1600" dirty="0" err="1">
                <a:solidFill>
                  <a:srgbClr val="000000"/>
                </a:solidFill>
                <a:latin typeface="+mj-lt"/>
                <a:ea typeface="DejaVu Sans" charset="0"/>
                <a:cs typeface="DejaVu Sans" charset="0"/>
              </a:rPr>
              <a:t>Enterprise</a:t>
            </a:r>
            <a:r>
              <a:rPr lang="it-IT" sz="1600" dirty="0">
                <a:solidFill>
                  <a:srgbClr val="000000"/>
                </a:solidFill>
                <a:latin typeface="+mj-lt"/>
                <a:ea typeface="DejaVu Sans" charset="0"/>
                <a:cs typeface="DejaVu Sans" charset="0"/>
              </a:rPr>
              <a:t> (EJB, Data Source, Code, </a:t>
            </a:r>
            <a:r>
              <a:rPr lang="it-IT" sz="1600" dirty="0" err="1">
                <a:solidFill>
                  <a:srgbClr val="000000"/>
                </a:solidFill>
                <a:latin typeface="+mj-lt"/>
                <a:ea typeface="DejaVu Sans" charset="0"/>
                <a:cs typeface="DejaVu Sans" charset="0"/>
              </a:rPr>
              <a:t>etc</a:t>
            </a:r>
            <a:r>
              <a:rPr lang="it-IT" sz="1600"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4368" y="4081189"/>
            <a:ext cx="7835265" cy="259746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79388" y="527050"/>
            <a:ext cx="8820150" cy="6330950"/>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Lo Sviluppo del Processo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Lo sviluppo di un processo coincide con la definizione grafica dello stesso, attraverso il Designer</a:t>
            </a:r>
            <a:r>
              <a:rPr lang="it-IT" dirty="0" smtClean="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Al termine della definizione del processo viene prodotto un output in formato testuale (xml) </a:t>
            </a:r>
            <a:r>
              <a:rPr lang="it-IT" dirty="0" smtClean="0">
                <a:solidFill>
                  <a:srgbClr val="000000"/>
                </a:solidFill>
                <a:latin typeface="+mj-lt"/>
                <a:ea typeface="DejaVu Sans" charset="0"/>
                <a:cs typeface="DejaVu Sans" charset="0"/>
              </a:rPr>
              <a:t>che rappresenta </a:t>
            </a:r>
            <a:r>
              <a:rPr lang="it-IT" dirty="0">
                <a:solidFill>
                  <a:srgbClr val="000000"/>
                </a:solidFill>
                <a:latin typeface="+mj-lt"/>
                <a:ea typeface="DejaVu Sans" charset="0"/>
                <a:cs typeface="DejaVu Sans" charset="0"/>
              </a:rPr>
              <a:t>il flusso del </a:t>
            </a:r>
            <a:r>
              <a:rPr lang="it-IT" dirty="0" smtClean="0">
                <a:solidFill>
                  <a:srgbClr val="000000"/>
                </a:solidFill>
                <a:latin typeface="+mj-lt"/>
                <a:ea typeface="DejaVu Sans" charset="0"/>
                <a:cs typeface="DejaVu Sans" charset="0"/>
              </a:rPr>
              <a:t>processo.</a:t>
            </a: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p:txBody>
      </p:sp>
      <p:pic>
        <p:nvPicPr>
          <p:cNvPr id="2050" name="Picture 2"/>
          <p:cNvPicPr>
            <a:picLocks noChangeAspect="1" noChangeArrowheads="1"/>
          </p:cNvPicPr>
          <p:nvPr/>
        </p:nvPicPr>
        <p:blipFill>
          <a:blip r:embed="rId3"/>
          <a:srcRect t="2972" b="991"/>
          <a:stretch>
            <a:fillRect/>
          </a:stretch>
        </p:blipFill>
        <p:spPr bwMode="auto">
          <a:xfrm>
            <a:off x="1221820" y="1858941"/>
            <a:ext cx="6700361" cy="383870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0440" y="1470701"/>
            <a:ext cx="3600000" cy="2031325"/>
          </a:xfrm>
          <a:prstGeom prst="rect">
            <a:avLst/>
          </a:prstGeom>
        </p:spPr>
        <p:txBody>
          <a:bodyPr wrap="square">
            <a:spAutoFit/>
          </a:bodyPr>
          <a:lstStyle/>
          <a:p>
            <a:pPr algn="just"/>
            <a:r>
              <a:rPr lang="it-IT" sz="1400" dirty="0" smtClean="0">
                <a:latin typeface="+mj-lt"/>
              </a:rPr>
              <a:t>Al termine della costruzione del flusso di processo , questo può essere </a:t>
            </a:r>
            <a:r>
              <a:rPr lang="it-IT" sz="1400" dirty="0" err="1" smtClean="0">
                <a:latin typeface="+mj-lt"/>
              </a:rPr>
              <a:t>deployato</a:t>
            </a:r>
            <a:r>
              <a:rPr lang="it-IT" sz="1400" dirty="0" smtClean="0">
                <a:latin typeface="+mj-lt"/>
              </a:rPr>
              <a:t> sul server. L’operazione consiste nel salvataggio della definizione di processo (</a:t>
            </a:r>
            <a:r>
              <a:rPr lang="it-IT" sz="1400" dirty="0" err="1" smtClean="0">
                <a:latin typeface="+mj-lt"/>
              </a:rPr>
              <a:t>ProcessDefinition</a:t>
            </a:r>
            <a:r>
              <a:rPr lang="it-IT" sz="1400" dirty="0" smtClean="0">
                <a:latin typeface="+mj-lt"/>
              </a:rPr>
              <a:t>) su </a:t>
            </a:r>
            <a:r>
              <a:rPr lang="it-IT" sz="1400" dirty="0" err="1" smtClean="0">
                <a:latin typeface="+mj-lt"/>
              </a:rPr>
              <a:t>DataBase</a:t>
            </a:r>
            <a:r>
              <a:rPr lang="it-IT" sz="1400" dirty="0" smtClean="0">
                <a:latin typeface="+mj-lt"/>
              </a:rPr>
              <a:t>. </a:t>
            </a:r>
          </a:p>
          <a:p>
            <a:pPr algn="just"/>
            <a:r>
              <a:rPr lang="it-IT" sz="1400" dirty="0" smtClean="0">
                <a:latin typeface="+mj-lt"/>
              </a:rPr>
              <a:t>In seguito al </a:t>
            </a:r>
            <a:r>
              <a:rPr lang="it-IT" sz="1400" dirty="0" err="1" smtClean="0">
                <a:latin typeface="+mj-lt"/>
              </a:rPr>
              <a:t>deploy</a:t>
            </a:r>
            <a:r>
              <a:rPr lang="it-IT" sz="1400" dirty="0" smtClean="0">
                <a:latin typeface="+mj-lt"/>
              </a:rPr>
              <a:t> la definizione del processo (</a:t>
            </a:r>
            <a:r>
              <a:rPr lang="it-IT" sz="1400" dirty="0" err="1" smtClean="0">
                <a:latin typeface="+mj-lt"/>
              </a:rPr>
              <a:t>Process</a:t>
            </a:r>
            <a:r>
              <a:rPr lang="it-IT" sz="1400" dirty="0" smtClean="0">
                <a:latin typeface="+mj-lt"/>
              </a:rPr>
              <a:t> </a:t>
            </a:r>
            <a:r>
              <a:rPr lang="it-IT" sz="1400" dirty="0" err="1" smtClean="0">
                <a:latin typeface="+mj-lt"/>
              </a:rPr>
              <a:t>Definition</a:t>
            </a:r>
            <a:r>
              <a:rPr lang="it-IT" sz="1400" dirty="0" smtClean="0">
                <a:latin typeface="+mj-lt"/>
              </a:rPr>
              <a:t>) è nota alla piattaforma, è può essere utilizzata per avviare istanze concrete del processo.</a:t>
            </a:r>
            <a:endParaRPr lang="it-IT" sz="1400" dirty="0">
              <a:latin typeface="+mj-lt"/>
            </a:endParaRPr>
          </a:p>
        </p:txBody>
      </p:sp>
      <p:sp>
        <p:nvSpPr>
          <p:cNvPr id="3" name="Rettangolo 2"/>
          <p:cNvSpPr/>
          <p:nvPr/>
        </p:nvSpPr>
        <p:spPr>
          <a:xfrm>
            <a:off x="2114436" y="580419"/>
            <a:ext cx="4915128" cy="584775"/>
          </a:xfrm>
          <a:prstGeom prst="rect">
            <a:avLst/>
          </a:prstGeom>
        </p:spPr>
        <p:txBody>
          <a:bodyPr wrap="none">
            <a:spAutoFit/>
          </a:body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smtClean="0">
                <a:solidFill>
                  <a:srgbClr val="000000"/>
                </a:solidFill>
                <a:latin typeface="Calibri"/>
                <a:ea typeface="DejaVu Sans" charset="0"/>
                <a:cs typeface="DejaVu Sans" charset="0"/>
              </a:rPr>
              <a:t>Lo Sviluppo del Processo (2)</a:t>
            </a:r>
            <a:endParaRPr lang="it-IT" sz="3200" b="1" dirty="0">
              <a:solidFill>
                <a:srgbClr val="000000"/>
              </a:solidFill>
              <a:latin typeface="Calibri"/>
              <a:ea typeface="DejaVu Sans" charset="0"/>
              <a:cs typeface="DejaVu Sans" charset="0"/>
            </a:endParaRP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l="2106" t="1243" r="526" b="1243"/>
          <a:stretch>
            <a:fillRect/>
          </a:stretch>
        </p:blipFill>
        <p:spPr bwMode="auto">
          <a:xfrm>
            <a:off x="4024305" y="1525496"/>
            <a:ext cx="4661264" cy="1976530"/>
          </a:xfrm>
          <a:prstGeom prst="rect">
            <a:avLst/>
          </a:prstGeom>
          <a:noFill/>
          <a:ln w="9525">
            <a:noFill/>
            <a:miter lim="800000"/>
            <a:headEnd/>
            <a:tailEnd/>
          </a:ln>
          <a:effectLst/>
        </p:spPr>
      </p:pic>
      <p:sp>
        <p:nvSpPr>
          <p:cNvPr id="5" name="Rettangolo 4"/>
          <p:cNvSpPr/>
          <p:nvPr/>
        </p:nvSpPr>
        <p:spPr>
          <a:xfrm>
            <a:off x="4775508" y="3721104"/>
            <a:ext cx="4032000" cy="2308324"/>
          </a:xfrm>
          <a:prstGeom prst="rect">
            <a:avLst/>
          </a:prstGeom>
        </p:spPr>
        <p:txBody>
          <a:bodyPr wrap="square">
            <a:spAutoFit/>
          </a:bodyPr>
          <a:lstStyle/>
          <a:p>
            <a:pPr algn="just"/>
            <a:r>
              <a:rPr lang="it-IT" sz="1600" dirty="0" smtClean="0">
                <a:latin typeface="+mj-lt"/>
              </a:rPr>
              <a:t>Quando una definizione di processo è presente nel database è possibile richiamarla e richiedere all’</a:t>
            </a:r>
            <a:r>
              <a:rPr lang="it-IT" sz="1600" dirty="0" err="1" smtClean="0">
                <a:latin typeface="+mj-lt"/>
              </a:rPr>
              <a:t>engine</a:t>
            </a:r>
            <a:r>
              <a:rPr lang="it-IT" sz="1600" dirty="0" smtClean="0">
                <a:latin typeface="+mj-lt"/>
              </a:rPr>
              <a:t> la costruzione di un’istanza concreta del processo (</a:t>
            </a:r>
            <a:r>
              <a:rPr lang="it-IT" sz="1600" dirty="0" err="1" smtClean="0">
                <a:latin typeface="+mj-lt"/>
              </a:rPr>
              <a:t>ProcessInstance</a:t>
            </a:r>
            <a:r>
              <a:rPr lang="it-IT" sz="1600" dirty="0" smtClean="0">
                <a:latin typeface="+mj-lt"/>
              </a:rPr>
              <a:t>). </a:t>
            </a:r>
          </a:p>
          <a:p>
            <a:pPr algn="just"/>
            <a:r>
              <a:rPr lang="it-IT" sz="1600" dirty="0" smtClean="0">
                <a:latin typeface="+mj-lt"/>
              </a:rPr>
              <a:t>In questo modo qualsiasi applicazione client (J2SE, JEE, EJB) può operare su diverse istanze di processo, mentre all’</a:t>
            </a:r>
            <a:r>
              <a:rPr lang="it-IT" sz="1600" dirty="0" err="1" smtClean="0">
                <a:latin typeface="+mj-lt"/>
              </a:rPr>
              <a:t>engine</a:t>
            </a:r>
            <a:r>
              <a:rPr lang="it-IT" sz="1600" dirty="0" smtClean="0">
                <a:latin typeface="+mj-lt"/>
              </a:rPr>
              <a:t> è delegata la gestione della persistenza nelle diverse fasi.</a:t>
            </a:r>
            <a:endParaRPr lang="it-IT" sz="1600" dirty="0">
              <a:latin typeface="+mj-lt"/>
            </a:endParaRPr>
          </a:p>
        </p:txBody>
      </p:sp>
      <p:pic>
        <p:nvPicPr>
          <p:cNvPr id="3075" name="Picture 3"/>
          <p:cNvPicPr>
            <a:picLocks noChangeAspect="1" noChangeArrowheads="1"/>
          </p:cNvPicPr>
          <p:nvPr/>
        </p:nvPicPr>
        <p:blipFill>
          <a:blip r:embed="rId3">
            <a:clrChange>
              <a:clrFrom>
                <a:srgbClr val="FFFFFF"/>
              </a:clrFrom>
              <a:clrTo>
                <a:srgbClr val="FFFFFF">
                  <a:alpha val="0"/>
                </a:srgbClr>
              </a:clrTo>
            </a:clrChange>
          </a:blip>
          <a:srcRect l="555" t="1308" r="555" b="1308"/>
          <a:stretch>
            <a:fillRect/>
          </a:stretch>
        </p:blipFill>
        <p:spPr bwMode="auto">
          <a:xfrm>
            <a:off x="190440" y="4086234"/>
            <a:ext cx="4169441" cy="1742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sellaDiTesto 31"/>
          <p:cNvSpPr txBox="1"/>
          <p:nvPr/>
        </p:nvSpPr>
        <p:spPr>
          <a:xfrm>
            <a:off x="73374" y="470880"/>
            <a:ext cx="8997254" cy="584775"/>
          </a:xfrm>
          <a:prstGeom prst="rect">
            <a:avLst/>
          </a:prstGeom>
          <a:noFill/>
        </p:spPr>
        <p:txBody>
          <a:bodyPr wrap="square" rtlCol="0">
            <a:spAutoFit/>
          </a:bodyPr>
          <a:lstStyle/>
          <a:p>
            <a:pPr algn="ctr"/>
            <a:r>
              <a:rPr lang="it-IT" sz="3200" b="1" dirty="0" smtClean="0">
                <a:latin typeface="+mj-lt"/>
              </a:rPr>
              <a:t>JBPM – Processo registrazione </a:t>
            </a:r>
            <a:r>
              <a:rPr lang="it-IT" sz="3200" b="1" dirty="0" err="1" smtClean="0">
                <a:latin typeface="+mj-lt"/>
              </a:rPr>
              <a:t>Cybercontadino</a:t>
            </a:r>
            <a:endParaRPr lang="it-IT" sz="3200" b="1" dirty="0">
              <a:latin typeface="+mj-lt"/>
            </a:endParaRPr>
          </a:p>
        </p:txBody>
      </p:sp>
      <p:pic>
        <p:nvPicPr>
          <p:cNvPr id="7174" name="Picture 6" descr="C:\Users\Valerio\JEE-Workspace\SeamAmiciDelGas\WebContent\processes\notificaRegistrazione\processimage.jpg"/>
          <p:cNvPicPr>
            <a:picLocks noChangeAspect="1" noChangeArrowheads="1"/>
          </p:cNvPicPr>
          <p:nvPr/>
        </p:nvPicPr>
        <p:blipFill>
          <a:blip r:embed="rId3"/>
          <a:srcRect l="2517" t="624" r="7911" b="16216"/>
          <a:stretch>
            <a:fillRect/>
          </a:stretch>
        </p:blipFill>
        <p:spPr bwMode="auto">
          <a:xfrm>
            <a:off x="88575" y="1128681"/>
            <a:ext cx="8966851" cy="4800120"/>
          </a:xfrm>
          <a:prstGeom prst="roundRect">
            <a:avLst>
              <a:gd name="adj" fmla="val 1328"/>
            </a:avLst>
          </a:prstGeom>
          <a:noFill/>
          <a:effectLst>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(1)</a:t>
            </a:r>
          </a:p>
        </p:txBody>
      </p:sp>
      <p:sp>
        <p:nvSpPr>
          <p:cNvPr id="3075"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3076" name="Picture 5"/>
          <p:cNvPicPr>
            <a:picLocks noChangeAspect="1" noChangeArrowheads="1"/>
          </p:cNvPicPr>
          <p:nvPr/>
        </p:nvPicPr>
        <p:blipFill>
          <a:blip r:embed="rId3"/>
          <a:srcRect/>
          <a:stretch>
            <a:fillRect/>
          </a:stretch>
        </p:blipFill>
        <p:spPr bwMode="auto">
          <a:xfrm>
            <a:off x="347663" y="1214438"/>
            <a:ext cx="8448675" cy="55721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(2)</a:t>
            </a:r>
          </a:p>
        </p:txBody>
      </p:sp>
      <p:sp>
        <p:nvSpPr>
          <p:cNvPr id="4099"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4100" name="Picture 3"/>
          <p:cNvPicPr>
            <a:picLocks noChangeAspect="1" noChangeArrowheads="1"/>
          </p:cNvPicPr>
          <p:nvPr/>
        </p:nvPicPr>
        <p:blipFill>
          <a:blip r:embed="rId3"/>
          <a:srcRect/>
          <a:stretch>
            <a:fillRect/>
          </a:stretch>
        </p:blipFill>
        <p:spPr bwMode="auto">
          <a:xfrm>
            <a:off x="187325" y="1214438"/>
            <a:ext cx="8742363" cy="550068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jBPM vs Intalio</a:t>
            </a:r>
          </a:p>
        </p:txBody>
      </p:sp>
      <p:grpSp>
        <p:nvGrpSpPr>
          <p:cNvPr id="2" name="Group 2"/>
          <p:cNvGrpSpPr>
            <a:grpSpLocks/>
          </p:cNvGrpSpPr>
          <p:nvPr/>
        </p:nvGrpSpPr>
        <p:grpSpPr bwMode="auto">
          <a:xfrm>
            <a:off x="457200" y="2249488"/>
            <a:ext cx="8228013" cy="3706812"/>
            <a:chOff x="288" y="1417"/>
            <a:chExt cx="5183" cy="2335"/>
          </a:xfrm>
        </p:grpSpPr>
        <p:sp>
          <p:nvSpPr>
            <p:cNvPr id="16387" name="Rectangle 3"/>
            <p:cNvSpPr>
              <a:spLocks noChangeArrowheads="1"/>
            </p:cNvSpPr>
            <p:nvPr/>
          </p:nvSpPr>
          <p:spPr bwMode="auto">
            <a:xfrm>
              <a:off x="288" y="1417"/>
              <a:ext cx="1728" cy="234"/>
            </a:xfrm>
            <a:prstGeom prst="rect">
              <a:avLst/>
            </a:prstGeom>
            <a:noFill/>
            <a:ln w="9525">
              <a:noFill/>
              <a:round/>
              <a:headEnd/>
              <a:tailEnd/>
            </a:ln>
            <a:effectLst/>
          </p:spPr>
          <p:txBody>
            <a:bodyPr wrap="none" anchor="ctr"/>
            <a:lstStyle/>
            <a:p>
              <a:endParaRPr lang="it-IT"/>
            </a:p>
          </p:txBody>
        </p:sp>
        <p:sp>
          <p:nvSpPr>
            <p:cNvPr id="16388" name="Rectangle 4"/>
            <p:cNvSpPr>
              <a:spLocks noChangeArrowheads="1"/>
            </p:cNvSpPr>
            <p:nvPr/>
          </p:nvSpPr>
          <p:spPr bwMode="auto">
            <a:xfrm>
              <a:off x="2016"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Intalio</a:t>
              </a:r>
            </a:p>
          </p:txBody>
        </p:sp>
        <p:sp>
          <p:nvSpPr>
            <p:cNvPr id="16389" name="Rectangle 5"/>
            <p:cNvSpPr>
              <a:spLocks noChangeArrowheads="1"/>
            </p:cNvSpPr>
            <p:nvPr/>
          </p:nvSpPr>
          <p:spPr bwMode="auto">
            <a:xfrm>
              <a:off x="3744"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jBPM</a:t>
              </a:r>
            </a:p>
          </p:txBody>
        </p:sp>
        <p:sp>
          <p:nvSpPr>
            <p:cNvPr id="16390" name="Rectangle 6"/>
            <p:cNvSpPr>
              <a:spLocks noChangeArrowheads="1"/>
            </p:cNvSpPr>
            <p:nvPr/>
          </p:nvSpPr>
          <p:spPr bwMode="auto">
            <a:xfrm>
              <a:off x="288"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Target User</a:t>
              </a:r>
            </a:p>
          </p:txBody>
        </p:sp>
        <p:sp>
          <p:nvSpPr>
            <p:cNvPr id="16391" name="Rectangle 7"/>
            <p:cNvSpPr>
              <a:spLocks noChangeArrowheads="1"/>
            </p:cNvSpPr>
            <p:nvPr/>
          </p:nvSpPr>
          <p:spPr bwMode="auto">
            <a:xfrm>
              <a:off x="2016"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Process analyst</a:t>
              </a:r>
            </a:p>
          </p:txBody>
        </p:sp>
        <p:sp>
          <p:nvSpPr>
            <p:cNvPr id="16392" name="Rectangle 8"/>
            <p:cNvSpPr>
              <a:spLocks noChangeArrowheads="1"/>
            </p:cNvSpPr>
            <p:nvPr/>
          </p:nvSpPr>
          <p:spPr bwMode="auto">
            <a:xfrm>
              <a:off x="3744"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J2EE expert</a:t>
              </a:r>
            </a:p>
          </p:txBody>
        </p:sp>
        <p:sp>
          <p:nvSpPr>
            <p:cNvPr id="16393" name="Rectangle 9"/>
            <p:cNvSpPr>
              <a:spLocks noChangeArrowheads="1"/>
            </p:cNvSpPr>
            <p:nvPr/>
          </p:nvSpPr>
          <p:spPr bwMode="auto">
            <a:xfrm>
              <a:off x="288"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Modeling notation</a:t>
              </a:r>
            </a:p>
          </p:txBody>
        </p:sp>
        <p:sp>
          <p:nvSpPr>
            <p:cNvPr id="16394" name="Rectangle 10"/>
            <p:cNvSpPr>
              <a:spLocks noChangeArrowheads="1"/>
            </p:cNvSpPr>
            <p:nvPr/>
          </p:nvSpPr>
          <p:spPr bwMode="auto">
            <a:xfrm>
              <a:off x="2016"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BPMN</a:t>
              </a:r>
            </a:p>
          </p:txBody>
        </p:sp>
        <p:sp>
          <p:nvSpPr>
            <p:cNvPr id="16395" name="Rectangle 11"/>
            <p:cNvSpPr>
              <a:spLocks noChangeArrowheads="1"/>
            </p:cNvSpPr>
            <p:nvPr/>
          </p:nvSpPr>
          <p:spPr bwMode="auto">
            <a:xfrm>
              <a:off x="3744"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Notazione proprietaria</a:t>
              </a:r>
            </a:p>
          </p:txBody>
        </p:sp>
        <p:sp>
          <p:nvSpPr>
            <p:cNvPr id="16396" name="Rectangle 12"/>
            <p:cNvSpPr>
              <a:spLocks noChangeArrowheads="1"/>
            </p:cNvSpPr>
            <p:nvPr/>
          </p:nvSpPr>
          <p:spPr bwMode="auto">
            <a:xfrm>
              <a:off x="288"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Code Requ.</a:t>
              </a:r>
            </a:p>
          </p:txBody>
        </p:sp>
        <p:sp>
          <p:nvSpPr>
            <p:cNvPr id="16397" name="Rectangle 13"/>
            <p:cNvSpPr>
              <a:spLocks noChangeArrowheads="1"/>
            </p:cNvSpPr>
            <p:nvPr/>
          </p:nvSpPr>
          <p:spPr bwMode="auto">
            <a:xfrm>
              <a:off x="2016"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Zero codice</a:t>
              </a:r>
            </a:p>
          </p:txBody>
        </p:sp>
        <p:sp>
          <p:nvSpPr>
            <p:cNvPr id="16398" name="Rectangle 14"/>
            <p:cNvSpPr>
              <a:spLocks noChangeArrowheads="1"/>
            </p:cNvSpPr>
            <p:nvPr/>
          </p:nvSpPr>
          <p:spPr bwMode="auto">
            <a:xfrm>
              <a:off x="3744"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Richiede codice</a:t>
              </a:r>
            </a:p>
          </p:txBody>
        </p:sp>
        <p:sp>
          <p:nvSpPr>
            <p:cNvPr id="16399" name="Rectangle 15"/>
            <p:cNvSpPr>
              <a:spLocks noChangeArrowheads="1"/>
            </p:cNvSpPr>
            <p:nvPr/>
          </p:nvSpPr>
          <p:spPr bwMode="auto">
            <a:xfrm>
              <a:off x="288"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Deployment model</a:t>
              </a:r>
            </a:p>
          </p:txBody>
        </p:sp>
        <p:sp>
          <p:nvSpPr>
            <p:cNvPr id="16400" name="Rectangle 16"/>
            <p:cNvSpPr>
              <a:spLocks noChangeArrowheads="1"/>
            </p:cNvSpPr>
            <p:nvPr/>
          </p:nvSpPr>
          <p:spPr bwMode="auto">
            <a:xfrm>
              <a:off x="2016"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One click</a:t>
              </a:r>
            </a:p>
          </p:txBody>
        </p:sp>
        <p:sp>
          <p:nvSpPr>
            <p:cNvPr id="16401" name="Rectangle 17"/>
            <p:cNvSpPr>
              <a:spLocks noChangeArrowheads="1"/>
            </p:cNvSpPr>
            <p:nvPr/>
          </p:nvSpPr>
          <p:spPr bwMode="auto">
            <a:xfrm>
              <a:off x="3744"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Multi step</a:t>
              </a:r>
            </a:p>
          </p:txBody>
        </p:sp>
        <p:sp>
          <p:nvSpPr>
            <p:cNvPr id="16402" name="Rectangle 18"/>
            <p:cNvSpPr>
              <a:spLocks noChangeArrowheads="1"/>
            </p:cNvSpPr>
            <p:nvPr/>
          </p:nvSpPr>
          <p:spPr bwMode="auto">
            <a:xfrm>
              <a:off x="288"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Linguaggio nativo</a:t>
              </a:r>
            </a:p>
          </p:txBody>
        </p:sp>
        <p:sp>
          <p:nvSpPr>
            <p:cNvPr id="16403" name="Rectangle 19"/>
            <p:cNvSpPr>
              <a:spLocks noChangeArrowheads="1"/>
            </p:cNvSpPr>
            <p:nvPr/>
          </p:nvSpPr>
          <p:spPr bwMode="auto">
            <a:xfrm>
              <a:off x="2016"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a:t>
              </a:r>
            </a:p>
          </p:txBody>
        </p:sp>
        <p:sp>
          <p:nvSpPr>
            <p:cNvPr id="16404" name="Rectangle 20"/>
            <p:cNvSpPr>
              <a:spLocks noChangeArrowheads="1"/>
            </p:cNvSpPr>
            <p:nvPr/>
          </p:nvSpPr>
          <p:spPr bwMode="auto">
            <a:xfrm>
              <a:off x="3744"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JPDL</a:t>
              </a:r>
            </a:p>
          </p:txBody>
        </p:sp>
        <p:sp>
          <p:nvSpPr>
            <p:cNvPr id="16405" name="Rectangle 21"/>
            <p:cNvSpPr>
              <a:spLocks noChangeArrowheads="1"/>
            </p:cNvSpPr>
            <p:nvPr/>
          </p:nvSpPr>
          <p:spPr bwMode="auto">
            <a:xfrm>
              <a:off x="288"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1.1</a:t>
              </a:r>
            </a:p>
          </p:txBody>
        </p:sp>
        <p:sp>
          <p:nvSpPr>
            <p:cNvPr id="16406" name="Rectangle 22"/>
            <p:cNvSpPr>
              <a:spLocks noChangeArrowheads="1"/>
            </p:cNvSpPr>
            <p:nvPr/>
          </p:nvSpPr>
          <p:spPr bwMode="auto">
            <a:xfrm>
              <a:off x="2016"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07" name="Rectangle 23"/>
            <p:cNvSpPr>
              <a:spLocks noChangeArrowheads="1"/>
            </p:cNvSpPr>
            <p:nvPr/>
          </p:nvSpPr>
          <p:spPr bwMode="auto">
            <a:xfrm>
              <a:off x="3744"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Parziale</a:t>
              </a:r>
            </a:p>
          </p:txBody>
        </p:sp>
        <p:sp>
          <p:nvSpPr>
            <p:cNvPr id="16408" name="Rectangle 24"/>
            <p:cNvSpPr>
              <a:spLocks noChangeArrowheads="1"/>
            </p:cNvSpPr>
            <p:nvPr/>
          </p:nvSpPr>
          <p:spPr bwMode="auto">
            <a:xfrm>
              <a:off x="288"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2.0</a:t>
              </a:r>
            </a:p>
          </p:txBody>
        </p:sp>
        <p:sp>
          <p:nvSpPr>
            <p:cNvPr id="16409" name="Rectangle 25"/>
            <p:cNvSpPr>
              <a:spLocks noChangeArrowheads="1"/>
            </p:cNvSpPr>
            <p:nvPr/>
          </p:nvSpPr>
          <p:spPr bwMode="auto">
            <a:xfrm>
              <a:off x="2016"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10" name="Rectangle 26"/>
            <p:cNvSpPr>
              <a:spLocks noChangeArrowheads="1"/>
            </p:cNvSpPr>
            <p:nvPr/>
          </p:nvSpPr>
          <p:spPr bwMode="auto">
            <a:xfrm>
              <a:off x="3744"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a:t>
              </a:r>
            </a:p>
          </p:txBody>
        </p:sp>
        <p:sp>
          <p:nvSpPr>
            <p:cNvPr id="16411" name="Rectangle 27"/>
            <p:cNvSpPr>
              <a:spLocks noChangeArrowheads="1"/>
            </p:cNvSpPr>
            <p:nvPr/>
          </p:nvSpPr>
          <p:spPr bwMode="auto">
            <a:xfrm>
              <a:off x="288"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Pageflow support</a:t>
              </a:r>
            </a:p>
          </p:txBody>
        </p:sp>
        <p:sp>
          <p:nvSpPr>
            <p:cNvPr id="16412" name="Rectangle 28"/>
            <p:cNvSpPr>
              <a:spLocks noChangeArrowheads="1"/>
            </p:cNvSpPr>
            <p:nvPr/>
          </p:nvSpPr>
          <p:spPr bwMode="auto">
            <a:xfrm>
              <a:off x="2016"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Qualsiasi</a:t>
              </a:r>
            </a:p>
          </p:txBody>
        </p:sp>
        <p:sp>
          <p:nvSpPr>
            <p:cNvPr id="16413" name="Rectangle 29"/>
            <p:cNvSpPr>
              <a:spLocks noChangeArrowheads="1"/>
            </p:cNvSpPr>
            <p:nvPr/>
          </p:nvSpPr>
          <p:spPr bwMode="auto">
            <a:xfrm>
              <a:off x="3744"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Solo JSF</a:t>
              </a:r>
            </a:p>
          </p:txBody>
        </p:sp>
        <p:sp>
          <p:nvSpPr>
            <p:cNvPr id="16414" name="Rectangle 30"/>
            <p:cNvSpPr>
              <a:spLocks noChangeArrowheads="1"/>
            </p:cNvSpPr>
            <p:nvPr/>
          </p:nvSpPr>
          <p:spPr bwMode="auto">
            <a:xfrm>
              <a:off x="288"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5" name="Rectangle 31"/>
            <p:cNvSpPr>
              <a:spLocks noChangeArrowheads="1"/>
            </p:cNvSpPr>
            <p:nvPr/>
          </p:nvSpPr>
          <p:spPr bwMode="auto">
            <a:xfrm>
              <a:off x="2016"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6" name="Rectangle 32"/>
            <p:cNvSpPr>
              <a:spLocks noChangeArrowheads="1"/>
            </p:cNvSpPr>
            <p:nvPr/>
          </p:nvSpPr>
          <p:spPr bwMode="auto">
            <a:xfrm>
              <a:off x="3744"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7" name="Line 33"/>
            <p:cNvSpPr>
              <a:spLocks noChangeShapeType="1"/>
            </p:cNvSpPr>
            <p:nvPr/>
          </p:nvSpPr>
          <p:spPr bwMode="auto">
            <a:xfrm>
              <a:off x="288" y="1651"/>
              <a:ext cx="5184" cy="1"/>
            </a:xfrm>
            <a:prstGeom prst="line">
              <a:avLst/>
            </a:prstGeom>
            <a:noFill/>
            <a:ln w="12600">
              <a:solidFill>
                <a:srgbClr val="53548A"/>
              </a:solidFill>
              <a:miter lim="800000"/>
              <a:headEnd/>
              <a:tailEnd/>
            </a:ln>
            <a:effectLst/>
          </p:spPr>
          <p:txBody>
            <a:bodyPr/>
            <a:lstStyle/>
            <a:p>
              <a:endParaRPr lang="it-IT"/>
            </a:p>
          </p:txBody>
        </p:sp>
        <p:sp>
          <p:nvSpPr>
            <p:cNvPr id="16418" name="Line 34"/>
            <p:cNvSpPr>
              <a:spLocks noChangeShapeType="1"/>
            </p:cNvSpPr>
            <p:nvPr/>
          </p:nvSpPr>
          <p:spPr bwMode="auto">
            <a:xfrm>
              <a:off x="288" y="1417"/>
              <a:ext cx="5184" cy="1"/>
            </a:xfrm>
            <a:prstGeom prst="line">
              <a:avLst/>
            </a:prstGeom>
            <a:noFill/>
            <a:ln w="12600">
              <a:solidFill>
                <a:srgbClr val="53548A"/>
              </a:solidFill>
              <a:miter lim="800000"/>
              <a:headEnd/>
              <a:tailEnd/>
            </a:ln>
            <a:effectLst/>
          </p:spPr>
          <p:txBody>
            <a:bodyPr/>
            <a:lstStyle/>
            <a:p>
              <a:endParaRPr lang="it-IT"/>
            </a:p>
          </p:txBody>
        </p:sp>
        <p:sp>
          <p:nvSpPr>
            <p:cNvPr id="16419" name="Line 35"/>
            <p:cNvSpPr>
              <a:spLocks noChangeShapeType="1"/>
            </p:cNvSpPr>
            <p:nvPr/>
          </p:nvSpPr>
          <p:spPr bwMode="auto">
            <a:xfrm>
              <a:off x="288" y="3753"/>
              <a:ext cx="5184" cy="1"/>
            </a:xfrm>
            <a:prstGeom prst="line">
              <a:avLst/>
            </a:prstGeom>
            <a:noFill/>
            <a:ln w="12600">
              <a:solidFill>
                <a:srgbClr val="53548A"/>
              </a:solidFill>
              <a:miter lim="800000"/>
              <a:headEnd/>
              <a:tailEnd/>
            </a:ln>
            <a:effectLst/>
          </p:spPr>
          <p:txBody>
            <a:bodyPr/>
            <a:lstStyle/>
            <a:p>
              <a:endParaRPr lang="it-IT"/>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 (2)</a:t>
            </a:r>
            <a:endParaRPr lang="it-IT" dirty="0"/>
          </a:p>
        </p:txBody>
      </p:sp>
      <p:sp>
        <p:nvSpPr>
          <p:cNvPr id="4" name="CasellaDiTesto 3"/>
          <p:cNvSpPr txBox="1"/>
          <p:nvPr/>
        </p:nvSpPr>
        <p:spPr>
          <a:xfrm>
            <a:off x="457200" y="1952240"/>
            <a:ext cx="8386821" cy="4247317"/>
          </a:xfrm>
          <a:prstGeom prst="rect">
            <a:avLst/>
          </a:prstGeom>
          <a:noFill/>
        </p:spPr>
        <p:txBody>
          <a:bodyPr wrap="square" rtlCol="0">
            <a:spAutoFit/>
          </a:bodyPr>
          <a:lstStyle/>
          <a:p>
            <a:r>
              <a:rPr lang="it-IT" sz="2600" dirty="0" smtClean="0">
                <a:latin typeface="+mj-lt"/>
              </a:rPr>
              <a:t>Procedura registrazione</a:t>
            </a:r>
          </a:p>
          <a:p>
            <a:endParaRPr lang="it-IT" sz="2600" dirty="0" smtClean="0">
              <a:latin typeface="+mj-lt"/>
            </a:endParaRPr>
          </a:p>
          <a:p>
            <a:r>
              <a:rPr lang="it-IT" sz="2600" dirty="0" smtClean="0">
                <a:latin typeface="+mj-lt"/>
              </a:rPr>
              <a:t>Dati principali da inserire:</a:t>
            </a:r>
          </a:p>
          <a:p>
            <a:pPr marL="468000" lvl="1" indent="-360000">
              <a:buFont typeface="Arial" pitchFamily="34" charset="0"/>
              <a:buChar char="•"/>
            </a:pPr>
            <a:r>
              <a:rPr lang="it-IT" sz="2400" dirty="0" smtClean="0">
                <a:latin typeface="+mj-lt"/>
              </a:rPr>
              <a:t>Dati anagrafici (nome, cognome, data e luogo di nascita, codice fiscale, sesso)</a:t>
            </a:r>
          </a:p>
          <a:p>
            <a:pPr marL="468000" lvl="1" indent="-360000">
              <a:buFont typeface="Arial" pitchFamily="34" charset="0"/>
              <a:buChar char="•"/>
            </a:pPr>
            <a:r>
              <a:rPr lang="it-IT" sz="2400" dirty="0" smtClean="0">
                <a:latin typeface="+mj-lt"/>
              </a:rPr>
              <a:t>Residenza (comune, indirizzo, C.A.P., provincia)</a:t>
            </a:r>
          </a:p>
          <a:p>
            <a:pPr marL="468000" lvl="1" indent="-360000">
              <a:buFont typeface="Arial" pitchFamily="34" charset="0"/>
              <a:buChar char="•"/>
            </a:pPr>
            <a:r>
              <a:rPr lang="it-IT" sz="2400" dirty="0" smtClean="0">
                <a:latin typeface="+mj-lt"/>
              </a:rPr>
              <a:t>E-mail</a:t>
            </a:r>
          </a:p>
          <a:p>
            <a:pPr marL="468000" lvl="1" indent="-360000">
              <a:buFont typeface="Arial" pitchFamily="34" charset="0"/>
              <a:buChar char="•"/>
            </a:pPr>
            <a:r>
              <a:rPr lang="it-IT" sz="2400" dirty="0" smtClean="0">
                <a:latin typeface="+mj-lt"/>
              </a:rPr>
              <a:t>Recapiti telefonici</a:t>
            </a:r>
          </a:p>
          <a:p>
            <a:pPr marL="468000" lvl="1" indent="-360000">
              <a:buFont typeface="Arial" pitchFamily="34" charset="0"/>
              <a:buChar char="•"/>
            </a:pPr>
            <a:r>
              <a:rPr lang="it-IT" sz="2400" dirty="0" smtClean="0">
                <a:latin typeface="+mj-lt"/>
              </a:rPr>
              <a:t>Informazioni Patente (numero patente, tipo)</a:t>
            </a:r>
          </a:p>
          <a:p>
            <a:pPr marL="468000" lvl="1" indent="-360000">
              <a:buFont typeface="Arial" pitchFamily="34" charset="0"/>
              <a:buChar char="•"/>
            </a:pPr>
            <a:r>
              <a:rPr lang="it-IT" sz="2400" dirty="0" smtClean="0">
                <a:latin typeface="+mj-lt"/>
              </a:rPr>
              <a:t>User-name e password</a:t>
            </a:r>
          </a:p>
          <a:p>
            <a:pPr marL="468000" lvl="1" indent="-360000">
              <a:buFont typeface="Arial" pitchFamily="34" charset="0"/>
              <a:buChar char="•"/>
            </a:pPr>
            <a:r>
              <a:rPr lang="it-IT" sz="2400" dirty="0" smtClean="0">
                <a:latin typeface="+mj-lt"/>
              </a:rPr>
              <a:t>Dati pagamento elettronico</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Componenti Seam</a:t>
            </a:r>
          </a:p>
        </p:txBody>
      </p:sp>
      <p:sp>
        <p:nvSpPr>
          <p:cNvPr id="64515" name="Rectangle 3"/>
          <p:cNvSpPr>
            <a:spLocks noGrp="1"/>
          </p:cNvSpPr>
          <p:nvPr>
            <p:ph type="body" idx="4294967295"/>
          </p:nvPr>
        </p:nvSpPr>
        <p:spPr>
          <a:xfrm>
            <a:off x="457200" y="1600200"/>
            <a:ext cx="8229600" cy="4708525"/>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Legati ad un contesto</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@Name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@Scope</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Diverse categorie</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Session</a:t>
            </a:r>
            <a:r>
              <a:rPr lang="it-IT" dirty="0" smtClean="0">
                <a:latin typeface="+mj-lt"/>
              </a:rPr>
              <a:t> Bean (</a:t>
            </a:r>
            <a:r>
              <a:rPr lang="it-IT" dirty="0" err="1" smtClean="0">
                <a:latin typeface="+mj-lt"/>
              </a:rPr>
              <a:t>stateful</a:t>
            </a:r>
            <a:r>
              <a:rPr lang="it-IT" dirty="0" smtClean="0">
                <a:latin typeface="+mj-lt"/>
              </a:rPr>
              <a:t>/</a:t>
            </a:r>
            <a:r>
              <a:rPr lang="it-IT" dirty="0" err="1" smtClean="0">
                <a:latin typeface="+mj-lt"/>
              </a:rPr>
              <a:t>stateless</a:t>
            </a:r>
            <a:r>
              <a:rPr lang="it-IT" dirty="0" smtClean="0">
                <a:latin typeface="+mj-lt"/>
              </a:rPr>
              <a:t>)</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(JPA) </a:t>
            </a:r>
            <a:r>
              <a:rPr lang="it-IT" dirty="0" err="1" smtClean="0">
                <a:latin typeface="+mj-lt"/>
              </a:rPr>
              <a:t>Entity</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Message-driven</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JavaBean</a:t>
            </a:r>
            <a:r>
              <a:rPr lang="it-IT" dirty="0" smtClean="0">
                <a:latin typeface="+mj-lt"/>
              </a:rPr>
              <a:t> (POJO)</a:t>
            </a: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Tutti questi componenti in </a:t>
            </a:r>
            <a:r>
              <a:rPr lang="it-IT" sz="2800" dirty="0" err="1" smtClean="0">
                <a:latin typeface="+mj-lt"/>
              </a:rPr>
              <a:t>seam</a:t>
            </a:r>
            <a:r>
              <a:rPr lang="it-IT" sz="2800" dirty="0" smtClean="0">
                <a:latin typeface="+mj-lt"/>
              </a:rPr>
              <a:t> possono agire da </a:t>
            </a:r>
            <a:r>
              <a:rPr lang="it-IT" sz="2800" dirty="0" err="1" smtClean="0">
                <a:latin typeface="+mj-lt"/>
              </a:rPr>
              <a:t>backing</a:t>
            </a:r>
            <a:r>
              <a:rPr lang="it-IT" sz="2800" dirty="0" smtClean="0">
                <a:latin typeface="+mj-lt"/>
              </a:rPr>
              <a:t> </a:t>
            </a:r>
            <a:r>
              <a:rPr lang="it-IT" sz="2800" dirty="0" err="1" smtClean="0">
                <a:latin typeface="+mj-lt"/>
              </a:rPr>
              <a:t>bean</a:t>
            </a:r>
            <a:r>
              <a:rPr lang="it-IT" sz="2800" dirty="0" smtClean="0">
                <a:latin typeface="+mj-lt"/>
              </a:rPr>
              <a:t> per le JSF </a:t>
            </a:r>
          </a:p>
          <a:p>
            <a:pPr marL="269875" indent="-269875" defTabSz="449263">
              <a:lnSpc>
                <a:spcPct val="90000"/>
              </a:lnSpc>
              <a:spcBef>
                <a:spcPts val="7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sz="2800"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Contesti</a:t>
            </a:r>
          </a:p>
        </p:txBody>
      </p:sp>
      <p:sp>
        <p:nvSpPr>
          <p:cNvPr id="66563" name="Rectangle 3"/>
          <p:cNvSpPr>
            <a:spLocks noGrp="1"/>
          </p:cNvSpPr>
          <p:nvPr>
            <p:ph type="body" idx="4294967295"/>
          </p:nvPr>
        </p:nvSpPr>
        <p:spPr>
          <a:xfrm>
            <a:off x="457200" y="1600200"/>
            <a:ext cx="8229600" cy="4525963"/>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Classici:</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Event</a:t>
            </a:r>
            <a:r>
              <a:rPr lang="it-IT" dirty="0" smtClean="0">
                <a:latin typeface="+mj-lt"/>
              </a:rPr>
              <a:t>/</a:t>
            </a:r>
            <a:r>
              <a:rPr lang="it-IT" dirty="0" err="1" smtClean="0">
                <a:latin typeface="+mj-lt"/>
              </a:rPr>
              <a:t>request</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Page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Session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Application</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Introdotti da </a:t>
            </a:r>
            <a:r>
              <a:rPr lang="it-IT" sz="2800" dirty="0" err="1" smtClean="0">
                <a:latin typeface="+mj-lt"/>
              </a:rPr>
              <a:t>Seam</a:t>
            </a:r>
            <a:endParaRPr lang="it-IT" sz="2800"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Conversation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Business </a:t>
            </a:r>
            <a:r>
              <a:rPr lang="it-IT" dirty="0" err="1" smtClean="0">
                <a:latin typeface="+mj-lt"/>
              </a:rPr>
              <a:t>process</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L’accesso a tutti i contesti è unificato attraverso la notazione EL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Bijection</a:t>
            </a:r>
          </a:p>
        </p:txBody>
      </p:sp>
      <p:sp>
        <p:nvSpPr>
          <p:cNvPr id="68611" name="Rectangle 3"/>
          <p:cNvSpPr>
            <a:spLocks noGrp="1"/>
          </p:cNvSpPr>
          <p:nvPr>
            <p:ph type="body" idx="4294967295"/>
          </p:nvPr>
        </p:nvSpPr>
        <p:spPr>
          <a:xfrm>
            <a:off x="457200" y="1600200"/>
            <a:ext cx="8229600" cy="4886325"/>
          </a:xfrm>
        </p:spPr>
        <p:txBody>
          <a:bodyPr lIns="90000" tIns="46800" rIns="90000" bIns="46800"/>
          <a:lstStyle/>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@In</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i="1" dirty="0" smtClean="0">
                <a:latin typeface="+mj-lt"/>
              </a:rPr>
              <a:t>	</a:t>
            </a:r>
            <a:r>
              <a:rPr lang="it-IT" i="1" dirty="0" err="1" smtClean="0">
                <a:latin typeface="+mj-lt"/>
              </a:rPr>
              <a:t>Dependency</a:t>
            </a:r>
            <a:r>
              <a:rPr lang="it-IT" i="1" dirty="0" smtClean="0">
                <a:latin typeface="+mj-lt"/>
              </a:rPr>
              <a:t> </a:t>
            </a:r>
            <a:r>
              <a:rPr lang="it-IT" i="1" dirty="0" err="1" smtClean="0">
                <a:latin typeface="+mj-lt"/>
              </a:rPr>
              <a:t>Injection</a:t>
            </a:r>
            <a:r>
              <a:rPr lang="it-IT" dirty="0" smtClean="0">
                <a:latin typeface="+mj-lt"/>
              </a:rPr>
              <a:t> applicabile a tutti i componenti </a:t>
            </a:r>
            <a:r>
              <a:rPr lang="it-IT" dirty="0" err="1" smtClean="0">
                <a:latin typeface="+mj-lt"/>
              </a:rPr>
              <a:t>Seam</a:t>
            </a:r>
            <a:r>
              <a:rPr lang="it-IT" dirty="0" smtClean="0">
                <a:latin typeface="+mj-lt"/>
              </a:rPr>
              <a:t> e non alle sole risorse gestite da Java EE 5</a:t>
            </a:r>
          </a:p>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@Out</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	Pubblicazione di una variabile definita in un componente </a:t>
            </a:r>
            <a:r>
              <a:rPr lang="it-IT" dirty="0" err="1" smtClean="0">
                <a:latin typeface="+mj-lt"/>
              </a:rPr>
              <a:t>Seam</a:t>
            </a:r>
            <a:r>
              <a:rPr lang="it-IT" dirty="0" smtClean="0">
                <a:latin typeface="+mj-lt"/>
              </a:rPr>
              <a:t> su uno specifico contesto </a:t>
            </a:r>
          </a:p>
          <a:p>
            <a:pPr marL="269875" indent="-269875" defTabSz="449263">
              <a:spcBef>
                <a:spcPts val="8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it-IT" smtClean="0"/>
              <a:t>Business Logic</a:t>
            </a:r>
          </a:p>
        </p:txBody>
      </p:sp>
      <p:sp>
        <p:nvSpPr>
          <p:cNvPr id="70659" name="Rectangle 3"/>
          <p:cNvSpPr>
            <a:spLocks noGrp="1"/>
          </p:cNvSpPr>
          <p:nvPr>
            <p:ph type="body" idx="4294967295"/>
          </p:nvPr>
        </p:nvSpPr>
        <p:spPr/>
        <p:txBody>
          <a:bodyPr/>
          <a:lstStyle/>
          <a:p>
            <a:r>
              <a:rPr lang="it-IT" dirty="0" smtClean="0">
                <a:latin typeface="+mj-lt"/>
              </a:rPr>
              <a:t>Il livello di accesso ai dati è implementato mediante EJB3 di tipo </a:t>
            </a:r>
            <a:r>
              <a:rPr lang="it-IT" dirty="0" err="1" smtClean="0">
                <a:latin typeface="+mj-lt"/>
              </a:rPr>
              <a:t>Entity</a:t>
            </a:r>
            <a:r>
              <a:rPr lang="it-IT" dirty="0" smtClean="0">
                <a:latin typeface="+mj-lt"/>
              </a:rPr>
              <a:t> Bean, arricchiti dalle funzionalità di </a:t>
            </a:r>
            <a:r>
              <a:rPr lang="it-IT" dirty="0" err="1" smtClean="0">
                <a:latin typeface="+mj-lt"/>
              </a:rPr>
              <a:t>Seam</a:t>
            </a:r>
            <a:endParaRPr lang="it-IT" dirty="0" smtClean="0">
              <a:latin typeface="+mj-lt"/>
            </a:endParaRPr>
          </a:p>
          <a:p>
            <a:pPr lvl="1"/>
            <a:r>
              <a:rPr lang="it-IT" dirty="0" smtClean="0">
                <a:latin typeface="+mj-lt"/>
              </a:rPr>
              <a:t>E’ possibile utilizzare direttamente gli </a:t>
            </a:r>
            <a:r>
              <a:rPr lang="it-IT" dirty="0" err="1" smtClean="0">
                <a:latin typeface="+mj-lt"/>
              </a:rPr>
              <a:t>entity</a:t>
            </a:r>
            <a:r>
              <a:rPr lang="it-IT" dirty="0" smtClean="0">
                <a:latin typeface="+mj-lt"/>
              </a:rPr>
              <a:t> </a:t>
            </a:r>
            <a:r>
              <a:rPr lang="it-IT" dirty="0" err="1" smtClean="0">
                <a:latin typeface="+mj-lt"/>
              </a:rPr>
              <a:t>bean</a:t>
            </a:r>
            <a:r>
              <a:rPr lang="it-IT" dirty="0" smtClean="0">
                <a:latin typeface="+mj-lt"/>
              </a:rPr>
              <a:t> come </a:t>
            </a:r>
            <a:r>
              <a:rPr lang="it-IT" dirty="0" err="1" smtClean="0">
                <a:latin typeface="+mj-lt"/>
              </a:rPr>
              <a:t>backing</a:t>
            </a:r>
            <a:r>
              <a:rPr lang="it-IT" dirty="0" smtClean="0">
                <a:latin typeface="+mj-lt"/>
              </a:rPr>
              <a:t> </a:t>
            </a:r>
            <a:r>
              <a:rPr lang="it-IT" dirty="0" err="1" smtClean="0">
                <a:latin typeface="+mj-lt"/>
              </a:rPr>
              <a:t>bean</a:t>
            </a:r>
            <a:r>
              <a:rPr lang="it-IT" dirty="0" smtClean="0">
                <a:latin typeface="+mj-lt"/>
              </a:rPr>
              <a:t> delle JSF</a:t>
            </a:r>
          </a:p>
          <a:p>
            <a:pPr lvl="1"/>
            <a:endParaRPr lang="it-IT" dirty="0" smtClean="0">
              <a:latin typeface="+mj-lt"/>
            </a:endParaRPr>
          </a:p>
          <a:p>
            <a:r>
              <a:rPr lang="it-IT" dirty="0" smtClean="0">
                <a:latin typeface="+mj-lt"/>
              </a:rPr>
              <a:t>Per le azioni abbiamo potuto scegliere tra EJB3 </a:t>
            </a:r>
            <a:r>
              <a:rPr lang="it-IT" dirty="0" err="1" smtClean="0">
                <a:latin typeface="+mj-lt"/>
              </a:rPr>
              <a:t>Session</a:t>
            </a:r>
            <a:r>
              <a:rPr lang="it-IT" dirty="0" smtClean="0">
                <a:latin typeface="+mj-lt"/>
              </a:rPr>
              <a:t> Bean e </a:t>
            </a:r>
            <a:r>
              <a:rPr lang="it-IT" dirty="0" err="1" smtClean="0">
                <a:latin typeface="+mj-lt"/>
              </a:rPr>
              <a:t>POJOs</a:t>
            </a:r>
            <a:endParaRPr lang="it-IT" dirty="0" smtClean="0">
              <a:latin typeface="+mj-lt"/>
            </a:endParaRPr>
          </a:p>
          <a:p>
            <a:pPr lvl="1"/>
            <a:r>
              <a:rPr lang="it-IT" dirty="0" smtClean="0">
                <a:latin typeface="+mj-lt"/>
              </a:rPr>
              <a:t>Abbiamo utilizzato generalmente POJO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p:txBody>
          <a:bodyPr/>
          <a:lstStyle/>
          <a:p>
            <a:r>
              <a:rPr lang="it-IT" smtClean="0"/>
              <a:t>Registro UDDI</a:t>
            </a:r>
          </a:p>
        </p:txBody>
      </p:sp>
      <p:sp>
        <p:nvSpPr>
          <p:cNvPr id="51203" name="Rectangle 3"/>
          <p:cNvSpPr>
            <a:spLocks noGrp="1"/>
          </p:cNvSpPr>
          <p:nvPr>
            <p:ph type="body" idx="4294967295"/>
          </p:nvPr>
        </p:nvSpPr>
        <p:spPr/>
        <p:txBody>
          <a:bodyPr/>
          <a:lstStyle/>
          <a:p>
            <a:r>
              <a:rPr lang="it-IT" dirty="0" smtClean="0">
                <a:latin typeface="+mj-lt"/>
              </a:rPr>
              <a:t>All’atto della registrazione, il contadino indica la URL e il </a:t>
            </a:r>
            <a:r>
              <a:rPr lang="it-IT" dirty="0" err="1" smtClean="0">
                <a:latin typeface="+mj-lt"/>
              </a:rPr>
              <a:t>namespace</a:t>
            </a:r>
            <a:r>
              <a:rPr lang="it-IT" dirty="0" smtClean="0">
                <a:latin typeface="+mj-lt"/>
              </a:rPr>
              <a:t>  del WSDL che descrive il proprio servizio;</a:t>
            </a:r>
          </a:p>
          <a:p>
            <a:r>
              <a:rPr lang="it-IT" dirty="0" smtClean="0">
                <a:latin typeface="+mj-lt"/>
              </a:rPr>
              <a:t>Queste informazioni vengono memorizzate nel registro UDDI privato del nostro sistema;</a:t>
            </a:r>
          </a:p>
          <a:p>
            <a:r>
              <a:rPr lang="it-IT" dirty="0" smtClean="0">
                <a:latin typeface="+mj-lt"/>
              </a:rPr>
              <a:t>L’implementazione del registro UDDI utilizzata è il sistema </a:t>
            </a:r>
            <a:r>
              <a:rPr lang="it-IT" dirty="0" err="1" smtClean="0">
                <a:latin typeface="+mj-lt"/>
              </a:rPr>
              <a:t>jUDDI</a:t>
            </a:r>
            <a:r>
              <a:rPr lang="it-IT" dirty="0" smtClean="0">
                <a:latin typeface="+mj-lt"/>
              </a:rPr>
              <a:t>, al quale si accede da Java utilizzando la libreria UDDI4j;</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it-IT" smtClean="0"/>
              <a:t>Registro UDDI- Utilizzo</a:t>
            </a:r>
          </a:p>
        </p:txBody>
      </p:sp>
      <p:sp>
        <p:nvSpPr>
          <p:cNvPr id="53251" name="Rectangle 3"/>
          <p:cNvSpPr>
            <a:spLocks noGrp="1"/>
          </p:cNvSpPr>
          <p:nvPr>
            <p:ph type="body" idx="4294967295"/>
          </p:nvPr>
        </p:nvSpPr>
        <p:spPr/>
        <p:txBody>
          <a:bodyPr/>
          <a:lstStyle/>
          <a:p>
            <a:r>
              <a:rPr lang="it-IT" dirty="0" smtClean="0">
                <a:latin typeface="+mj-lt"/>
              </a:rPr>
              <a:t>Quando la registrazione del contadino viene accettata, il sistema crea le entità necessarie a rappresentare il servizio nel registro UDDI, in particolare:</a:t>
            </a:r>
          </a:p>
          <a:p>
            <a:r>
              <a:rPr lang="it-IT" dirty="0" smtClean="0">
                <a:latin typeface="+mj-lt"/>
              </a:rPr>
              <a:t> Una nuova </a:t>
            </a:r>
            <a:r>
              <a:rPr lang="it-IT" dirty="0" err="1" smtClean="0">
                <a:latin typeface="+mj-lt"/>
              </a:rPr>
              <a:t>BusinessEntity</a:t>
            </a:r>
            <a:r>
              <a:rPr lang="it-IT" dirty="0" smtClean="0">
                <a:latin typeface="+mj-lt"/>
              </a:rPr>
              <a:t> che rappresenta l’azienda del contadino;</a:t>
            </a:r>
          </a:p>
          <a:p>
            <a:r>
              <a:rPr lang="it-IT" dirty="0" smtClean="0">
                <a:latin typeface="+mj-lt"/>
              </a:rPr>
              <a:t> Un nuovo </a:t>
            </a:r>
            <a:r>
              <a:rPr lang="it-IT" dirty="0" err="1" smtClean="0">
                <a:latin typeface="+mj-lt"/>
              </a:rPr>
              <a:t>BusinessService</a:t>
            </a:r>
            <a:r>
              <a:rPr lang="it-IT" dirty="0" smtClean="0">
                <a:latin typeface="+mj-lt"/>
              </a:rPr>
              <a:t> che rappresenta il servizio</a:t>
            </a:r>
          </a:p>
          <a:p>
            <a:r>
              <a:rPr lang="it-IT" dirty="0" smtClean="0">
                <a:latin typeface="+mj-lt"/>
              </a:rPr>
              <a:t>Un nuova istanza di </a:t>
            </a:r>
            <a:r>
              <a:rPr lang="it-IT" dirty="0" err="1" smtClean="0">
                <a:latin typeface="+mj-lt"/>
              </a:rPr>
              <a:t>T-Model</a:t>
            </a:r>
            <a:r>
              <a:rPr lang="it-IT" dirty="0" smtClean="0">
                <a:latin typeface="+mj-lt"/>
              </a:rPr>
              <a:t> che mantiene nella </a:t>
            </a:r>
            <a:r>
              <a:rPr lang="it-IT" dirty="0" err="1" smtClean="0">
                <a:latin typeface="+mj-lt"/>
              </a:rPr>
              <a:t>overview</a:t>
            </a:r>
            <a:r>
              <a:rPr lang="it-IT" dirty="0" smtClean="0">
                <a:latin typeface="+mj-lt"/>
              </a:rPr>
              <a:t> URL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normAutofit fontScale="90000"/>
          </a:bodyPr>
          <a:lstStyle/>
          <a:p>
            <a:pPr algn="ctr"/>
            <a:r>
              <a:rPr lang="it-IT" sz="4600" dirty="0" smtClean="0"/>
              <a:t>Registro UDDI- una soluzione più generica</a:t>
            </a:r>
          </a:p>
        </p:txBody>
      </p:sp>
      <p:sp>
        <p:nvSpPr>
          <p:cNvPr id="56323" name="Rectangle 3"/>
          <p:cNvSpPr>
            <a:spLocks noGrp="1"/>
          </p:cNvSpPr>
          <p:nvPr>
            <p:ph type="body" idx="4294967295"/>
          </p:nvPr>
        </p:nvSpPr>
        <p:spPr/>
        <p:txBody>
          <a:bodyPr/>
          <a:lstStyle/>
          <a:p>
            <a:r>
              <a:rPr lang="it-IT" dirty="0" smtClean="0">
                <a:latin typeface="+mj-lt"/>
              </a:rPr>
              <a:t>L’implementazione attuale prevede che il ruolo di </a:t>
            </a:r>
            <a:r>
              <a:rPr lang="it-IT" dirty="0" err="1" smtClean="0">
                <a:latin typeface="+mj-lt"/>
              </a:rPr>
              <a:t>publisher</a:t>
            </a:r>
            <a:r>
              <a:rPr lang="it-IT" dirty="0" smtClean="0">
                <a:latin typeface="+mj-lt"/>
              </a:rPr>
              <a:t> sia sempre svolto dal sistema, che utilizza le informazioni ottenute dal contadino in fase di registrazione;</a:t>
            </a:r>
          </a:p>
          <a:p>
            <a:r>
              <a:rPr lang="it-IT" dirty="0" smtClean="0">
                <a:latin typeface="+mj-lt"/>
              </a:rPr>
              <a:t>Una migliore soluzione consiste nel fornire le credenziali di </a:t>
            </a:r>
            <a:r>
              <a:rPr lang="it-IT" dirty="0" err="1" smtClean="0">
                <a:latin typeface="+mj-lt"/>
              </a:rPr>
              <a:t>publisher</a:t>
            </a:r>
            <a:r>
              <a:rPr lang="it-IT" dirty="0" smtClean="0">
                <a:latin typeface="+mj-lt"/>
              </a:rPr>
              <a:t> al contadino dopo l’accettazione, in maniera tale che possa gestire direttamente la pubblicazione dei propri servizi;</a:t>
            </a:r>
          </a:p>
          <a:p>
            <a:r>
              <a:rPr lang="it-IT" dirty="0" smtClean="0">
                <a:latin typeface="+mj-lt"/>
              </a:rPr>
              <a:t>Per ottenere questa funzionalità sono necessari pochi cambiamenti al sistema;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it-IT" smtClean="0"/>
              <a:t>Interfaccia WSDL(1/2)</a:t>
            </a:r>
          </a:p>
        </p:txBody>
      </p:sp>
      <p:sp>
        <p:nvSpPr>
          <p:cNvPr id="52227" name="Rectangle 3"/>
          <p:cNvSpPr>
            <a:spLocks noGrp="1"/>
          </p:cNvSpPr>
          <p:nvPr>
            <p:ph type="body" idx="4294967295"/>
          </p:nvPr>
        </p:nvSpPr>
        <p:spPr/>
        <p:txBody>
          <a:bodyPr/>
          <a:lstStyle/>
          <a:p>
            <a:pPr>
              <a:lnSpc>
                <a:spcPct val="80000"/>
              </a:lnSpc>
            </a:pPr>
            <a:r>
              <a:rPr lang="it-IT" sz="1100" smtClean="0"/>
              <a:t>L’interfaccia Wsdl è generata attraverso JBossws a partire dalla seguente interfaccia Java:</a:t>
            </a:r>
          </a:p>
          <a:p>
            <a:pPr>
              <a:lnSpc>
                <a:spcPct val="80000"/>
              </a:lnSpc>
            </a:pPr>
            <a:endParaRPr lang="it-IT" sz="1100" smtClean="0"/>
          </a:p>
          <a:p>
            <a:pPr>
              <a:lnSpc>
                <a:spcPct val="80000"/>
              </a:lnSpc>
              <a:buFont typeface="Wingdings 2" pitchFamily="18" charset="2"/>
              <a:buNone/>
            </a:pPr>
            <a:r>
              <a:rPr lang="it-IT" sz="1100" b="1" smtClean="0"/>
              <a:t>public</a:t>
            </a:r>
            <a:r>
              <a:rPr lang="it-IT" sz="1100" smtClean="0"/>
              <a:t> </a:t>
            </a:r>
            <a:r>
              <a:rPr lang="it-IT" sz="1100" b="1" smtClean="0"/>
              <a:t>interface</a:t>
            </a:r>
            <a:r>
              <a:rPr lang="it-IT" sz="1100" smtClean="0"/>
              <a:t> CatalogInterface{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getDescription();</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List&lt;String&gt; getCategories();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getItemsForCategory(String category);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beginTransaction(Date deliveryDate);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getAvailableQuantity(Item item);</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int</a:t>
            </a:r>
            <a:r>
              <a:rPr lang="it-IT" sz="1100" smtClean="0"/>
              <a:t> reserveItem(String transactionId, Item item, </a:t>
            </a:r>
            <a:r>
              <a:rPr lang="it-IT" sz="1100" b="1" smtClean="0"/>
              <a:t>int</a:t>
            </a:r>
            <a:r>
              <a:rPr lang="it-IT" sz="1100" smtClean="0"/>
              <a:t> minimalQuantity, </a:t>
            </a:r>
            <a:r>
              <a:rPr lang="it-IT" sz="1100" b="1" smtClean="0"/>
              <a:t>int</a:t>
            </a:r>
            <a:r>
              <a:rPr lang="it-IT" sz="1100" smtClean="0"/>
              <a:t> quantity);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rollBackTransaction(String transactionId);</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commitTransaction(String transactionId);</a:t>
            </a:r>
          </a:p>
          <a:p>
            <a:pPr>
              <a:lnSpc>
                <a:spcPct val="80000"/>
              </a:lnSpc>
              <a:buFont typeface="Wingdings 2" pitchFamily="18" charset="2"/>
              <a:buNone/>
            </a:pPr>
            <a:r>
              <a:rPr lang="it-IT" sz="110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it-IT" smtClean="0"/>
              <a:t>Interfaccia WSDL(2/2)</a:t>
            </a:r>
          </a:p>
        </p:txBody>
      </p:sp>
      <p:sp>
        <p:nvSpPr>
          <p:cNvPr id="54275" name="Rectangle 3"/>
          <p:cNvSpPr>
            <a:spLocks noGrp="1"/>
          </p:cNvSpPr>
          <p:nvPr>
            <p:ph type="body" idx="4294967295"/>
          </p:nvPr>
        </p:nvSpPr>
        <p:spPr>
          <a:xfrm>
            <a:off x="628596" y="1935480"/>
            <a:ext cx="8058204" cy="4389120"/>
          </a:xfrm>
        </p:spPr>
        <p:txBody>
          <a:bodyPr/>
          <a:lstStyle/>
          <a:p>
            <a:pPr>
              <a:lnSpc>
                <a:spcPct val="80000"/>
              </a:lnSpc>
            </a:pPr>
            <a:r>
              <a:rPr lang="it-IT" sz="1300" dirty="0" smtClean="0"/>
              <a:t>Possiamo controllare le caratteristiche dell’interfaccia generata annotando opportunamente lo SLSB  che implementa l’interfaccia Java</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err="1" smtClean="0"/>
              <a:t>@Stateless</a:t>
            </a:r>
            <a:endParaRPr lang="it-IT" sz="1300" dirty="0" smtClean="0"/>
          </a:p>
          <a:p>
            <a:pPr>
              <a:lnSpc>
                <a:spcPct val="80000"/>
              </a:lnSpc>
              <a:buFont typeface="Wingdings 2" pitchFamily="18" charset="2"/>
              <a:buNone/>
            </a:pPr>
            <a:r>
              <a:rPr lang="it-IT" sz="1300" dirty="0" err="1" smtClean="0"/>
              <a:t>@Name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@Scope</a:t>
            </a:r>
            <a:r>
              <a:rPr lang="it-IT" sz="1300" dirty="0" smtClean="0"/>
              <a:t>(</a:t>
            </a:r>
            <a:r>
              <a:rPr lang="it-IT" sz="1300" dirty="0" err="1" smtClean="0"/>
              <a:t>ScopeType.</a:t>
            </a:r>
            <a:r>
              <a:rPr lang="it-IT" sz="1300" i="1" dirty="0" err="1" smtClean="0"/>
              <a:t>SESSION</a:t>
            </a:r>
            <a:r>
              <a:rPr lang="it-IT" sz="1300" dirty="0" smtClean="0"/>
              <a:t>)</a:t>
            </a:r>
          </a:p>
          <a:p>
            <a:pPr>
              <a:lnSpc>
                <a:spcPct val="80000"/>
              </a:lnSpc>
              <a:buFont typeface="Wingdings 2" pitchFamily="18" charset="2"/>
              <a:buNone/>
            </a:pPr>
            <a:r>
              <a:rPr lang="it-IT" sz="1300" dirty="0" err="1" smtClean="0"/>
              <a:t>@WebService</a:t>
            </a:r>
            <a:r>
              <a:rPr lang="it-IT" sz="1300" dirty="0" smtClean="0"/>
              <a:t>(</a:t>
            </a:r>
            <a:r>
              <a:rPr lang="it-IT" sz="1300" dirty="0" err="1" smtClean="0"/>
              <a:t>name=</a:t>
            </a:r>
            <a:r>
              <a:rPr lang="it-IT" sz="1300" dirty="0" smtClean="0"/>
              <a:t>"</a:t>
            </a:r>
            <a:r>
              <a:rPr lang="it-IT" sz="1300" dirty="0" err="1" smtClean="0"/>
              <a:t>CatalogService</a:t>
            </a:r>
            <a:r>
              <a:rPr lang="it-IT" sz="1300" dirty="0" smtClean="0"/>
              <a:t>", </a:t>
            </a:r>
            <a:r>
              <a:rPr lang="it-IT" sz="1300" dirty="0" err="1" smtClean="0"/>
              <a:t>serviceName=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@SOAPBinding</a:t>
            </a:r>
            <a:r>
              <a:rPr lang="it-IT" sz="1300" dirty="0" smtClean="0"/>
              <a:t>(style = </a:t>
            </a:r>
            <a:r>
              <a:rPr lang="it-IT" sz="1300" dirty="0" err="1" smtClean="0"/>
              <a:t>SOAPBinding.Style.</a:t>
            </a:r>
            <a:r>
              <a:rPr lang="it-IT" sz="1300" i="1" dirty="0" err="1" smtClean="0"/>
              <a:t>DOCUMENT</a:t>
            </a:r>
            <a:r>
              <a:rPr lang="it-IT" sz="1300" dirty="0" smtClean="0"/>
              <a:t>,</a:t>
            </a:r>
            <a:r>
              <a:rPr lang="it-IT" sz="1300" dirty="0" err="1" smtClean="0"/>
              <a:t>use=Use</a:t>
            </a:r>
            <a:r>
              <a:rPr lang="it-IT" sz="1300" dirty="0" smtClean="0"/>
              <a:t>.</a:t>
            </a:r>
            <a:r>
              <a:rPr lang="it-IT" sz="1300" i="1" dirty="0" smtClean="0"/>
              <a:t>LITERAL</a:t>
            </a:r>
            <a:r>
              <a:rPr lang="it-IT" sz="1300" dirty="0" smtClean="0"/>
              <a:t>)</a:t>
            </a:r>
          </a:p>
          <a:p>
            <a:pPr>
              <a:lnSpc>
                <a:spcPct val="80000"/>
              </a:lnSpc>
              <a:buFont typeface="Wingdings 2" pitchFamily="18" charset="2"/>
              <a:buNone/>
            </a:pPr>
            <a:r>
              <a:rPr lang="it-IT" sz="1300" b="1" dirty="0" smtClean="0"/>
              <a:t>public</a:t>
            </a:r>
            <a:r>
              <a:rPr lang="it-IT" sz="1300" dirty="0" smtClean="0"/>
              <a:t> </a:t>
            </a:r>
            <a:r>
              <a:rPr lang="it-IT" sz="1300" b="1" dirty="0" err="1" smtClean="0"/>
              <a:t>class</a:t>
            </a:r>
            <a:r>
              <a:rPr lang="it-IT" sz="1300" dirty="0" smtClean="0"/>
              <a:t> </a:t>
            </a:r>
            <a:r>
              <a:rPr lang="it-IT" sz="1300" dirty="0" err="1" smtClean="0"/>
              <a:t>CatalogService</a:t>
            </a:r>
            <a:r>
              <a:rPr lang="it-IT" sz="1300" dirty="0" smtClean="0"/>
              <a:t> </a:t>
            </a:r>
            <a:r>
              <a:rPr lang="it-IT" sz="1300" b="1" dirty="0" err="1" smtClean="0"/>
              <a:t>implements</a:t>
            </a:r>
            <a:r>
              <a:rPr lang="it-IT" sz="1300" dirty="0" smtClean="0"/>
              <a:t> </a:t>
            </a:r>
            <a:r>
              <a:rPr lang="it-IT" sz="1300" dirty="0" err="1" smtClean="0"/>
              <a:t>CatalogInterface</a:t>
            </a:r>
            <a:r>
              <a:rPr lang="it-IT" sz="1300" dirty="0" smtClean="0"/>
              <a:t>{</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smtClean="0"/>
              <a:t>	</a:t>
            </a:r>
            <a:r>
              <a:rPr lang="it-IT" sz="1300" dirty="0" err="1" smtClean="0"/>
              <a:t>@WebMethod</a:t>
            </a:r>
            <a:r>
              <a:rPr lang="it-IT" sz="1300" dirty="0" smtClean="0"/>
              <a:t> </a:t>
            </a:r>
            <a:r>
              <a:rPr lang="it-IT" sz="1300" dirty="0" err="1" smtClean="0"/>
              <a:t>@Transactional</a:t>
            </a:r>
            <a:endParaRPr lang="it-IT" sz="1300" dirty="0" smtClean="0"/>
          </a:p>
          <a:p>
            <a:pPr>
              <a:lnSpc>
                <a:spcPct val="80000"/>
              </a:lnSpc>
              <a:buFont typeface="Wingdings 2" pitchFamily="18" charset="2"/>
              <a:buNone/>
            </a:pPr>
            <a:r>
              <a:rPr lang="it-IT" sz="1300" b="1" dirty="0" smtClean="0"/>
              <a:t>	public</a:t>
            </a:r>
            <a:r>
              <a:rPr lang="it-IT" sz="1300" dirty="0" smtClean="0"/>
              <a:t> </a:t>
            </a:r>
            <a:r>
              <a:rPr lang="it-IT" sz="1300" dirty="0" err="1" smtClean="0"/>
              <a:t>String</a:t>
            </a:r>
            <a:r>
              <a:rPr lang="it-IT" sz="1300" dirty="0" smtClean="0"/>
              <a:t> </a:t>
            </a:r>
            <a:r>
              <a:rPr lang="it-IT" sz="1300" dirty="0" err="1" smtClean="0"/>
              <a:t>beginTransaction</a:t>
            </a:r>
            <a:r>
              <a:rPr lang="it-IT" sz="1300" dirty="0" smtClean="0"/>
              <a:t>(Date </a:t>
            </a:r>
            <a:r>
              <a:rPr lang="it-IT" sz="1300" dirty="0" err="1" smtClean="0"/>
              <a:t>deliveryDate</a:t>
            </a:r>
            <a:r>
              <a:rPr lang="it-IT" sz="1300" dirty="0" smtClean="0"/>
              <a:t>){</a:t>
            </a:r>
          </a:p>
          <a:p>
            <a:pPr>
              <a:lnSpc>
                <a:spcPct val="80000"/>
              </a:lnSpc>
              <a:buFont typeface="Wingdings 2" pitchFamily="18" charset="2"/>
              <a:buNone/>
            </a:pPr>
            <a:r>
              <a:rPr lang="it-IT" sz="1300" dirty="0" smtClean="0"/>
              <a:t>		UUID </a:t>
            </a:r>
            <a:r>
              <a:rPr lang="it-IT" sz="1300" dirty="0" err="1" smtClean="0"/>
              <a:t>transactionIdentifier=</a:t>
            </a:r>
            <a:r>
              <a:rPr lang="it-IT" sz="1300" dirty="0" smtClean="0"/>
              <a:t> </a:t>
            </a:r>
            <a:r>
              <a:rPr lang="it-IT" sz="1300" dirty="0" err="1" smtClean="0"/>
              <a:t>UUID.</a:t>
            </a:r>
            <a:r>
              <a:rPr lang="it-IT" sz="1300" i="1" dirty="0" err="1" smtClean="0"/>
              <a:t>randomUUID</a:t>
            </a:r>
            <a:r>
              <a:rPr lang="it-IT" sz="1300" dirty="0" smtClean="0"/>
              <a:t>();</a:t>
            </a:r>
          </a:p>
          <a:p>
            <a:pPr>
              <a:lnSpc>
                <a:spcPct val="80000"/>
              </a:lnSpc>
              <a:buFont typeface="Wingdings 2" pitchFamily="18" charset="2"/>
              <a:buNone/>
            </a:pPr>
            <a:r>
              <a:rPr lang="it-IT" sz="1300" dirty="0" smtClean="0"/>
              <a:t>		Transazione transazione=transazioneHome.getInstance();</a:t>
            </a:r>
          </a:p>
          <a:p>
            <a:pPr>
              <a:lnSpc>
                <a:spcPct val="80000"/>
              </a:lnSpc>
              <a:buFont typeface="Wingdings 2" pitchFamily="18" charset="2"/>
              <a:buNone/>
            </a:pPr>
            <a:r>
              <a:rPr lang="it-IT" sz="1300" dirty="0" smtClean="0"/>
              <a:t>		</a:t>
            </a:r>
            <a:r>
              <a:rPr lang="it-IT" sz="1300" dirty="0" err="1" smtClean="0"/>
              <a:t>transazione.setTransactionUuid</a:t>
            </a:r>
            <a:r>
              <a:rPr lang="it-IT" sz="1300" dirty="0" smtClean="0"/>
              <a:t>(</a:t>
            </a:r>
            <a:r>
              <a:rPr lang="it-IT" sz="1300" dirty="0" err="1" smtClean="0"/>
              <a:t>transactionIdentifier</a:t>
            </a:r>
            <a:r>
              <a:rPr lang="it-IT" sz="1300" dirty="0" smtClean="0"/>
              <a:t>);</a:t>
            </a:r>
          </a:p>
          <a:p>
            <a:pPr>
              <a:lnSpc>
                <a:spcPct val="80000"/>
              </a:lnSpc>
              <a:buFont typeface="Wingdings 2" pitchFamily="18" charset="2"/>
              <a:buNone/>
            </a:pPr>
            <a:r>
              <a:rPr lang="it-IT" sz="1300" dirty="0" smtClean="0"/>
              <a:t>		</a:t>
            </a:r>
            <a:r>
              <a:rPr lang="it-IT" sz="1300" dirty="0" err="1" smtClean="0"/>
              <a:t>transazione.setDataConsegna</a:t>
            </a:r>
            <a:r>
              <a:rPr lang="it-IT" sz="1300" dirty="0" smtClean="0"/>
              <a:t>(</a:t>
            </a:r>
            <a:r>
              <a:rPr lang="it-IT" sz="1300" dirty="0" err="1" smtClean="0"/>
              <a:t>deliveryDate</a:t>
            </a:r>
            <a:r>
              <a:rPr lang="it-IT" sz="1300" dirty="0" smtClean="0"/>
              <a:t>);</a:t>
            </a:r>
          </a:p>
          <a:p>
            <a:pPr>
              <a:lnSpc>
                <a:spcPct val="80000"/>
              </a:lnSpc>
              <a:buFont typeface="Wingdings 2" pitchFamily="18" charset="2"/>
              <a:buNone/>
            </a:pPr>
            <a:r>
              <a:rPr lang="it-IT" sz="1300" dirty="0" smtClean="0"/>
              <a:t>		</a:t>
            </a:r>
            <a:r>
              <a:rPr lang="it-IT" sz="1300" dirty="0" err="1" smtClean="0"/>
              <a:t>transazioneHome.persist</a:t>
            </a:r>
            <a:r>
              <a:rPr lang="it-IT" sz="1300" dirty="0" smtClean="0"/>
              <a:t>();</a:t>
            </a:r>
          </a:p>
          <a:p>
            <a:pPr>
              <a:lnSpc>
                <a:spcPct val="80000"/>
              </a:lnSpc>
              <a:buFont typeface="Wingdings 2" pitchFamily="18" charset="2"/>
              <a:buNone/>
            </a:pPr>
            <a:r>
              <a:rPr lang="it-IT" sz="1300" b="1" dirty="0" smtClean="0"/>
              <a:t>	</a:t>
            </a:r>
            <a:r>
              <a:rPr lang="it-IT" sz="1300" b="1" dirty="0" err="1" smtClean="0"/>
              <a:t>return</a:t>
            </a:r>
            <a:r>
              <a:rPr lang="it-IT" sz="1300" dirty="0" smtClean="0"/>
              <a:t> </a:t>
            </a:r>
            <a:r>
              <a:rPr lang="it-IT" sz="1300" dirty="0" err="1" smtClean="0"/>
              <a:t>transactionIdentifier.toString</a:t>
            </a:r>
            <a:r>
              <a:rPr lang="it-IT" sz="1300" dirty="0" smtClean="0"/>
              <a:t>();</a:t>
            </a:r>
          </a:p>
          <a:p>
            <a:pPr>
              <a:lnSpc>
                <a:spcPct val="80000"/>
              </a:lnSpc>
              <a:buFont typeface="Wingdings 2" pitchFamily="18" charset="2"/>
              <a:buNone/>
            </a:pPr>
            <a:r>
              <a:rPr lang="it-IT" sz="1300" dirty="0" smtClean="0"/>
              <a:t>	}</a:t>
            </a:r>
          </a:p>
          <a:p>
            <a:pPr>
              <a:lnSpc>
                <a:spcPct val="80000"/>
              </a:lnSpc>
              <a:buFont typeface="Wingdings 2" pitchFamily="18" charset="2"/>
              <a:buNone/>
            </a:pPr>
            <a:r>
              <a:rPr lang="it-IT" sz="1300" dirty="0" smtClean="0"/>
              <a:t>	</a:t>
            </a:r>
            <a:r>
              <a:rPr lang="it-IT" sz="1300" dirty="0" err="1" smtClean="0"/>
              <a:t>…altri</a:t>
            </a:r>
            <a:r>
              <a:rPr lang="it-IT" sz="1300" dirty="0" smtClean="0"/>
              <a:t> </a:t>
            </a:r>
            <a:r>
              <a:rPr lang="it-IT" sz="1300" dirty="0" err="1" smtClean="0"/>
              <a:t>metodi…</a:t>
            </a:r>
            <a:endParaRPr lang="it-IT" sz="1300" dirty="0" smtClean="0"/>
          </a:p>
          <a:p>
            <a:pPr>
              <a:lnSpc>
                <a:spcPct val="80000"/>
              </a:lnSpc>
              <a:buFont typeface="Wingdings 2" pitchFamily="18" charset="2"/>
              <a:buNone/>
            </a:pPr>
            <a:r>
              <a:rPr lang="it-IT" sz="1300"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it-IT" smtClean="0"/>
              <a:t>Utilizzo del servizio</a:t>
            </a:r>
          </a:p>
        </p:txBody>
      </p:sp>
      <p:sp>
        <p:nvSpPr>
          <p:cNvPr id="55299" name="Rectangle 3"/>
          <p:cNvSpPr>
            <a:spLocks noGrp="1"/>
          </p:cNvSpPr>
          <p:nvPr>
            <p:ph type="body" idx="4294967295"/>
          </p:nvPr>
        </p:nvSpPr>
        <p:spPr/>
        <p:txBody>
          <a:bodyPr/>
          <a:lstStyle/>
          <a:p>
            <a:r>
              <a:rPr lang="it-IT" dirty="0" smtClean="0">
                <a:latin typeface="+mj-lt"/>
              </a:rPr>
              <a:t>Il servizio è nascosto dal lato consumer da un’interfaccia Java equivalente;</a:t>
            </a:r>
          </a:p>
          <a:p>
            <a:r>
              <a:rPr lang="it-IT" dirty="0" smtClean="0">
                <a:latin typeface="+mj-lt"/>
              </a:rPr>
              <a:t>All’atto dell’</a:t>
            </a:r>
            <a:r>
              <a:rPr lang="it-IT" dirty="0" err="1" smtClean="0">
                <a:latin typeface="+mj-lt"/>
              </a:rPr>
              <a:t>istanziazione</a:t>
            </a:r>
            <a:r>
              <a:rPr lang="it-IT" dirty="0" smtClean="0">
                <a:latin typeface="+mj-lt"/>
              </a:rPr>
              <a:t> vengono generati dinamicamente i </a:t>
            </a:r>
            <a:r>
              <a:rPr lang="it-IT" dirty="0" err="1" smtClean="0">
                <a:latin typeface="+mj-lt"/>
              </a:rPr>
              <a:t>proxy</a:t>
            </a:r>
            <a:r>
              <a:rPr lang="it-IT" dirty="0" smtClean="0">
                <a:latin typeface="+mj-lt"/>
              </a:rPr>
              <a:t> corrispondenti all’interfaccia, attraverso </a:t>
            </a:r>
            <a:r>
              <a:rPr lang="it-IT" dirty="0" err="1" smtClean="0">
                <a:latin typeface="+mj-lt"/>
              </a:rPr>
              <a:t>JBossWs</a:t>
            </a:r>
            <a:r>
              <a:rPr lang="it-IT" dirty="0" smtClean="0">
                <a:latin typeface="+mj-lt"/>
              </a:rPr>
              <a:t>:</a:t>
            </a:r>
          </a:p>
          <a:p>
            <a:pPr lvl="1"/>
            <a:r>
              <a:rPr lang="it-IT" sz="1600" u="sng" dirty="0" smtClean="0">
                <a:latin typeface="+mj-lt"/>
              </a:rPr>
              <a:t>Remote</a:t>
            </a:r>
            <a:r>
              <a:rPr lang="it-IT" sz="1600" dirty="0" smtClean="0">
                <a:latin typeface="+mj-lt"/>
              </a:rPr>
              <a:t> </a:t>
            </a:r>
            <a:r>
              <a:rPr lang="it-IT" sz="1600" dirty="0" err="1" smtClean="0">
                <a:latin typeface="+mj-lt"/>
              </a:rPr>
              <a:t>rProxy=</a:t>
            </a:r>
            <a:r>
              <a:rPr lang="it-IT" sz="1600" dirty="0" smtClean="0">
                <a:latin typeface="+mj-lt"/>
              </a:rPr>
              <a:t> </a:t>
            </a:r>
            <a:r>
              <a:rPr lang="it-IT" sz="1600" dirty="0" err="1" smtClean="0">
                <a:latin typeface="+mj-lt"/>
              </a:rPr>
              <a:t>afs.getPort</a:t>
            </a:r>
            <a:r>
              <a:rPr lang="it-IT" sz="1600" dirty="0" smtClean="0">
                <a:latin typeface="+mj-lt"/>
              </a:rPr>
              <a:t>(</a:t>
            </a:r>
            <a:r>
              <a:rPr lang="it-IT" sz="1600" dirty="0" err="1" smtClean="0">
                <a:latin typeface="+mj-lt"/>
              </a:rPr>
              <a:t>portName</a:t>
            </a:r>
            <a:r>
              <a:rPr lang="it-IT" sz="1600" dirty="0" smtClean="0">
                <a:latin typeface="+mj-lt"/>
              </a:rPr>
              <a:t>, </a:t>
            </a:r>
            <a:r>
              <a:rPr lang="it-IT" sz="1600" dirty="0" err="1" smtClean="0">
                <a:latin typeface="+mj-lt"/>
              </a:rPr>
              <a:t>CatalogInterface.</a:t>
            </a:r>
            <a:r>
              <a:rPr lang="it-IT" sz="1600" b="1" dirty="0" err="1" smtClean="0">
                <a:latin typeface="+mj-lt"/>
              </a:rPr>
              <a:t>class</a:t>
            </a:r>
            <a:r>
              <a:rPr lang="it-IT" sz="1600" dirty="0" smtClean="0">
                <a:latin typeface="+mj-lt"/>
              </a:rPr>
              <a:t>);</a:t>
            </a:r>
          </a:p>
          <a:p>
            <a:pPr>
              <a:buFont typeface="Wingdings 2" pitchFamily="18" charset="2"/>
              <a:buNone/>
            </a:pPr>
            <a:endParaRPr lang="it-IT" sz="1600" dirty="0"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457200" y="434975"/>
            <a:ext cx="8229600" cy="1143000"/>
          </a:xfrm>
        </p:spPr>
        <p:txBody>
          <a:bodyPr/>
          <a:lstStyle/>
          <a:p>
            <a:pPr eaLnBrk="1" hangingPunct="1"/>
            <a:r>
              <a:rPr lang="it-IT" smtClean="0"/>
              <a:t>Customer</a:t>
            </a:r>
          </a:p>
        </p:txBody>
      </p:sp>
      <p:sp>
        <p:nvSpPr>
          <p:cNvPr id="3" name="Segnaposto contenuto 2"/>
          <p:cNvSpPr>
            <a:spLocks noGrp="1"/>
          </p:cNvSpPr>
          <p:nvPr>
            <p:ph idx="1"/>
          </p:nvPr>
        </p:nvSpPr>
        <p:spPr>
          <a:xfrm>
            <a:off x="457200" y="1935163"/>
            <a:ext cx="8229600" cy="1165225"/>
          </a:xfrm>
        </p:spPr>
        <p:txBody>
          <a:bodyPr>
            <a:normAutofit/>
          </a:bodyPr>
          <a:lstStyle/>
          <a:p>
            <a:pPr marL="0" indent="0" algn="just" eaLnBrk="1" fontAlgn="auto" hangingPunct="1">
              <a:spcAft>
                <a:spcPts val="0"/>
              </a:spcAft>
              <a:buClr>
                <a:schemeClr val="accent3"/>
              </a:buClr>
              <a:buFont typeface="Wingdings 2"/>
              <a:buNone/>
              <a:defRPr/>
            </a:pPr>
            <a:r>
              <a:rPr lang="it-IT" dirty="0" smtClean="0"/>
              <a:t>Utente che ha effettuato l’accesso e può usufruire dei servizi messi a disposizione dal </a:t>
            </a:r>
            <a:r>
              <a:rPr lang="it-IT" dirty="0" err="1" smtClean="0"/>
              <a:t>G.A.S.</a:t>
            </a:r>
            <a:endParaRPr lang="it-IT" dirty="0"/>
          </a:p>
        </p:txBody>
      </p:sp>
      <p:sp>
        <p:nvSpPr>
          <p:cNvPr id="5" name="Ovale 4"/>
          <p:cNvSpPr/>
          <p:nvPr/>
        </p:nvSpPr>
        <p:spPr>
          <a:xfrm>
            <a:off x="1562100" y="5905500"/>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Segnala Feedback</a:t>
            </a:r>
          </a:p>
        </p:txBody>
      </p:sp>
      <p:sp>
        <p:nvSpPr>
          <p:cNvPr id="6" name="Ovale 5"/>
          <p:cNvSpPr/>
          <p:nvPr/>
        </p:nvSpPr>
        <p:spPr>
          <a:xfrm>
            <a:off x="6813550" y="2743200"/>
            <a:ext cx="2255838" cy="10985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Partecipa al gruppo di inviati</a:t>
            </a: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69137" y="3976403"/>
            <a:ext cx="975360" cy="975360"/>
          </a:xfrm>
          <a:prstGeom prst="rect">
            <a:avLst/>
          </a:prstGeom>
          <a:noFill/>
        </p:spPr>
      </p:pic>
      <p:cxnSp>
        <p:nvCxnSpPr>
          <p:cNvPr id="9" name="Connettore 1 8"/>
          <p:cNvCxnSpPr>
            <a:stCxn id="7" idx="3"/>
            <a:endCxn id="6" idx="2"/>
          </p:cNvCxnSpPr>
          <p:nvPr/>
        </p:nvCxnSpPr>
        <p:spPr>
          <a:xfrm flipV="1">
            <a:off x="4945063" y="3292475"/>
            <a:ext cx="1868487" cy="11715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92075" y="4965700"/>
            <a:ext cx="2179638"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dettagli ordine</a:t>
            </a:r>
          </a:p>
        </p:txBody>
      </p:sp>
      <p:sp>
        <p:nvSpPr>
          <p:cNvPr id="16" name="Ovale 15"/>
          <p:cNvSpPr/>
          <p:nvPr/>
        </p:nvSpPr>
        <p:spPr>
          <a:xfrm>
            <a:off x="920750" y="3398838"/>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ordini</a:t>
            </a:r>
          </a:p>
        </p:txBody>
      </p:sp>
      <p:sp>
        <p:nvSpPr>
          <p:cNvPr id="17" name="Ovale 16"/>
          <p:cNvSpPr/>
          <p:nvPr/>
        </p:nvSpPr>
        <p:spPr>
          <a:xfrm>
            <a:off x="6230938" y="4033838"/>
            <a:ext cx="1335128" cy="9112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smtClean="0">
                <a:solidFill>
                  <a:prstClr val="black"/>
                </a:solidFill>
                <a:latin typeface="Calibri"/>
                <a:cs typeface="+mn-cs"/>
              </a:rPr>
              <a:t>Ricerca su catalogo</a:t>
            </a:r>
            <a:endParaRPr lang="it-IT" b="1" dirty="0">
              <a:solidFill>
                <a:prstClr val="black"/>
              </a:solidFill>
              <a:latin typeface="Calibri"/>
              <a:cs typeface="+mn-cs"/>
            </a:endParaRPr>
          </a:p>
        </p:txBody>
      </p:sp>
      <p:sp>
        <p:nvSpPr>
          <p:cNvPr id="18" name="Ovale 17"/>
          <p:cNvSpPr/>
          <p:nvPr/>
        </p:nvSpPr>
        <p:spPr>
          <a:xfrm>
            <a:off x="4456113" y="5421313"/>
            <a:ext cx="235743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Aggiungi al carrello</a:t>
            </a:r>
          </a:p>
        </p:txBody>
      </p:sp>
      <p:cxnSp>
        <p:nvCxnSpPr>
          <p:cNvPr id="24" name="Connettore 1 23"/>
          <p:cNvCxnSpPr>
            <a:stCxn id="7" idx="1"/>
            <a:endCxn id="16" idx="6"/>
          </p:cNvCxnSpPr>
          <p:nvPr/>
        </p:nvCxnSpPr>
        <p:spPr>
          <a:xfrm rot="10800000">
            <a:off x="2584450" y="3716338"/>
            <a:ext cx="1384300" cy="7477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p:cNvCxnSpPr>
            <a:endCxn id="17" idx="2"/>
          </p:cNvCxnSpPr>
          <p:nvPr/>
        </p:nvCxnSpPr>
        <p:spPr>
          <a:xfrm flipV="1">
            <a:off x="4945063" y="4489451"/>
            <a:ext cx="1285875" cy="13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Connettore 1 36"/>
          <p:cNvCxnSpPr>
            <a:endCxn id="18" idx="6"/>
          </p:cNvCxnSpPr>
          <p:nvPr/>
        </p:nvCxnSpPr>
        <p:spPr>
          <a:xfrm rot="16200000" flipH="1">
            <a:off x="6416675" y="5341938"/>
            <a:ext cx="793750" cy="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CasellaDiTesto 39"/>
          <p:cNvSpPr txBox="1"/>
          <p:nvPr/>
        </p:nvSpPr>
        <p:spPr>
          <a:xfrm>
            <a:off x="5616575" y="5099050"/>
            <a:ext cx="1228725" cy="307975"/>
          </a:xfrm>
          <a:prstGeom prst="rect">
            <a:avLst/>
          </a:prstGeom>
          <a:noFill/>
        </p:spPr>
        <p:txBody>
          <a:bodyPr>
            <a:spAutoFit/>
          </a:bodyPr>
          <a:lstStyle/>
          <a:p>
            <a:pPr fontAlgn="auto">
              <a:spcBef>
                <a:spcPts val="0"/>
              </a:spcBef>
              <a:spcAft>
                <a:spcPts val="0"/>
              </a:spcAft>
              <a:defRPr/>
            </a:pPr>
            <a:r>
              <a:rPr lang="it-IT" sz="1400" b="1" i="1" dirty="0" smtClean="0">
                <a:solidFill>
                  <a:schemeClr val="tx1">
                    <a:lumMod val="50000"/>
                    <a:lumOff val="50000"/>
                  </a:schemeClr>
                </a:solidFill>
                <a:latin typeface="+mj-lt"/>
                <a:cs typeface="+mn-cs"/>
              </a:rPr>
              <a:t>&lt;&lt;</a:t>
            </a:r>
            <a:r>
              <a:rPr lang="it-IT" sz="1400" b="1" i="1" dirty="0" err="1" smtClean="0">
                <a:solidFill>
                  <a:schemeClr val="tx1">
                    <a:lumMod val="50000"/>
                    <a:lumOff val="50000"/>
                  </a:schemeClr>
                </a:solidFill>
                <a:latin typeface="+mj-lt"/>
                <a:cs typeface="+mn-cs"/>
              </a:rPr>
              <a:t>extend</a:t>
            </a:r>
            <a:r>
              <a:rPr lang="it-IT" sz="1400" b="1" i="1" dirty="0" smtClean="0">
                <a:solidFill>
                  <a:schemeClr val="tx1">
                    <a:lumMod val="50000"/>
                    <a:lumOff val="50000"/>
                  </a:schemeClr>
                </a:solidFill>
                <a:latin typeface="+mj-lt"/>
                <a:cs typeface="+mn-cs"/>
              </a:rPr>
              <a:t>&gt;&gt;</a:t>
            </a:r>
            <a:endParaRPr lang="it-IT" sz="1400" b="1" i="1" dirty="0">
              <a:solidFill>
                <a:schemeClr val="tx1">
                  <a:lumMod val="50000"/>
                  <a:lumOff val="50000"/>
                </a:schemeClr>
              </a:solidFill>
              <a:latin typeface="+mj-lt"/>
              <a:cs typeface="+mn-cs"/>
            </a:endParaRPr>
          </a:p>
        </p:txBody>
      </p:sp>
      <p:sp>
        <p:nvSpPr>
          <p:cNvPr id="44" name="Ovale 43"/>
          <p:cNvSpPr/>
          <p:nvPr/>
        </p:nvSpPr>
        <p:spPr>
          <a:xfrm>
            <a:off x="5297488" y="6223000"/>
            <a:ext cx="3771900" cy="45561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Checkout Ordine</a:t>
            </a:r>
          </a:p>
        </p:txBody>
      </p:sp>
      <p:cxnSp>
        <p:nvCxnSpPr>
          <p:cNvPr id="52" name="Connettore 1 51"/>
          <p:cNvCxnSpPr>
            <a:stCxn id="17" idx="5"/>
            <a:endCxn id="44" idx="0"/>
          </p:cNvCxnSpPr>
          <p:nvPr/>
        </p:nvCxnSpPr>
        <p:spPr>
          <a:xfrm rot="5400000">
            <a:off x="6571299" y="5423757"/>
            <a:ext cx="1411383" cy="187103"/>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CasellaDiTesto 54"/>
          <p:cNvSpPr txBox="1"/>
          <p:nvPr/>
        </p:nvSpPr>
        <p:spPr>
          <a:xfrm>
            <a:off x="7183438" y="5892800"/>
            <a:ext cx="1057275" cy="306388"/>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a:t>
            </a:r>
            <a:r>
              <a:rPr lang="it-IT" sz="1400" b="1" i="1" dirty="0" err="1">
                <a:solidFill>
                  <a:schemeClr val="tx1">
                    <a:lumMod val="50000"/>
                    <a:lumOff val="50000"/>
                  </a:schemeClr>
                </a:solidFill>
                <a:latin typeface="+mj-lt"/>
                <a:cs typeface="+mn-cs"/>
              </a:rPr>
              <a:t>extend</a:t>
            </a:r>
            <a:r>
              <a:rPr lang="it-IT" sz="1400" b="1" i="1" dirty="0">
                <a:solidFill>
                  <a:schemeClr val="tx1">
                    <a:lumMod val="50000"/>
                    <a:lumOff val="50000"/>
                  </a:schemeClr>
                </a:solidFill>
                <a:latin typeface="+mj-lt"/>
                <a:cs typeface="+mn-cs"/>
              </a:rPr>
              <a:t>&gt;&gt;</a:t>
            </a:r>
          </a:p>
        </p:txBody>
      </p:sp>
      <p:cxnSp>
        <p:nvCxnSpPr>
          <p:cNvPr id="30" name="Connettore 1 29"/>
          <p:cNvCxnSpPr>
            <a:stCxn id="16" idx="4"/>
            <a:endCxn id="15" idx="0"/>
          </p:cNvCxnSpPr>
          <p:nvPr/>
        </p:nvCxnSpPr>
        <p:spPr>
          <a:xfrm rot="5400000">
            <a:off x="1000919" y="4214019"/>
            <a:ext cx="931862" cy="57150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312738" y="4033838"/>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49" name="Connettore 1 48"/>
          <p:cNvCxnSpPr>
            <a:stCxn id="16" idx="5"/>
            <a:endCxn id="5" idx="0"/>
          </p:cNvCxnSpPr>
          <p:nvPr/>
        </p:nvCxnSpPr>
        <p:spPr>
          <a:xfrm rot="16200000" flipH="1">
            <a:off x="1385094" y="4896644"/>
            <a:ext cx="1963737" cy="53975"/>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2393950" y="5597525"/>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63" name="Connettore 1 62"/>
          <p:cNvCxnSpPr>
            <a:stCxn id="64" idx="4"/>
            <a:endCxn id="7" idx="0"/>
          </p:cNvCxnSpPr>
          <p:nvPr/>
        </p:nvCxnSpPr>
        <p:spPr>
          <a:xfrm rot="5400000">
            <a:off x="4273550" y="3792538"/>
            <a:ext cx="366713" cy="158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Ovale 63"/>
          <p:cNvSpPr/>
          <p:nvPr/>
        </p:nvSpPr>
        <p:spPr>
          <a:xfrm>
            <a:off x="3744913" y="2974975"/>
            <a:ext cx="142398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dati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Customer</a:t>
            </a:r>
            <a:r>
              <a:rPr lang="it-IT" dirty="0" smtClean="0"/>
              <a:t> (2)</a:t>
            </a:r>
            <a:endParaRPr lang="it-IT" dirty="0"/>
          </a:p>
        </p:txBody>
      </p:sp>
      <p:sp>
        <p:nvSpPr>
          <p:cNvPr id="3" name="Segnaposto contenuto 2"/>
          <p:cNvSpPr>
            <a:spLocks noGrp="1"/>
          </p:cNvSpPr>
          <p:nvPr>
            <p:ph idx="1"/>
          </p:nvPr>
        </p:nvSpPr>
        <p:spPr>
          <a:xfrm>
            <a:off x="457200" y="1935480"/>
            <a:ext cx="8229600" cy="4633638"/>
          </a:xfrm>
        </p:spPr>
        <p:txBody>
          <a:bodyPr>
            <a:normAutofit/>
          </a:bodyPr>
          <a:lstStyle/>
          <a:p>
            <a:pPr marL="0" indent="0" algn="just">
              <a:buNone/>
            </a:pPr>
            <a:r>
              <a:rPr lang="it-IT" dirty="0" smtClean="0"/>
              <a:t>Ricerca</a:t>
            </a:r>
          </a:p>
          <a:p>
            <a:pPr marL="0" indent="0" algn="just">
              <a:buNone/>
            </a:pPr>
            <a:r>
              <a:rPr lang="it-IT" dirty="0" smtClean="0"/>
              <a:t>2 modalità:</a:t>
            </a:r>
          </a:p>
          <a:p>
            <a:pPr marL="514350" indent="-514350" algn="just">
              <a:buFont typeface="+mj-lt"/>
              <a:buAutoNum type="arabicPeriod"/>
            </a:pPr>
            <a:r>
              <a:rPr lang="it-IT" dirty="0" smtClean="0"/>
              <a:t>Navigazione del catalogo:</a:t>
            </a:r>
          </a:p>
          <a:p>
            <a:pPr marL="880110" lvl="1" indent="-514350" algn="just"/>
            <a:r>
              <a:rPr lang="it-IT" dirty="0" smtClean="0"/>
              <a:t>Ricerca prodotti per fornitore (navigazione catalogo)</a:t>
            </a:r>
          </a:p>
          <a:p>
            <a:pPr marL="514350" indent="-514350" algn="just">
              <a:buFont typeface="+mj-lt"/>
              <a:buAutoNum type="arabicPeriod"/>
            </a:pPr>
            <a:r>
              <a:rPr lang="it-IT" dirty="0" smtClean="0"/>
              <a:t>Ricerca condizionata da itinerari esistenti</a:t>
            </a:r>
          </a:p>
          <a:p>
            <a:pPr marL="880110" lvl="1" indent="-514350" algn="just"/>
            <a:r>
              <a:rPr lang="it-IT" dirty="0" smtClean="0"/>
              <a:t>Visualizza i fornitori coinvolti nei vari itinerari</a:t>
            </a:r>
          </a:p>
          <a:p>
            <a:pPr marL="880110" lvl="1" indent="-514350" algn="just"/>
            <a:r>
              <a:rPr lang="it-IT" dirty="0" smtClean="0"/>
              <a:t>Ricerca prodotti per fornitore (navigazione catalogo)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a:xfrm>
            <a:off x="457200" y="434975"/>
            <a:ext cx="8229600" cy="1143000"/>
          </a:xfrm>
        </p:spPr>
        <p:txBody>
          <a:bodyPr/>
          <a:lstStyle/>
          <a:p>
            <a:pPr eaLnBrk="1" hangingPunct="1"/>
            <a:r>
              <a:rPr lang="it-IT" smtClean="0"/>
              <a:t>Customer (3)</a:t>
            </a:r>
          </a:p>
        </p:txBody>
      </p:sp>
      <p:sp>
        <p:nvSpPr>
          <p:cNvPr id="3" name="Segnaposto contenuto 2"/>
          <p:cNvSpPr>
            <a:spLocks noGrp="1"/>
          </p:cNvSpPr>
          <p:nvPr>
            <p:ph idx="1"/>
          </p:nvPr>
        </p:nvSpPr>
        <p:spPr>
          <a:xfrm>
            <a:off x="457200" y="1935163"/>
            <a:ext cx="8229600" cy="4633912"/>
          </a:xfrm>
        </p:spPr>
        <p:txBody>
          <a:bodyPr>
            <a:normAutofit fontScale="92500"/>
          </a:bodyPr>
          <a:lstStyle/>
          <a:p>
            <a:pPr marL="0" indent="0" algn="just" eaLnBrk="1" fontAlgn="auto" hangingPunct="1">
              <a:spcAft>
                <a:spcPts val="0"/>
              </a:spcAft>
              <a:buClr>
                <a:schemeClr val="accent3"/>
              </a:buClr>
              <a:defRPr/>
            </a:pPr>
            <a:r>
              <a:rPr lang="it-IT" dirty="0" smtClean="0"/>
              <a:t> Aggiungi al carrello</a:t>
            </a:r>
          </a:p>
          <a:p>
            <a:pPr marL="366713" lvl="1" indent="0" algn="just" eaLnBrk="1" fontAlgn="auto" hangingPunct="1">
              <a:spcAft>
                <a:spcPts val="0"/>
              </a:spcAft>
              <a:buClr>
                <a:schemeClr val="accent3"/>
              </a:buClr>
              <a:defRPr/>
            </a:pPr>
            <a:r>
              <a:rPr lang="it-IT" dirty="0" smtClean="0"/>
              <a:t> Selezione di un prodotto dalla lista visualizzata tramite la ricerca.</a:t>
            </a:r>
          </a:p>
          <a:p>
            <a:pPr marL="366713" lvl="1" indent="0" algn="just" eaLnBrk="1" fontAlgn="auto" hangingPunct="1">
              <a:spcAft>
                <a:spcPts val="0"/>
              </a:spcAft>
              <a:buClr>
                <a:schemeClr val="accent3"/>
              </a:buClr>
              <a:defRPr/>
            </a:pPr>
            <a:r>
              <a:rPr lang="it-IT" dirty="0" smtClean="0"/>
              <a:t> Selezione della quantità desiderata.</a:t>
            </a:r>
          </a:p>
          <a:p>
            <a:pPr marL="366713" lvl="1" indent="0" algn="just" eaLnBrk="1" fontAlgn="auto" hangingPunct="1">
              <a:spcAft>
                <a:spcPts val="0"/>
              </a:spcAft>
              <a:buClr>
                <a:schemeClr val="accent3"/>
              </a:buClr>
              <a:defRPr/>
            </a:pPr>
            <a:endParaRPr lang="it-IT" dirty="0" smtClean="0"/>
          </a:p>
          <a:p>
            <a:pPr marL="0" indent="0" algn="just" eaLnBrk="1" fontAlgn="auto" hangingPunct="1">
              <a:spcAft>
                <a:spcPts val="0"/>
              </a:spcAft>
              <a:buClr>
                <a:schemeClr val="accent3"/>
              </a:buClr>
              <a:defRPr/>
            </a:pPr>
            <a:r>
              <a:rPr lang="it-IT" dirty="0" smtClean="0"/>
              <a:t> Checkout Ordine</a:t>
            </a:r>
          </a:p>
          <a:p>
            <a:pPr marL="366713" lvl="1" indent="0" algn="just" eaLnBrk="1" fontAlgn="auto" hangingPunct="1">
              <a:spcAft>
                <a:spcPts val="0"/>
              </a:spcAft>
              <a:buClr>
                <a:schemeClr val="accent3"/>
              </a:buClr>
              <a:defRPr/>
            </a:pPr>
            <a:r>
              <a:rPr lang="it-IT" dirty="0" smtClean="0"/>
              <a:t> Selezione dei prodotti del carrello per i quali si vuole sottomettere un ordine.</a:t>
            </a:r>
          </a:p>
          <a:p>
            <a:pPr marL="366713" lvl="1" indent="0" algn="just" eaLnBrk="1" fontAlgn="auto" hangingPunct="1">
              <a:spcAft>
                <a:spcPts val="0"/>
              </a:spcAft>
              <a:buClr>
                <a:schemeClr val="accent3"/>
              </a:buClr>
              <a:defRPr/>
            </a:pPr>
            <a:r>
              <a:rPr lang="it-IT" dirty="0" smtClean="0"/>
              <a:t> Per ogni prodotto è possibile indicare la quantità minima.</a:t>
            </a:r>
          </a:p>
          <a:p>
            <a:pPr marL="366713" lvl="1" indent="0" algn="just" eaLnBrk="1" fontAlgn="auto" hangingPunct="1">
              <a:spcAft>
                <a:spcPts val="0"/>
              </a:spcAft>
              <a:buClr>
                <a:schemeClr val="accent3"/>
              </a:buClr>
              <a:defRPr/>
            </a:pPr>
            <a:r>
              <a:rPr lang="it-IT" dirty="0" smtClean="0"/>
              <a:t> Data massima della consegna (se l’ordine non verrà evaso entro questa data, sarà eliminato e notifica all’utente).</a:t>
            </a:r>
          </a:p>
          <a:p>
            <a:pPr marL="366713" lvl="1" indent="0" algn="just" eaLnBrk="1" fontAlgn="auto" hangingPunct="1">
              <a:spcAft>
                <a:spcPts val="0"/>
              </a:spcAft>
              <a:buClr>
                <a:schemeClr val="accent3"/>
              </a:buClr>
              <a:defRPr/>
            </a:pPr>
            <a:r>
              <a:rPr lang="it-IT" dirty="0" smtClean="0"/>
              <a:t>Verifica automatica del fondo monetario.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3291"/>
            <a:ext cx="8229600" cy="1143000"/>
          </a:xfrm>
        </p:spPr>
        <p:txBody>
          <a:bodyPr/>
          <a:lstStyle/>
          <a:p>
            <a:r>
              <a:rPr lang="it-IT" dirty="0" err="1" smtClean="0"/>
              <a:t>Customer</a:t>
            </a:r>
            <a:r>
              <a:rPr lang="it-IT" dirty="0" smtClean="0"/>
              <a:t> (4)</a:t>
            </a:r>
            <a:endParaRPr lang="it-IT" dirty="0"/>
          </a:p>
        </p:txBody>
      </p:sp>
      <p:sp>
        <p:nvSpPr>
          <p:cNvPr id="3" name="Segnaposto contenuto 2"/>
          <p:cNvSpPr>
            <a:spLocks noGrp="1"/>
          </p:cNvSpPr>
          <p:nvPr>
            <p:ph idx="1"/>
          </p:nvPr>
        </p:nvSpPr>
        <p:spPr>
          <a:xfrm>
            <a:off x="592082" y="1176291"/>
            <a:ext cx="8251939" cy="5681709"/>
          </a:xfrm>
        </p:spPr>
        <p:txBody>
          <a:bodyPr>
            <a:noAutofit/>
          </a:bodyPr>
          <a:lstStyle/>
          <a:p>
            <a:pPr marL="0" indent="0" algn="just">
              <a:buNone/>
            </a:pPr>
            <a:r>
              <a:rPr lang="it-IT" sz="1800" dirty="0" smtClean="0"/>
              <a:t>Processo Valutazione </a:t>
            </a:r>
            <a:r>
              <a:rPr lang="it-IT" sz="1800" dirty="0" err="1" smtClean="0"/>
              <a:t>CyberContadino</a:t>
            </a:r>
            <a:endParaRPr lang="it-IT" sz="1800" dirty="0" smtClean="0"/>
          </a:p>
          <a:p>
            <a:pPr marL="0" indent="0" algn="just"/>
            <a:r>
              <a:rPr lang="it-IT" sz="1400" dirty="0" smtClean="0"/>
              <a:t>Attori coinvolti:</a:t>
            </a:r>
          </a:p>
          <a:p>
            <a:pPr marL="365760" lvl="1" indent="0" algn="just"/>
            <a:r>
              <a:rPr lang="it-IT" sz="1200" dirty="0" smtClean="0"/>
              <a:t>Mediatore</a:t>
            </a:r>
          </a:p>
          <a:p>
            <a:pPr marL="365760" lvl="1" indent="0" algn="just"/>
            <a:r>
              <a:rPr lang="it-IT" sz="1200" dirty="0" err="1" smtClean="0"/>
              <a:t>Customers</a:t>
            </a:r>
            <a:endParaRPr lang="it-IT" sz="1200" dirty="0" smtClean="0"/>
          </a:p>
          <a:p>
            <a:pPr marL="365760" lvl="1" indent="0" algn="just"/>
            <a:r>
              <a:rPr lang="it-IT" sz="1200" dirty="0" err="1" smtClean="0"/>
              <a:t>CyberContadino</a:t>
            </a:r>
            <a:endParaRPr lang="it-IT" sz="1200" dirty="0" smtClean="0"/>
          </a:p>
          <a:p>
            <a:pPr marL="365760" lvl="1" indent="0" algn="just"/>
            <a:r>
              <a:rPr lang="it-IT" sz="1200" dirty="0" err="1" smtClean="0"/>
              <a:t>Admin</a:t>
            </a:r>
            <a:endParaRPr lang="it-IT" sz="1200" dirty="0" smtClean="0"/>
          </a:p>
          <a:p>
            <a:pPr marL="0" indent="0" algn="just"/>
            <a:r>
              <a:rPr lang="it-IT" sz="1400" dirty="0" smtClean="0"/>
              <a:t>Il mediatore avvia il processo per la valutazione del </a:t>
            </a:r>
            <a:r>
              <a:rPr lang="it-IT" sz="1400" dirty="0" err="1" smtClean="0"/>
              <a:t>Cybercontadino</a:t>
            </a:r>
            <a:r>
              <a:rPr lang="it-IT" sz="1400" dirty="0" smtClean="0"/>
              <a:t> indicando la data dell’incontro e il numero massimo di “inviati” (Creazione visita </a:t>
            </a:r>
            <a:r>
              <a:rPr lang="it-IT" sz="1400" dirty="0" err="1" smtClean="0"/>
              <a:t>CyberContadino</a:t>
            </a:r>
            <a:r>
              <a:rPr lang="it-IT" sz="1400" dirty="0" smtClean="0"/>
              <a:t>).</a:t>
            </a:r>
          </a:p>
          <a:p>
            <a:pPr marL="0" indent="0" algn="just"/>
            <a:r>
              <a:rPr lang="it-IT" sz="1400" dirty="0" smtClean="0"/>
              <a:t>A partire da questo momento qualsiasi </a:t>
            </a:r>
            <a:r>
              <a:rPr lang="it-IT" sz="1400" dirty="0" err="1" smtClean="0"/>
              <a:t>Customer</a:t>
            </a:r>
            <a:r>
              <a:rPr lang="it-IT" sz="1400" dirty="0" smtClean="0"/>
              <a:t> interessato all’evento può aggiungersi dando la propria disponibilità.</a:t>
            </a:r>
          </a:p>
          <a:p>
            <a:pPr marL="0" indent="0" algn="just"/>
            <a:r>
              <a:rPr lang="it-IT" sz="1400" dirty="0" smtClean="0"/>
              <a:t>Il processo si chiuderà non appena sarà raggiunto il numero massimo di “inviati” (o allo scadere della data massima)</a:t>
            </a:r>
          </a:p>
          <a:p>
            <a:pPr marL="0" indent="0" algn="just"/>
            <a:r>
              <a:rPr lang="it-IT" sz="1400" dirty="0" smtClean="0"/>
              <a:t>Entro 3 giorni dalla visita l’utente cha ha partecipato dovrà compilare il questionario inserendo le proprie impressioni (attribuendo un punteggio) riguardo a:</a:t>
            </a:r>
          </a:p>
          <a:p>
            <a:pPr marL="365760" lvl="1" indent="0" algn="just"/>
            <a:r>
              <a:rPr lang="it-IT" sz="1200" dirty="0" smtClean="0"/>
              <a:t>Qualità dei prodotti</a:t>
            </a:r>
          </a:p>
          <a:p>
            <a:pPr marL="365760" lvl="1" indent="0" algn="just"/>
            <a:r>
              <a:rPr lang="it-IT" sz="1200" dirty="0" smtClean="0"/>
              <a:t>Qualità dello stabile</a:t>
            </a:r>
          </a:p>
          <a:p>
            <a:pPr marL="365760" lvl="1" indent="0" algn="just"/>
            <a:r>
              <a:rPr lang="it-IT" sz="1200" dirty="0" smtClean="0"/>
              <a:t>Condizioni igienico-sanitarie</a:t>
            </a:r>
          </a:p>
          <a:p>
            <a:pPr marL="365760" lvl="1" indent="0" algn="just"/>
            <a:r>
              <a:rPr lang="it-IT" sz="1200" dirty="0" smtClean="0"/>
              <a:t>Ambiente di lavoro</a:t>
            </a:r>
          </a:p>
          <a:p>
            <a:pPr marL="365760" lvl="1" indent="0" algn="just"/>
            <a:r>
              <a:rPr lang="it-IT" sz="1200" dirty="0" smtClean="0"/>
              <a:t>Professionalità cordialità e disponibilità</a:t>
            </a:r>
          </a:p>
          <a:p>
            <a:pPr marL="365760" lvl="1" indent="0" algn="just"/>
            <a:r>
              <a:rPr lang="it-IT" sz="1200" dirty="0" smtClean="0"/>
              <a:t>Eventuali commenti</a:t>
            </a:r>
          </a:p>
          <a:p>
            <a:pPr marL="0" indent="0" algn="just"/>
            <a:r>
              <a:rPr lang="it-IT" sz="1400" dirty="0" smtClean="0"/>
              <a:t>Al mediatore sarà notificata la lista dei questionari, per gli utenti che l’avranno compilato sarà assegnato un feedback, mentre per gli altri sarà assegnato un feedback negativo.</a:t>
            </a:r>
          </a:p>
          <a:p>
            <a:pPr marL="0" indent="0" algn="just"/>
            <a:r>
              <a:rPr lang="it-IT" sz="1400" dirty="0" smtClean="0"/>
              <a:t>I questionari saranno inoltrati all’amministratore che provvederà a visionarli e a procedere con l’accettazione o meno della registrazione del </a:t>
            </a:r>
            <a:r>
              <a:rPr lang="it-IT" sz="1400" dirty="0" err="1" smtClean="0"/>
              <a:t>CyberContadino</a:t>
            </a:r>
            <a:endParaRPr lang="it-IT" sz="1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
        <a:cs typeface="Lucida Sans Unicode"/>
      </a:majorFont>
      <a:minorFont>
        <a:latin typeface="Constanti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quinozio">
  <a:themeElements>
    <a:clrScheme name="Tecnologi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9523</TotalTime>
  <Words>3618</Words>
  <PresentationFormat>Presentazione su schermo (4:3)</PresentationFormat>
  <Paragraphs>570</Paragraphs>
  <Slides>59</Slides>
  <Notes>18</Notes>
  <HiddenSlides>0</HiddenSlides>
  <MMClips>0</MMClips>
  <ScaleCrop>false</ScaleCrop>
  <HeadingPairs>
    <vt:vector size="6" baseType="variant">
      <vt:variant>
        <vt:lpstr>Caratteri utilizzati</vt:lpstr>
      </vt:variant>
      <vt:variant>
        <vt:i4>9</vt:i4>
      </vt:variant>
      <vt:variant>
        <vt:lpstr>Tema</vt:lpstr>
      </vt:variant>
      <vt:variant>
        <vt:i4>3</vt:i4>
      </vt:variant>
      <vt:variant>
        <vt:lpstr>Titoli diapositive</vt:lpstr>
      </vt:variant>
      <vt:variant>
        <vt:i4>59</vt:i4>
      </vt:variant>
    </vt:vector>
  </HeadingPairs>
  <TitlesOfParts>
    <vt:vector size="71" baseType="lpstr">
      <vt:lpstr>Arial</vt:lpstr>
      <vt:lpstr>Calibri</vt:lpstr>
      <vt:lpstr>Constantia</vt:lpstr>
      <vt:lpstr>Wingdings 2</vt:lpstr>
      <vt:lpstr>Lucida Sans Unicode</vt:lpstr>
      <vt:lpstr>Times New Roman</vt:lpstr>
      <vt:lpstr>DejaVu Sans</vt:lpstr>
      <vt:lpstr>Wingdings</vt:lpstr>
      <vt:lpstr>Georgia</vt:lpstr>
      <vt:lpstr>Equinozio</vt:lpstr>
      <vt:lpstr>Tema di Office</vt:lpstr>
      <vt:lpstr>1_Equinozio</vt:lpstr>
      <vt:lpstr>Diapositiva 1</vt:lpstr>
      <vt:lpstr>Sommario</vt:lpstr>
      <vt:lpstr>Attori del sistema</vt:lpstr>
      <vt:lpstr>Visitatore</vt:lpstr>
      <vt:lpstr>Visitatore (2)</vt:lpstr>
      <vt:lpstr>Customer</vt:lpstr>
      <vt:lpstr>Customer (2)</vt:lpstr>
      <vt:lpstr>Customer (3)</vt:lpstr>
      <vt:lpstr>Customer (4)</vt:lpstr>
      <vt:lpstr>Customer (5)</vt:lpstr>
      <vt:lpstr>Driver</vt:lpstr>
      <vt:lpstr>Processo lista spesa – Driver (1)</vt:lpstr>
      <vt:lpstr>Processo lista spesa – Driver (2)</vt:lpstr>
      <vt:lpstr>Mediatore (1)</vt:lpstr>
      <vt:lpstr>Mediatore (2)</vt:lpstr>
      <vt:lpstr>Mediatore (3) - Esaminare registrazioni</vt:lpstr>
      <vt:lpstr>Feedback – Eventi (1)</vt:lpstr>
      <vt:lpstr>Feedback – Eventi (2)</vt:lpstr>
      <vt:lpstr>Gestione feedback per un ordine</vt:lpstr>
      <vt:lpstr>Feedback – Effetti collaterali</vt:lpstr>
      <vt:lpstr>Admin</vt:lpstr>
      <vt:lpstr>CyberContadino</vt:lpstr>
      <vt:lpstr>CyberContadino (2)</vt:lpstr>
      <vt:lpstr>Processo lista spesa – CyberContadino (3)</vt:lpstr>
      <vt:lpstr>Notifiche ed eventi</vt:lpstr>
      <vt:lpstr>Modello dei dati</vt:lpstr>
      <vt:lpstr>Diapositiva 27</vt:lpstr>
      <vt:lpstr>Configurazione Distribuita Demo</vt:lpstr>
      <vt:lpstr>Diapositiva 29</vt:lpstr>
      <vt:lpstr>Diapositiva 30</vt:lpstr>
      <vt:lpstr>JSF – Java Server Faces Technology</vt:lpstr>
      <vt:lpstr>JSF (2)</vt:lpstr>
      <vt:lpstr>JSF (3)</vt:lpstr>
      <vt:lpstr>JSF (4)</vt:lpstr>
      <vt:lpstr>JSF – Expression Language (EL)</vt:lpstr>
      <vt:lpstr>JSF – Expression Language (2)</vt:lpstr>
      <vt:lpstr>JSF – Expression Language (3)</vt:lpstr>
      <vt:lpstr>Mash-up – Google Maps (1)</vt:lpstr>
      <vt:lpstr>Mash-up – Google Maps (2)</vt:lpstr>
      <vt:lpstr>Diapositiva 40</vt:lpstr>
      <vt:lpstr>Diapositiva 41</vt:lpstr>
      <vt:lpstr>Diapositiva 42</vt:lpstr>
      <vt:lpstr>Diapositiva 43</vt:lpstr>
      <vt:lpstr>Diapositiva 44</vt:lpstr>
      <vt:lpstr>Diapositiva 45</vt:lpstr>
      <vt:lpstr>Diapositiva 46</vt:lpstr>
      <vt:lpstr>Processo jbpm per un ordine (1)</vt:lpstr>
      <vt:lpstr>Processo jbpm per un ordine (2)</vt:lpstr>
      <vt:lpstr>Diapositiva 49</vt:lpstr>
      <vt:lpstr>Componenti Seam</vt:lpstr>
      <vt:lpstr>Contesti</vt:lpstr>
      <vt:lpstr>Bijection</vt:lpstr>
      <vt:lpstr>Business Logic</vt:lpstr>
      <vt:lpstr>Registro UDDI</vt:lpstr>
      <vt:lpstr>Registro UDDI- Utilizzo</vt:lpstr>
      <vt:lpstr>Registro UDDI- una soluzione più generica</vt:lpstr>
      <vt:lpstr>Interfaccia WSDL(1/2)</vt:lpstr>
      <vt:lpstr>Interfaccia WSDL(2/2)</vt:lpstr>
      <vt:lpstr>Utilizzo del servizio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valerio</dc:creator>
  <cp:lastModifiedBy>Valerio</cp:lastModifiedBy>
  <cp:revision>810</cp:revision>
  <dcterms:created xsi:type="dcterms:W3CDTF">2007-12-02T10:57:01Z</dcterms:created>
  <dcterms:modified xsi:type="dcterms:W3CDTF">2009-03-25T14:38:29Z</dcterms:modified>
</cp:coreProperties>
</file>