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diagrams/quickStyle1.xml" ContentType="application/vnd.openxmlformats-officedocument.drawingml.diagramStyl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32" r:id="rId1"/>
    <p:sldMasterId id="2147483756" r:id="rId2"/>
    <p:sldMasterId id="2147483768" r:id="rId3"/>
    <p:sldMasterId id="2147483780" r:id="rId4"/>
  </p:sldMasterIdLst>
  <p:notesMasterIdLst>
    <p:notesMasterId r:id="rId76"/>
  </p:notesMasterIdLst>
  <p:sldIdLst>
    <p:sldId id="256" r:id="rId5"/>
    <p:sldId id="351" r:id="rId6"/>
    <p:sldId id="374" r:id="rId7"/>
    <p:sldId id="375" r:id="rId8"/>
    <p:sldId id="376" r:id="rId9"/>
    <p:sldId id="377" r:id="rId10"/>
    <p:sldId id="378" r:id="rId11"/>
    <p:sldId id="379" r:id="rId12"/>
    <p:sldId id="380" r:id="rId13"/>
    <p:sldId id="381" r:id="rId14"/>
    <p:sldId id="382" r:id="rId15"/>
    <p:sldId id="383" r:id="rId16"/>
    <p:sldId id="384" r:id="rId17"/>
    <p:sldId id="385" r:id="rId18"/>
    <p:sldId id="386" r:id="rId19"/>
    <p:sldId id="387" r:id="rId20"/>
    <p:sldId id="388" r:id="rId21"/>
    <p:sldId id="389" r:id="rId22"/>
    <p:sldId id="390" r:id="rId23"/>
    <p:sldId id="391" r:id="rId24"/>
    <p:sldId id="393" r:id="rId25"/>
    <p:sldId id="394" r:id="rId26"/>
    <p:sldId id="395" r:id="rId27"/>
    <p:sldId id="396" r:id="rId28"/>
    <p:sldId id="397" r:id="rId29"/>
    <p:sldId id="273" r:id="rId30"/>
    <p:sldId id="306" r:id="rId31"/>
    <p:sldId id="398" r:id="rId32"/>
    <p:sldId id="307" r:id="rId33"/>
    <p:sldId id="297" r:id="rId34"/>
    <p:sldId id="301" r:id="rId35"/>
    <p:sldId id="302" r:id="rId36"/>
    <p:sldId id="303" r:id="rId37"/>
    <p:sldId id="298" r:id="rId38"/>
    <p:sldId id="299" r:id="rId39"/>
    <p:sldId id="300" r:id="rId40"/>
    <p:sldId id="305" r:id="rId41"/>
    <p:sldId id="308" r:id="rId42"/>
    <p:sldId id="364" r:id="rId43"/>
    <p:sldId id="365" r:id="rId44"/>
    <p:sldId id="366" r:id="rId45"/>
    <p:sldId id="367" r:id="rId46"/>
    <p:sldId id="368" r:id="rId47"/>
    <p:sldId id="369" r:id="rId48"/>
    <p:sldId id="370" r:id="rId49"/>
    <p:sldId id="371" r:id="rId50"/>
    <p:sldId id="372" r:id="rId51"/>
    <p:sldId id="373" r:id="rId52"/>
    <p:sldId id="309" r:id="rId53"/>
    <p:sldId id="335" r:id="rId54"/>
    <p:sldId id="346" r:id="rId55"/>
    <p:sldId id="347" r:id="rId56"/>
    <p:sldId id="349" r:id="rId57"/>
    <p:sldId id="352" r:id="rId58"/>
    <p:sldId id="310" r:id="rId59"/>
    <p:sldId id="354" r:id="rId60"/>
    <p:sldId id="356" r:id="rId61"/>
    <p:sldId id="357" r:id="rId62"/>
    <p:sldId id="355" r:id="rId63"/>
    <p:sldId id="358" r:id="rId64"/>
    <p:sldId id="360" r:id="rId65"/>
    <p:sldId id="361" r:id="rId66"/>
    <p:sldId id="362" r:id="rId67"/>
    <p:sldId id="363" r:id="rId68"/>
    <p:sldId id="329" r:id="rId69"/>
    <p:sldId id="330" r:id="rId70"/>
    <p:sldId id="331" r:id="rId71"/>
    <p:sldId id="332" r:id="rId72"/>
    <p:sldId id="333" r:id="rId73"/>
    <p:sldId id="334" r:id="rId74"/>
    <p:sldId id="359" r:id="rId75"/>
  </p:sldIdLst>
  <p:sldSz cx="9144000" cy="6858000" type="screen4x3"/>
  <p:notesSz cx="6858000" cy="9144000"/>
  <p:embeddedFontLst>
    <p:embeddedFont>
      <p:font typeface="Calibri" pitchFamily="34" charset="0"/>
      <p:regular r:id="rId77"/>
      <p:bold r:id="rId78"/>
      <p:italic r:id="rId79"/>
      <p:boldItalic r:id="rId80"/>
    </p:embeddedFont>
    <p:embeddedFont>
      <p:font typeface="Constantia" pitchFamily="18" charset="0"/>
      <p:regular r:id="rId81"/>
      <p:bold r:id="rId82"/>
      <p:italic r:id="rId83"/>
      <p:boldItalic r:id="rId84"/>
    </p:embeddedFont>
    <p:embeddedFont>
      <p:font typeface="Wingdings 2" pitchFamily="18" charset="2"/>
      <p:regular r:id="rId85"/>
    </p:embeddedFont>
    <p:embeddedFont>
      <p:font typeface="Lucida Sans Unicode" pitchFamily="34" charset="0"/>
      <p:regular r:id="rId86"/>
    </p:embeddedFont>
  </p:embeddedFontLst>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469E"/>
    <a:srgbClr val="FFD961"/>
    <a:srgbClr val="820000"/>
    <a:srgbClr val="FF9201"/>
    <a:srgbClr val="EFB7B7"/>
    <a:srgbClr val="FC5104"/>
    <a:srgbClr val="FFA7A7"/>
    <a:srgbClr val="FF3399"/>
    <a:srgbClr val="19136B"/>
    <a:srgbClr val="A1ACFD"/>
  </p:clrMru>
</p:presentationPr>
</file>

<file path=ppt/tableStyles.xml><?xml version="1.0" encoding="utf-8"?>
<a:tblStyleLst xmlns:a="http://schemas.openxmlformats.org/drawingml/2006/main" def="{5C22544A-7EE6-4342-B048-85BDC9FD1C3A}">
  <a:tblStyle styleId="{E929F9F4-4A8F-4326-A1B4-22849713DDAB}" styleName="Stile scuro 1 - Colore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9309" autoAdjust="0"/>
    <p:restoredTop sz="74915" autoAdjust="0"/>
  </p:normalViewPr>
  <p:slideViewPr>
    <p:cSldViewPr snapToObjects="1">
      <p:cViewPr>
        <p:scale>
          <a:sx n="80" d="100"/>
          <a:sy n="80" d="100"/>
        </p:scale>
        <p:origin x="-72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notesMaster" Target="notesMasters/notesMaster1.xml"/><Relationship Id="rId84" Type="http://schemas.openxmlformats.org/officeDocument/2006/relationships/font" Target="fonts/font8.fntdata"/><Relationship Id="rId89"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font" Target="fonts/font3.fntdata"/><Relationship Id="rId87"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font" Target="fonts/font6.fntdata"/><Relationship Id="rId90" Type="http://schemas.openxmlformats.org/officeDocument/2006/relationships/tableStyles" Target="tableStyles.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font" Target="fonts/font1.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font" Target="fonts/font4.fntdata"/><Relationship Id="rId85" Type="http://schemas.openxmlformats.org/officeDocument/2006/relationships/font" Target="fonts/font9.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font" Target="fonts/font7.fntdata"/><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font" Target="fonts/font2.fntdata"/><Relationship Id="rId81" Type="http://schemas.openxmlformats.org/officeDocument/2006/relationships/font" Target="fonts/font5.fntdata"/><Relationship Id="rId86" Type="http://schemas.openxmlformats.org/officeDocument/2006/relationships/font" Target="fonts/font10.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96DB03-8F02-423E-A073-044D1AF71AC4}" type="doc">
      <dgm:prSet loTypeId="urn:microsoft.com/office/officeart/2005/8/layout/cycle6" loCatId="relationship" qsTypeId="urn:microsoft.com/office/officeart/2005/8/quickstyle/simple3" qsCatId="simple" csTypeId="urn:microsoft.com/office/officeart/2005/8/colors/accent1_2" csCatId="accent1" phldr="1"/>
      <dgm:spPr/>
      <dgm:t>
        <a:bodyPr/>
        <a:lstStyle/>
        <a:p>
          <a:endParaRPr lang="it-IT"/>
        </a:p>
      </dgm:t>
    </dgm:pt>
    <dgm:pt modelId="{BED42D6D-4112-4A6A-8E99-A90F5B956E64}">
      <dgm:prSet phldrT="[Testo]" custT="1"/>
      <dgm:spPr/>
      <dgm:t>
        <a:bodyPr/>
        <a:lstStyle/>
        <a:p>
          <a:r>
            <a:rPr lang="it-IT" sz="1600" b="0" dirty="0" smtClean="0">
              <a:latin typeface="+mj-lt"/>
            </a:rPr>
            <a:t>State</a:t>
          </a:r>
          <a:endParaRPr lang="it-IT" sz="1600" b="0" dirty="0">
            <a:latin typeface="+mj-lt"/>
          </a:endParaRPr>
        </a:p>
      </dgm:t>
    </dgm:pt>
    <dgm:pt modelId="{97375FAE-0BD5-47A6-88D9-013A82721B31}" type="parTrans" cxnId="{C66B8CF4-85B2-4C44-B723-C6D2CD705B24}">
      <dgm:prSet/>
      <dgm:spPr/>
      <dgm:t>
        <a:bodyPr/>
        <a:lstStyle/>
        <a:p>
          <a:endParaRPr lang="it-IT"/>
        </a:p>
      </dgm:t>
    </dgm:pt>
    <dgm:pt modelId="{00E4B57D-A68F-43AD-9BE4-9C9F28C28EA1}" type="sibTrans" cxnId="{C66B8CF4-85B2-4C44-B723-C6D2CD705B24}">
      <dgm:prSet/>
      <dgm:spPr/>
      <dgm:t>
        <a:bodyPr/>
        <a:lstStyle/>
        <a:p>
          <a:endParaRPr lang="it-IT"/>
        </a:p>
      </dgm:t>
    </dgm:pt>
    <dgm:pt modelId="{9EE090E9-A54D-4356-BD11-146F3A4B23F0}">
      <dgm:prSet phldrT="[Testo]" custT="1"/>
      <dgm:spPr/>
      <dgm:t>
        <a:bodyPr/>
        <a:lstStyle/>
        <a:p>
          <a:r>
            <a:rPr lang="it-IT" sz="1600" b="0" dirty="0" err="1" smtClean="0">
              <a:latin typeface="+mj-lt"/>
            </a:rPr>
            <a:t>Custom-Fork</a:t>
          </a:r>
          <a:endParaRPr lang="it-IT" sz="1600" b="0" dirty="0">
            <a:latin typeface="+mj-lt"/>
          </a:endParaRPr>
        </a:p>
      </dgm:t>
    </dgm:pt>
    <dgm:pt modelId="{2CA2680C-1CE1-4D50-9711-582AAFD540A6}" type="parTrans" cxnId="{5337602F-5178-45C3-8FEC-9E324EA1BC31}">
      <dgm:prSet/>
      <dgm:spPr/>
      <dgm:t>
        <a:bodyPr/>
        <a:lstStyle/>
        <a:p>
          <a:endParaRPr lang="it-IT"/>
        </a:p>
      </dgm:t>
    </dgm:pt>
    <dgm:pt modelId="{9F6935E4-2016-463E-81C4-C6F42E327A82}" type="sibTrans" cxnId="{5337602F-5178-45C3-8FEC-9E324EA1BC31}">
      <dgm:prSet/>
      <dgm:spPr/>
      <dgm:t>
        <a:bodyPr/>
        <a:lstStyle/>
        <a:p>
          <a:endParaRPr lang="it-IT"/>
        </a:p>
      </dgm:t>
    </dgm:pt>
    <dgm:pt modelId="{D97F7C69-F9F7-4C12-ADCB-8DD1AABCCB0A}">
      <dgm:prSet phldrT="[Testo]" custT="1"/>
      <dgm:spPr/>
      <dgm:t>
        <a:bodyPr/>
        <a:lstStyle/>
        <a:p>
          <a:r>
            <a:rPr lang="it-IT" sz="1600" b="0" dirty="0" smtClean="0">
              <a:latin typeface="+mj-lt"/>
            </a:rPr>
            <a:t>Timer</a:t>
          </a:r>
          <a:endParaRPr lang="it-IT" sz="1600" b="0" dirty="0">
            <a:latin typeface="+mj-lt"/>
          </a:endParaRPr>
        </a:p>
      </dgm:t>
    </dgm:pt>
    <dgm:pt modelId="{476B52E4-6928-49B6-858B-14EE1626780C}" type="parTrans" cxnId="{C1C6169E-2448-47A1-94DF-B3B701A33743}">
      <dgm:prSet/>
      <dgm:spPr/>
      <dgm:t>
        <a:bodyPr/>
        <a:lstStyle/>
        <a:p>
          <a:endParaRPr lang="it-IT"/>
        </a:p>
      </dgm:t>
    </dgm:pt>
    <dgm:pt modelId="{DB1A7E49-2F26-43ED-8DC4-FB0131EF555E}" type="sibTrans" cxnId="{C1C6169E-2448-47A1-94DF-B3B701A33743}">
      <dgm:prSet/>
      <dgm:spPr/>
      <dgm:t>
        <a:bodyPr/>
        <a:lstStyle/>
        <a:p>
          <a:endParaRPr lang="it-IT"/>
        </a:p>
      </dgm:t>
    </dgm:pt>
    <dgm:pt modelId="{8442347F-0121-4CB2-AE25-67FFE9EF0D54}">
      <dgm:prSet phldrT="[Testo]" custT="1"/>
      <dgm:spPr/>
      <dgm:t>
        <a:bodyPr/>
        <a:lstStyle/>
        <a:p>
          <a:r>
            <a:rPr lang="it-IT" sz="1600" b="0" dirty="0" err="1" smtClean="0">
              <a:latin typeface="+mj-lt"/>
            </a:rPr>
            <a:t>Decision</a:t>
          </a:r>
          <a:endParaRPr lang="it-IT" sz="1600" b="0" dirty="0">
            <a:latin typeface="+mj-lt"/>
          </a:endParaRPr>
        </a:p>
      </dgm:t>
    </dgm:pt>
    <dgm:pt modelId="{02718D0A-A7EE-40FC-B9B7-A76EC04FF009}" type="parTrans" cxnId="{322FFA42-2855-4099-B142-565D8E215B03}">
      <dgm:prSet/>
      <dgm:spPr/>
      <dgm:t>
        <a:bodyPr/>
        <a:lstStyle/>
        <a:p>
          <a:endParaRPr lang="it-IT"/>
        </a:p>
      </dgm:t>
    </dgm:pt>
    <dgm:pt modelId="{059CA016-2750-4C40-AFCA-3375BF5FC72D}" type="sibTrans" cxnId="{322FFA42-2855-4099-B142-565D8E215B03}">
      <dgm:prSet/>
      <dgm:spPr/>
      <dgm:t>
        <a:bodyPr/>
        <a:lstStyle/>
        <a:p>
          <a:endParaRPr lang="it-IT"/>
        </a:p>
      </dgm:t>
    </dgm:pt>
    <dgm:pt modelId="{B2579F6B-0827-4818-8FA9-3719B5600CC4}">
      <dgm:prSet phldrT="[Testo]" custT="1"/>
      <dgm:spPr/>
      <dgm:t>
        <a:bodyPr/>
        <a:lstStyle/>
        <a:p>
          <a:r>
            <a:rPr lang="it-IT" sz="1600" b="0" dirty="0" smtClean="0">
              <a:latin typeface="+mj-lt"/>
            </a:rPr>
            <a:t>Task</a:t>
          </a:r>
          <a:endParaRPr lang="it-IT" sz="1600" b="0" dirty="0">
            <a:latin typeface="+mj-lt"/>
          </a:endParaRPr>
        </a:p>
      </dgm:t>
    </dgm:pt>
    <dgm:pt modelId="{6AAF3612-3881-44C1-9348-6793A0E7C742}" type="parTrans" cxnId="{26D4446E-D582-4463-8501-263B1031A835}">
      <dgm:prSet/>
      <dgm:spPr/>
      <dgm:t>
        <a:bodyPr/>
        <a:lstStyle/>
        <a:p>
          <a:endParaRPr lang="it-IT"/>
        </a:p>
      </dgm:t>
    </dgm:pt>
    <dgm:pt modelId="{9A2E3CE7-4E17-4403-93FC-87A5E402CDC8}" type="sibTrans" cxnId="{26D4446E-D582-4463-8501-263B1031A835}">
      <dgm:prSet/>
      <dgm:spPr/>
      <dgm:t>
        <a:bodyPr/>
        <a:lstStyle/>
        <a:p>
          <a:endParaRPr lang="it-IT"/>
        </a:p>
      </dgm:t>
    </dgm:pt>
    <dgm:pt modelId="{A45A6E69-804C-4699-8CF9-A87A97920364}">
      <dgm:prSet phldrT="[Testo]" custT="1"/>
      <dgm:spPr/>
      <dgm:t>
        <a:bodyPr/>
        <a:lstStyle/>
        <a:p>
          <a:r>
            <a:rPr lang="it-IT" sz="1600" b="0" dirty="0" smtClean="0">
              <a:latin typeface="+mj-lt"/>
            </a:rPr>
            <a:t>Start</a:t>
          </a:r>
          <a:endParaRPr lang="it-IT" sz="1600" b="0" dirty="0">
            <a:latin typeface="+mj-lt"/>
          </a:endParaRPr>
        </a:p>
      </dgm:t>
    </dgm:pt>
    <dgm:pt modelId="{AF4C69E1-E5A0-41DC-B78E-D5A084468592}" type="parTrans" cxnId="{3AD4AD34-5681-4D6C-9D16-AE577845CD1F}">
      <dgm:prSet/>
      <dgm:spPr/>
      <dgm:t>
        <a:bodyPr/>
        <a:lstStyle/>
        <a:p>
          <a:endParaRPr lang="it-IT"/>
        </a:p>
      </dgm:t>
    </dgm:pt>
    <dgm:pt modelId="{B73F9CB7-8326-4967-BEEA-D7B0992E63E9}" type="sibTrans" cxnId="{3AD4AD34-5681-4D6C-9D16-AE577845CD1F}">
      <dgm:prSet/>
      <dgm:spPr/>
      <dgm:t>
        <a:bodyPr/>
        <a:lstStyle/>
        <a:p>
          <a:endParaRPr lang="it-IT"/>
        </a:p>
      </dgm:t>
    </dgm:pt>
    <dgm:pt modelId="{DC51BA57-34B3-4ABF-9FC1-FA2BF5A68D71}">
      <dgm:prSet phldrT="[Testo]" custT="1"/>
      <dgm:spPr/>
      <dgm:t>
        <a:bodyPr/>
        <a:lstStyle/>
        <a:p>
          <a:r>
            <a:rPr lang="it-IT" sz="1600" b="0" dirty="0" smtClean="0">
              <a:latin typeface="+mj-lt"/>
            </a:rPr>
            <a:t>End</a:t>
          </a:r>
          <a:endParaRPr lang="it-IT" sz="1600" b="0" dirty="0">
            <a:latin typeface="+mj-lt"/>
          </a:endParaRPr>
        </a:p>
      </dgm:t>
    </dgm:pt>
    <dgm:pt modelId="{A9DD9683-D304-448D-8819-426434F7FC52}" type="parTrans" cxnId="{9B766D5B-F1EE-4EBC-B1D0-1165D6FEC4C8}">
      <dgm:prSet/>
      <dgm:spPr/>
      <dgm:t>
        <a:bodyPr/>
        <a:lstStyle/>
        <a:p>
          <a:endParaRPr lang="it-IT"/>
        </a:p>
      </dgm:t>
    </dgm:pt>
    <dgm:pt modelId="{FBD00347-798D-419D-B0E1-CC9B41D8BE32}" type="sibTrans" cxnId="{9B766D5B-F1EE-4EBC-B1D0-1165D6FEC4C8}">
      <dgm:prSet/>
      <dgm:spPr/>
      <dgm:t>
        <a:bodyPr/>
        <a:lstStyle/>
        <a:p>
          <a:endParaRPr lang="it-IT"/>
        </a:p>
      </dgm:t>
    </dgm:pt>
    <dgm:pt modelId="{2EEDC039-D20D-4A3E-866E-62DF5BE600D3}">
      <dgm:prSet phldrT="[Testo]" custT="1"/>
      <dgm:spPr/>
      <dgm:t>
        <a:bodyPr/>
        <a:lstStyle/>
        <a:p>
          <a:r>
            <a:rPr lang="it-IT" sz="1600" b="0" dirty="0" err="1" smtClean="0">
              <a:latin typeface="+mj-lt"/>
            </a:rPr>
            <a:t>Fork</a:t>
          </a:r>
          <a:endParaRPr lang="it-IT" sz="1600" b="0" dirty="0">
            <a:latin typeface="+mj-lt"/>
          </a:endParaRPr>
        </a:p>
      </dgm:t>
    </dgm:pt>
    <dgm:pt modelId="{ED6236E6-96FE-4A75-86D4-D355E7B309D7}" type="parTrans" cxnId="{1206E8A2-9979-454F-9A5E-1AACF3CA2D05}">
      <dgm:prSet/>
      <dgm:spPr/>
      <dgm:t>
        <a:bodyPr/>
        <a:lstStyle/>
        <a:p>
          <a:endParaRPr lang="it-IT"/>
        </a:p>
      </dgm:t>
    </dgm:pt>
    <dgm:pt modelId="{5EB3AC07-5244-4E2B-8515-649A3A0E53F3}" type="sibTrans" cxnId="{1206E8A2-9979-454F-9A5E-1AACF3CA2D05}">
      <dgm:prSet/>
      <dgm:spPr/>
      <dgm:t>
        <a:bodyPr/>
        <a:lstStyle/>
        <a:p>
          <a:endParaRPr lang="it-IT"/>
        </a:p>
      </dgm:t>
    </dgm:pt>
    <dgm:pt modelId="{16C28A5F-9035-4F61-A1CC-393110E78D25}">
      <dgm:prSet phldrT="[Testo]" custT="1"/>
      <dgm:spPr/>
      <dgm:t>
        <a:bodyPr/>
        <a:lstStyle/>
        <a:p>
          <a:r>
            <a:rPr lang="it-IT" sz="1600" b="0" dirty="0" smtClean="0">
              <a:latin typeface="+mj-lt"/>
            </a:rPr>
            <a:t>Join</a:t>
          </a:r>
          <a:endParaRPr lang="it-IT" sz="1600" b="0" dirty="0">
            <a:latin typeface="+mj-lt"/>
          </a:endParaRPr>
        </a:p>
      </dgm:t>
    </dgm:pt>
    <dgm:pt modelId="{C7E4F605-605F-4B03-9E40-9AA177EBE756}" type="parTrans" cxnId="{E52C5135-4D62-44ED-BF06-DC8CDBC9E222}">
      <dgm:prSet/>
      <dgm:spPr/>
      <dgm:t>
        <a:bodyPr/>
        <a:lstStyle/>
        <a:p>
          <a:endParaRPr lang="it-IT"/>
        </a:p>
      </dgm:t>
    </dgm:pt>
    <dgm:pt modelId="{047A0FDF-D6AA-4635-A923-A9CE72292ADE}" type="sibTrans" cxnId="{E52C5135-4D62-44ED-BF06-DC8CDBC9E222}">
      <dgm:prSet/>
      <dgm:spPr/>
      <dgm:t>
        <a:bodyPr/>
        <a:lstStyle/>
        <a:p>
          <a:endParaRPr lang="it-IT"/>
        </a:p>
      </dgm:t>
    </dgm:pt>
    <dgm:pt modelId="{CF6EFC85-AC10-4345-B705-5EE8154A08B4}">
      <dgm:prSet phldrT="[Testo]" custT="1"/>
      <dgm:spPr/>
      <dgm:t>
        <a:bodyPr/>
        <a:lstStyle/>
        <a:p>
          <a:r>
            <a:rPr lang="it-IT" sz="1600" b="0" dirty="0" err="1" smtClean="0">
              <a:latin typeface="+mj-lt"/>
            </a:rPr>
            <a:t>Event</a:t>
          </a:r>
          <a:endParaRPr lang="it-IT" sz="1600" b="0" dirty="0">
            <a:latin typeface="+mj-lt"/>
          </a:endParaRPr>
        </a:p>
      </dgm:t>
    </dgm:pt>
    <dgm:pt modelId="{7944199C-2A9F-411B-97F8-C7329D6CDA17}" type="parTrans" cxnId="{FA4C204C-691D-465F-BD4F-025FA6426EE1}">
      <dgm:prSet/>
      <dgm:spPr/>
      <dgm:t>
        <a:bodyPr/>
        <a:lstStyle/>
        <a:p>
          <a:endParaRPr lang="it-IT"/>
        </a:p>
      </dgm:t>
    </dgm:pt>
    <dgm:pt modelId="{855956E8-9500-444A-A481-F0CDB3A9DD67}" type="sibTrans" cxnId="{FA4C204C-691D-465F-BD4F-025FA6426EE1}">
      <dgm:prSet/>
      <dgm:spPr/>
      <dgm:t>
        <a:bodyPr/>
        <a:lstStyle/>
        <a:p>
          <a:endParaRPr lang="it-IT"/>
        </a:p>
      </dgm:t>
    </dgm:pt>
    <dgm:pt modelId="{B9D437D2-146A-4243-87F0-BBEE561DF499}">
      <dgm:prSet phldrT="[Testo]" custT="1"/>
      <dgm:spPr/>
      <dgm:t>
        <a:bodyPr/>
        <a:lstStyle/>
        <a:p>
          <a:r>
            <a:rPr lang="it-IT" sz="1600" b="0" dirty="0" err="1" smtClean="0">
              <a:latin typeface="+mj-lt"/>
            </a:rPr>
            <a:t>Handler</a:t>
          </a:r>
          <a:endParaRPr lang="it-IT" sz="1600" b="0" dirty="0">
            <a:latin typeface="+mj-lt"/>
          </a:endParaRPr>
        </a:p>
      </dgm:t>
    </dgm:pt>
    <dgm:pt modelId="{73D91784-F375-4789-A50D-BC04AC164CAB}" type="parTrans" cxnId="{9EE6052D-00F3-4E05-B8A2-DDA93EACBADE}">
      <dgm:prSet/>
      <dgm:spPr/>
      <dgm:t>
        <a:bodyPr/>
        <a:lstStyle/>
        <a:p>
          <a:endParaRPr lang="it-IT"/>
        </a:p>
      </dgm:t>
    </dgm:pt>
    <dgm:pt modelId="{EA4B1683-80CE-4FD6-A04A-1309EE39909F}" type="sibTrans" cxnId="{9EE6052D-00F3-4E05-B8A2-DDA93EACBADE}">
      <dgm:prSet/>
      <dgm:spPr/>
      <dgm:t>
        <a:bodyPr/>
        <a:lstStyle/>
        <a:p>
          <a:endParaRPr lang="it-IT"/>
        </a:p>
      </dgm:t>
    </dgm:pt>
    <dgm:pt modelId="{5B11E883-E02B-4BC1-B65A-07F06945375F}">
      <dgm:prSet phldrT="[Testo]" custT="1"/>
      <dgm:spPr/>
      <dgm:t>
        <a:bodyPr/>
        <a:lstStyle/>
        <a:p>
          <a:r>
            <a:rPr lang="it-IT" sz="1600" b="0" dirty="0" err="1" smtClean="0">
              <a:latin typeface="+mj-lt"/>
            </a:rPr>
            <a:t>Priority</a:t>
          </a:r>
          <a:endParaRPr lang="it-IT" sz="1600" b="0" dirty="0">
            <a:latin typeface="+mj-lt"/>
          </a:endParaRPr>
        </a:p>
      </dgm:t>
    </dgm:pt>
    <dgm:pt modelId="{4C64EDF2-EA84-4FF1-A4B0-D465845826FF}" type="parTrans" cxnId="{FF9C96BE-843E-43AC-8F04-085F8BDADA2F}">
      <dgm:prSet/>
      <dgm:spPr/>
      <dgm:t>
        <a:bodyPr/>
        <a:lstStyle/>
        <a:p>
          <a:endParaRPr lang="it-IT"/>
        </a:p>
      </dgm:t>
    </dgm:pt>
    <dgm:pt modelId="{04442FF2-E890-4B00-AE36-1F8CA466612B}" type="sibTrans" cxnId="{FF9C96BE-843E-43AC-8F04-085F8BDADA2F}">
      <dgm:prSet/>
      <dgm:spPr/>
      <dgm:t>
        <a:bodyPr/>
        <a:lstStyle/>
        <a:p>
          <a:endParaRPr lang="it-IT"/>
        </a:p>
      </dgm:t>
    </dgm:pt>
    <dgm:pt modelId="{E63ACB42-CE55-4D94-B773-72D8E85082DD}">
      <dgm:prSet phldrT="[Testo]" custT="1">
        <dgm:style>
          <a:lnRef idx="1">
            <a:schemeClr val="accent1"/>
          </a:lnRef>
          <a:fillRef idx="2">
            <a:schemeClr val="accent1"/>
          </a:fillRef>
          <a:effectRef idx="1">
            <a:schemeClr val="accent1"/>
          </a:effectRef>
          <a:fontRef idx="minor">
            <a:schemeClr val="dk1"/>
          </a:fontRef>
        </dgm:style>
      </dgm:prSet>
      <dgm:spPr/>
      <dgm:t>
        <a:bodyPr/>
        <a:lstStyle/>
        <a:p>
          <a:r>
            <a:rPr lang="it-IT" sz="1600" b="0" dirty="0" err="1" smtClean="0">
              <a:latin typeface="+mj-lt"/>
            </a:rPr>
            <a:t>Sub-Process</a:t>
          </a:r>
          <a:endParaRPr lang="it-IT" sz="1600" b="0" dirty="0">
            <a:latin typeface="+mj-lt"/>
          </a:endParaRPr>
        </a:p>
      </dgm:t>
    </dgm:pt>
    <dgm:pt modelId="{603904F3-B273-4C3F-B970-E112CEF8F6C4}" type="parTrans" cxnId="{4D6B2733-0CB3-4697-8852-91F87C6C2EA8}">
      <dgm:prSet/>
      <dgm:spPr/>
      <dgm:t>
        <a:bodyPr/>
        <a:lstStyle/>
        <a:p>
          <a:endParaRPr lang="it-IT"/>
        </a:p>
      </dgm:t>
    </dgm:pt>
    <dgm:pt modelId="{E04526AC-BAF6-4AD8-87A0-3FC79F9F043E}" type="sibTrans" cxnId="{4D6B2733-0CB3-4697-8852-91F87C6C2EA8}">
      <dgm:prSet/>
      <dgm:spPr/>
      <dgm:t>
        <a:bodyPr/>
        <a:lstStyle/>
        <a:p>
          <a:endParaRPr lang="it-IT"/>
        </a:p>
      </dgm:t>
    </dgm:pt>
    <dgm:pt modelId="{042DEC8F-7B16-4D9E-AA6D-AF6A199B34CD}" type="pres">
      <dgm:prSet presAssocID="{5E96DB03-8F02-423E-A073-044D1AF71AC4}" presName="cycle" presStyleCnt="0">
        <dgm:presLayoutVars>
          <dgm:dir/>
          <dgm:resizeHandles val="exact"/>
        </dgm:presLayoutVars>
      </dgm:prSet>
      <dgm:spPr/>
      <dgm:t>
        <a:bodyPr/>
        <a:lstStyle/>
        <a:p>
          <a:endParaRPr lang="it-IT"/>
        </a:p>
      </dgm:t>
    </dgm:pt>
    <dgm:pt modelId="{FCD8339A-E2ED-4BFE-AD40-A35496FBA1CA}" type="pres">
      <dgm:prSet presAssocID="{BED42D6D-4112-4A6A-8E99-A90F5B956E64}" presName="node" presStyleLbl="node1" presStyleIdx="0" presStyleCnt="13" custScaleX="124712">
        <dgm:presLayoutVars>
          <dgm:bulletEnabled val="1"/>
        </dgm:presLayoutVars>
      </dgm:prSet>
      <dgm:spPr/>
      <dgm:t>
        <a:bodyPr/>
        <a:lstStyle/>
        <a:p>
          <a:endParaRPr lang="it-IT"/>
        </a:p>
      </dgm:t>
    </dgm:pt>
    <dgm:pt modelId="{12A934F8-6799-4ED4-8DEA-D25674656C14}" type="pres">
      <dgm:prSet presAssocID="{BED42D6D-4112-4A6A-8E99-A90F5B956E64}" presName="spNode" presStyleCnt="0"/>
      <dgm:spPr/>
    </dgm:pt>
    <dgm:pt modelId="{3E710445-445F-4289-8F1F-F8761638A472}" type="pres">
      <dgm:prSet presAssocID="{00E4B57D-A68F-43AD-9BE4-9C9F28C28EA1}" presName="sibTrans" presStyleLbl="sibTrans1D1" presStyleIdx="0" presStyleCnt="13"/>
      <dgm:spPr/>
      <dgm:t>
        <a:bodyPr/>
        <a:lstStyle/>
        <a:p>
          <a:endParaRPr lang="it-IT"/>
        </a:p>
      </dgm:t>
    </dgm:pt>
    <dgm:pt modelId="{4FCBA577-6D83-403A-B83A-E79DC1D771B7}" type="pres">
      <dgm:prSet presAssocID="{9EE090E9-A54D-4356-BD11-146F3A4B23F0}" presName="node" presStyleLbl="node1" presStyleIdx="1" presStyleCnt="13" custScaleX="124712">
        <dgm:presLayoutVars>
          <dgm:bulletEnabled val="1"/>
        </dgm:presLayoutVars>
      </dgm:prSet>
      <dgm:spPr/>
      <dgm:t>
        <a:bodyPr/>
        <a:lstStyle/>
        <a:p>
          <a:endParaRPr lang="it-IT"/>
        </a:p>
      </dgm:t>
    </dgm:pt>
    <dgm:pt modelId="{310C8E8B-CE11-471A-8AD9-4FE1B797E08B}" type="pres">
      <dgm:prSet presAssocID="{9EE090E9-A54D-4356-BD11-146F3A4B23F0}" presName="spNode" presStyleCnt="0"/>
      <dgm:spPr/>
    </dgm:pt>
    <dgm:pt modelId="{295CCBB2-F7F2-4AA0-A2FA-5D7612DD5E11}" type="pres">
      <dgm:prSet presAssocID="{9F6935E4-2016-463E-81C4-C6F42E327A82}" presName="sibTrans" presStyleLbl="sibTrans1D1" presStyleIdx="1" presStyleCnt="13"/>
      <dgm:spPr/>
      <dgm:t>
        <a:bodyPr/>
        <a:lstStyle/>
        <a:p>
          <a:endParaRPr lang="it-IT"/>
        </a:p>
      </dgm:t>
    </dgm:pt>
    <dgm:pt modelId="{D01B412D-29BC-49B4-B122-A7ED0D3E03CF}" type="pres">
      <dgm:prSet presAssocID="{D97F7C69-F9F7-4C12-ADCB-8DD1AABCCB0A}" presName="node" presStyleLbl="node1" presStyleIdx="2" presStyleCnt="13" custScaleX="124712">
        <dgm:presLayoutVars>
          <dgm:bulletEnabled val="1"/>
        </dgm:presLayoutVars>
      </dgm:prSet>
      <dgm:spPr/>
      <dgm:t>
        <a:bodyPr/>
        <a:lstStyle/>
        <a:p>
          <a:endParaRPr lang="it-IT"/>
        </a:p>
      </dgm:t>
    </dgm:pt>
    <dgm:pt modelId="{E51B2360-E43E-49D4-BD89-75065C3DAD4E}" type="pres">
      <dgm:prSet presAssocID="{D97F7C69-F9F7-4C12-ADCB-8DD1AABCCB0A}" presName="spNode" presStyleCnt="0"/>
      <dgm:spPr/>
    </dgm:pt>
    <dgm:pt modelId="{D4733A87-8B5F-4006-A71B-765E1CBEE1F8}" type="pres">
      <dgm:prSet presAssocID="{DB1A7E49-2F26-43ED-8DC4-FB0131EF555E}" presName="sibTrans" presStyleLbl="sibTrans1D1" presStyleIdx="2" presStyleCnt="13"/>
      <dgm:spPr/>
      <dgm:t>
        <a:bodyPr/>
        <a:lstStyle/>
        <a:p>
          <a:endParaRPr lang="it-IT"/>
        </a:p>
      </dgm:t>
    </dgm:pt>
    <dgm:pt modelId="{9E9823E9-D50A-4C15-86AD-E8111BF21231}" type="pres">
      <dgm:prSet presAssocID="{8442347F-0121-4CB2-AE25-67FFE9EF0D54}" presName="node" presStyleLbl="node1" presStyleIdx="3" presStyleCnt="13" custScaleX="124712">
        <dgm:presLayoutVars>
          <dgm:bulletEnabled val="1"/>
        </dgm:presLayoutVars>
      </dgm:prSet>
      <dgm:spPr/>
      <dgm:t>
        <a:bodyPr/>
        <a:lstStyle/>
        <a:p>
          <a:endParaRPr lang="it-IT"/>
        </a:p>
      </dgm:t>
    </dgm:pt>
    <dgm:pt modelId="{A3DECC3C-F38E-4E53-9D37-2CAFB68DB70B}" type="pres">
      <dgm:prSet presAssocID="{8442347F-0121-4CB2-AE25-67FFE9EF0D54}" presName="spNode" presStyleCnt="0"/>
      <dgm:spPr/>
    </dgm:pt>
    <dgm:pt modelId="{3087DE26-17BF-4C9C-9557-83AA40FC5C30}" type="pres">
      <dgm:prSet presAssocID="{059CA016-2750-4C40-AFCA-3375BF5FC72D}" presName="sibTrans" presStyleLbl="sibTrans1D1" presStyleIdx="3" presStyleCnt="13"/>
      <dgm:spPr/>
      <dgm:t>
        <a:bodyPr/>
        <a:lstStyle/>
        <a:p>
          <a:endParaRPr lang="it-IT"/>
        </a:p>
      </dgm:t>
    </dgm:pt>
    <dgm:pt modelId="{91DDF85B-649E-4693-ABF5-1AB8650AA995}" type="pres">
      <dgm:prSet presAssocID="{B2579F6B-0827-4818-8FA9-3719B5600CC4}" presName="node" presStyleLbl="node1" presStyleIdx="4" presStyleCnt="13" custScaleX="124712">
        <dgm:presLayoutVars>
          <dgm:bulletEnabled val="1"/>
        </dgm:presLayoutVars>
      </dgm:prSet>
      <dgm:spPr/>
      <dgm:t>
        <a:bodyPr/>
        <a:lstStyle/>
        <a:p>
          <a:endParaRPr lang="it-IT"/>
        </a:p>
      </dgm:t>
    </dgm:pt>
    <dgm:pt modelId="{06F37430-3DAD-4D4D-9FD3-6A858AD547C5}" type="pres">
      <dgm:prSet presAssocID="{B2579F6B-0827-4818-8FA9-3719B5600CC4}" presName="spNode" presStyleCnt="0"/>
      <dgm:spPr/>
    </dgm:pt>
    <dgm:pt modelId="{301EF661-6320-4745-BE3F-EAD7CF8979D7}" type="pres">
      <dgm:prSet presAssocID="{9A2E3CE7-4E17-4403-93FC-87A5E402CDC8}" presName="sibTrans" presStyleLbl="sibTrans1D1" presStyleIdx="4" presStyleCnt="13"/>
      <dgm:spPr/>
      <dgm:t>
        <a:bodyPr/>
        <a:lstStyle/>
        <a:p>
          <a:endParaRPr lang="it-IT"/>
        </a:p>
      </dgm:t>
    </dgm:pt>
    <dgm:pt modelId="{57495470-E424-4453-A943-03DB399E413B}" type="pres">
      <dgm:prSet presAssocID="{A45A6E69-804C-4699-8CF9-A87A97920364}" presName="node" presStyleLbl="node1" presStyleIdx="5" presStyleCnt="13" custScaleX="124712">
        <dgm:presLayoutVars>
          <dgm:bulletEnabled val="1"/>
        </dgm:presLayoutVars>
      </dgm:prSet>
      <dgm:spPr/>
      <dgm:t>
        <a:bodyPr/>
        <a:lstStyle/>
        <a:p>
          <a:endParaRPr lang="it-IT"/>
        </a:p>
      </dgm:t>
    </dgm:pt>
    <dgm:pt modelId="{1513179E-5D35-44D1-B448-C1E3555AB145}" type="pres">
      <dgm:prSet presAssocID="{A45A6E69-804C-4699-8CF9-A87A97920364}" presName="spNode" presStyleCnt="0"/>
      <dgm:spPr/>
    </dgm:pt>
    <dgm:pt modelId="{3C62933D-3B85-48F6-9669-F27C9690BD4C}" type="pres">
      <dgm:prSet presAssocID="{B73F9CB7-8326-4967-BEEA-D7B0992E63E9}" presName="sibTrans" presStyleLbl="sibTrans1D1" presStyleIdx="5" presStyleCnt="13"/>
      <dgm:spPr/>
      <dgm:t>
        <a:bodyPr/>
        <a:lstStyle/>
        <a:p>
          <a:endParaRPr lang="it-IT"/>
        </a:p>
      </dgm:t>
    </dgm:pt>
    <dgm:pt modelId="{F5F65F3B-B404-4363-8528-E76EBBFA6A91}" type="pres">
      <dgm:prSet presAssocID="{DC51BA57-34B3-4ABF-9FC1-FA2BF5A68D71}" presName="node" presStyleLbl="node1" presStyleIdx="6" presStyleCnt="13" custScaleX="124712">
        <dgm:presLayoutVars>
          <dgm:bulletEnabled val="1"/>
        </dgm:presLayoutVars>
      </dgm:prSet>
      <dgm:spPr/>
      <dgm:t>
        <a:bodyPr/>
        <a:lstStyle/>
        <a:p>
          <a:endParaRPr lang="it-IT"/>
        </a:p>
      </dgm:t>
    </dgm:pt>
    <dgm:pt modelId="{F345BC1C-9DCE-41DB-B2ED-75E8AB464F97}" type="pres">
      <dgm:prSet presAssocID="{DC51BA57-34B3-4ABF-9FC1-FA2BF5A68D71}" presName="spNode" presStyleCnt="0"/>
      <dgm:spPr/>
    </dgm:pt>
    <dgm:pt modelId="{014E188A-06D1-4A88-B1E8-6AAC82F3D2E2}" type="pres">
      <dgm:prSet presAssocID="{FBD00347-798D-419D-B0E1-CC9B41D8BE32}" presName="sibTrans" presStyleLbl="sibTrans1D1" presStyleIdx="6" presStyleCnt="13"/>
      <dgm:spPr/>
      <dgm:t>
        <a:bodyPr/>
        <a:lstStyle/>
        <a:p>
          <a:endParaRPr lang="it-IT"/>
        </a:p>
      </dgm:t>
    </dgm:pt>
    <dgm:pt modelId="{C6946771-6300-4EF2-AB9F-0BD74FCDB241}" type="pres">
      <dgm:prSet presAssocID="{2EEDC039-D20D-4A3E-866E-62DF5BE600D3}" presName="node" presStyleLbl="node1" presStyleIdx="7" presStyleCnt="13" custScaleX="124712">
        <dgm:presLayoutVars>
          <dgm:bulletEnabled val="1"/>
        </dgm:presLayoutVars>
      </dgm:prSet>
      <dgm:spPr/>
      <dgm:t>
        <a:bodyPr/>
        <a:lstStyle/>
        <a:p>
          <a:endParaRPr lang="it-IT"/>
        </a:p>
      </dgm:t>
    </dgm:pt>
    <dgm:pt modelId="{6E589AB3-06D1-4DDD-AF9F-73369CD0DAC3}" type="pres">
      <dgm:prSet presAssocID="{2EEDC039-D20D-4A3E-866E-62DF5BE600D3}" presName="spNode" presStyleCnt="0"/>
      <dgm:spPr/>
    </dgm:pt>
    <dgm:pt modelId="{7C73BA3C-7BC4-4F1C-A75E-65F0A837641B}" type="pres">
      <dgm:prSet presAssocID="{5EB3AC07-5244-4E2B-8515-649A3A0E53F3}" presName="sibTrans" presStyleLbl="sibTrans1D1" presStyleIdx="7" presStyleCnt="13"/>
      <dgm:spPr/>
      <dgm:t>
        <a:bodyPr/>
        <a:lstStyle/>
        <a:p>
          <a:endParaRPr lang="it-IT"/>
        </a:p>
      </dgm:t>
    </dgm:pt>
    <dgm:pt modelId="{CFA335B5-93A2-48D7-8BC0-71179E34ED01}" type="pres">
      <dgm:prSet presAssocID="{16C28A5F-9035-4F61-A1CC-393110E78D25}" presName="node" presStyleLbl="node1" presStyleIdx="8" presStyleCnt="13" custScaleX="124712">
        <dgm:presLayoutVars>
          <dgm:bulletEnabled val="1"/>
        </dgm:presLayoutVars>
      </dgm:prSet>
      <dgm:spPr/>
      <dgm:t>
        <a:bodyPr/>
        <a:lstStyle/>
        <a:p>
          <a:endParaRPr lang="it-IT"/>
        </a:p>
      </dgm:t>
    </dgm:pt>
    <dgm:pt modelId="{0AC0EFE2-DB87-4EA4-A890-B4AE63B2C185}" type="pres">
      <dgm:prSet presAssocID="{16C28A5F-9035-4F61-A1CC-393110E78D25}" presName="spNode" presStyleCnt="0"/>
      <dgm:spPr/>
    </dgm:pt>
    <dgm:pt modelId="{3B5BBD01-0ECD-4945-8B0B-C6378900BA6F}" type="pres">
      <dgm:prSet presAssocID="{047A0FDF-D6AA-4635-A923-A9CE72292ADE}" presName="sibTrans" presStyleLbl="sibTrans1D1" presStyleIdx="8" presStyleCnt="13"/>
      <dgm:spPr/>
      <dgm:t>
        <a:bodyPr/>
        <a:lstStyle/>
        <a:p>
          <a:endParaRPr lang="it-IT"/>
        </a:p>
      </dgm:t>
    </dgm:pt>
    <dgm:pt modelId="{52D8DDD9-2456-4449-A961-7C04F24D3C41}" type="pres">
      <dgm:prSet presAssocID="{CF6EFC85-AC10-4345-B705-5EE8154A08B4}" presName="node" presStyleLbl="node1" presStyleIdx="9" presStyleCnt="13" custScaleX="124712">
        <dgm:presLayoutVars>
          <dgm:bulletEnabled val="1"/>
        </dgm:presLayoutVars>
      </dgm:prSet>
      <dgm:spPr/>
      <dgm:t>
        <a:bodyPr/>
        <a:lstStyle/>
        <a:p>
          <a:endParaRPr lang="it-IT"/>
        </a:p>
      </dgm:t>
    </dgm:pt>
    <dgm:pt modelId="{A5809144-3069-41D5-B618-11AB40ECD63A}" type="pres">
      <dgm:prSet presAssocID="{CF6EFC85-AC10-4345-B705-5EE8154A08B4}" presName="spNode" presStyleCnt="0"/>
      <dgm:spPr/>
    </dgm:pt>
    <dgm:pt modelId="{EE416C0B-6D53-4544-9722-948A0C43945A}" type="pres">
      <dgm:prSet presAssocID="{855956E8-9500-444A-A481-F0CDB3A9DD67}" presName="sibTrans" presStyleLbl="sibTrans1D1" presStyleIdx="9" presStyleCnt="13"/>
      <dgm:spPr/>
      <dgm:t>
        <a:bodyPr/>
        <a:lstStyle/>
        <a:p>
          <a:endParaRPr lang="it-IT"/>
        </a:p>
      </dgm:t>
    </dgm:pt>
    <dgm:pt modelId="{87E812F2-D955-42B0-8A88-3C38953D33D8}" type="pres">
      <dgm:prSet presAssocID="{B9D437D2-146A-4243-87F0-BBEE561DF499}" presName="node" presStyleLbl="node1" presStyleIdx="10" presStyleCnt="13" custScaleX="124712">
        <dgm:presLayoutVars>
          <dgm:bulletEnabled val="1"/>
        </dgm:presLayoutVars>
      </dgm:prSet>
      <dgm:spPr/>
      <dgm:t>
        <a:bodyPr/>
        <a:lstStyle/>
        <a:p>
          <a:endParaRPr lang="it-IT"/>
        </a:p>
      </dgm:t>
    </dgm:pt>
    <dgm:pt modelId="{B6F8DB63-36CD-4CDE-A70E-AAD22E403CC5}" type="pres">
      <dgm:prSet presAssocID="{B9D437D2-146A-4243-87F0-BBEE561DF499}" presName="spNode" presStyleCnt="0"/>
      <dgm:spPr/>
    </dgm:pt>
    <dgm:pt modelId="{0ED08628-855A-4826-960C-93890891126F}" type="pres">
      <dgm:prSet presAssocID="{EA4B1683-80CE-4FD6-A04A-1309EE39909F}" presName="sibTrans" presStyleLbl="sibTrans1D1" presStyleIdx="10" presStyleCnt="13"/>
      <dgm:spPr/>
      <dgm:t>
        <a:bodyPr/>
        <a:lstStyle/>
        <a:p>
          <a:endParaRPr lang="it-IT"/>
        </a:p>
      </dgm:t>
    </dgm:pt>
    <dgm:pt modelId="{CA199BC5-0F28-42FB-A0AF-C91FF59097EB}" type="pres">
      <dgm:prSet presAssocID="{5B11E883-E02B-4BC1-B65A-07F06945375F}" presName="node" presStyleLbl="node1" presStyleIdx="11" presStyleCnt="13" custScaleX="124712">
        <dgm:presLayoutVars>
          <dgm:bulletEnabled val="1"/>
        </dgm:presLayoutVars>
      </dgm:prSet>
      <dgm:spPr/>
      <dgm:t>
        <a:bodyPr/>
        <a:lstStyle/>
        <a:p>
          <a:endParaRPr lang="it-IT"/>
        </a:p>
      </dgm:t>
    </dgm:pt>
    <dgm:pt modelId="{3FC3CDA1-D212-4BB0-B705-C17DB7D6F6EA}" type="pres">
      <dgm:prSet presAssocID="{5B11E883-E02B-4BC1-B65A-07F06945375F}" presName="spNode" presStyleCnt="0"/>
      <dgm:spPr/>
    </dgm:pt>
    <dgm:pt modelId="{0A9EBB40-43F2-4190-BDE7-E5B932B5DFC7}" type="pres">
      <dgm:prSet presAssocID="{04442FF2-E890-4B00-AE36-1F8CA466612B}" presName="sibTrans" presStyleLbl="sibTrans1D1" presStyleIdx="11" presStyleCnt="13"/>
      <dgm:spPr/>
      <dgm:t>
        <a:bodyPr/>
        <a:lstStyle/>
        <a:p>
          <a:endParaRPr lang="it-IT"/>
        </a:p>
      </dgm:t>
    </dgm:pt>
    <dgm:pt modelId="{BC6962C8-09B4-460E-B96A-E62556DB6D8F}" type="pres">
      <dgm:prSet presAssocID="{E63ACB42-CE55-4D94-B773-72D8E85082DD}" presName="node" presStyleLbl="node1" presStyleIdx="12" presStyleCnt="13" custScaleX="140900">
        <dgm:presLayoutVars>
          <dgm:bulletEnabled val="1"/>
        </dgm:presLayoutVars>
      </dgm:prSet>
      <dgm:spPr/>
      <dgm:t>
        <a:bodyPr/>
        <a:lstStyle/>
        <a:p>
          <a:endParaRPr lang="it-IT"/>
        </a:p>
      </dgm:t>
    </dgm:pt>
    <dgm:pt modelId="{14765FDB-0F07-4D9A-8CF8-FB80195F32F4}" type="pres">
      <dgm:prSet presAssocID="{E63ACB42-CE55-4D94-B773-72D8E85082DD}" presName="spNode" presStyleCnt="0"/>
      <dgm:spPr/>
    </dgm:pt>
    <dgm:pt modelId="{4877CB77-DA39-4131-AF69-7F676146EE5A}" type="pres">
      <dgm:prSet presAssocID="{E04526AC-BAF6-4AD8-87A0-3FC79F9F043E}" presName="sibTrans" presStyleLbl="sibTrans1D1" presStyleIdx="12" presStyleCnt="13"/>
      <dgm:spPr/>
      <dgm:t>
        <a:bodyPr/>
        <a:lstStyle/>
        <a:p>
          <a:endParaRPr lang="it-IT"/>
        </a:p>
      </dgm:t>
    </dgm:pt>
  </dgm:ptLst>
  <dgm:cxnLst>
    <dgm:cxn modelId="{7EE95788-8F1D-4575-82F4-77C026D404D2}" type="presOf" srcId="{DB1A7E49-2F26-43ED-8DC4-FB0131EF555E}" destId="{D4733A87-8B5F-4006-A71B-765E1CBEE1F8}" srcOrd="0" destOrd="0" presId="urn:microsoft.com/office/officeart/2005/8/layout/cycle6"/>
    <dgm:cxn modelId="{1206E8A2-9979-454F-9A5E-1AACF3CA2D05}" srcId="{5E96DB03-8F02-423E-A073-044D1AF71AC4}" destId="{2EEDC039-D20D-4A3E-866E-62DF5BE600D3}" srcOrd="7" destOrd="0" parTransId="{ED6236E6-96FE-4A75-86D4-D355E7B309D7}" sibTransId="{5EB3AC07-5244-4E2B-8515-649A3A0E53F3}"/>
    <dgm:cxn modelId="{C97ECF0D-202B-4CDD-AA36-7ACC76935CBF}" type="presOf" srcId="{B73F9CB7-8326-4967-BEEA-D7B0992E63E9}" destId="{3C62933D-3B85-48F6-9669-F27C9690BD4C}" srcOrd="0" destOrd="0" presId="urn:microsoft.com/office/officeart/2005/8/layout/cycle6"/>
    <dgm:cxn modelId="{9B766D5B-F1EE-4EBC-B1D0-1165D6FEC4C8}" srcId="{5E96DB03-8F02-423E-A073-044D1AF71AC4}" destId="{DC51BA57-34B3-4ABF-9FC1-FA2BF5A68D71}" srcOrd="6" destOrd="0" parTransId="{A9DD9683-D304-448D-8819-426434F7FC52}" sibTransId="{FBD00347-798D-419D-B0E1-CC9B41D8BE32}"/>
    <dgm:cxn modelId="{FF9C96BE-843E-43AC-8F04-085F8BDADA2F}" srcId="{5E96DB03-8F02-423E-A073-044D1AF71AC4}" destId="{5B11E883-E02B-4BC1-B65A-07F06945375F}" srcOrd="11" destOrd="0" parTransId="{4C64EDF2-EA84-4FF1-A4B0-D465845826FF}" sibTransId="{04442FF2-E890-4B00-AE36-1F8CA466612B}"/>
    <dgm:cxn modelId="{FDA13E1E-EB36-43D7-9AFD-08B141C0A910}" type="presOf" srcId="{5E96DB03-8F02-423E-A073-044D1AF71AC4}" destId="{042DEC8F-7B16-4D9E-AA6D-AF6A199B34CD}" srcOrd="0" destOrd="0" presId="urn:microsoft.com/office/officeart/2005/8/layout/cycle6"/>
    <dgm:cxn modelId="{CE4AEC8B-BE7D-4D05-9CCE-E1DCEF11D090}" type="presOf" srcId="{FBD00347-798D-419D-B0E1-CC9B41D8BE32}" destId="{014E188A-06D1-4A88-B1E8-6AAC82F3D2E2}" srcOrd="0" destOrd="0" presId="urn:microsoft.com/office/officeart/2005/8/layout/cycle6"/>
    <dgm:cxn modelId="{808A78BE-48BC-47E9-B3B9-117B166F289B}" type="presOf" srcId="{9F6935E4-2016-463E-81C4-C6F42E327A82}" destId="{295CCBB2-F7F2-4AA0-A2FA-5D7612DD5E11}" srcOrd="0" destOrd="0" presId="urn:microsoft.com/office/officeart/2005/8/layout/cycle6"/>
    <dgm:cxn modelId="{744D0E7C-7DB6-4F1A-8E62-62A481BEE3FD}" type="presOf" srcId="{5B11E883-E02B-4BC1-B65A-07F06945375F}" destId="{CA199BC5-0F28-42FB-A0AF-C91FF59097EB}" srcOrd="0" destOrd="0" presId="urn:microsoft.com/office/officeart/2005/8/layout/cycle6"/>
    <dgm:cxn modelId="{5337602F-5178-45C3-8FEC-9E324EA1BC31}" srcId="{5E96DB03-8F02-423E-A073-044D1AF71AC4}" destId="{9EE090E9-A54D-4356-BD11-146F3A4B23F0}" srcOrd="1" destOrd="0" parTransId="{2CA2680C-1CE1-4D50-9711-582AAFD540A6}" sibTransId="{9F6935E4-2016-463E-81C4-C6F42E327A82}"/>
    <dgm:cxn modelId="{4D6B2733-0CB3-4697-8852-91F87C6C2EA8}" srcId="{5E96DB03-8F02-423E-A073-044D1AF71AC4}" destId="{E63ACB42-CE55-4D94-B773-72D8E85082DD}" srcOrd="12" destOrd="0" parTransId="{603904F3-B273-4C3F-B970-E112CEF8F6C4}" sibTransId="{E04526AC-BAF6-4AD8-87A0-3FC79F9F043E}"/>
    <dgm:cxn modelId="{6800A506-BF35-41EC-B562-B21064D700D8}" type="presOf" srcId="{DC51BA57-34B3-4ABF-9FC1-FA2BF5A68D71}" destId="{F5F65F3B-B404-4363-8528-E76EBBFA6A91}" srcOrd="0" destOrd="0" presId="urn:microsoft.com/office/officeart/2005/8/layout/cycle6"/>
    <dgm:cxn modelId="{0DF0D9DC-6DFE-426D-9AC7-960FB2D8C908}" type="presOf" srcId="{5EB3AC07-5244-4E2B-8515-649A3A0E53F3}" destId="{7C73BA3C-7BC4-4F1C-A75E-65F0A837641B}" srcOrd="0" destOrd="0" presId="urn:microsoft.com/office/officeart/2005/8/layout/cycle6"/>
    <dgm:cxn modelId="{B51098DD-04C6-45CC-A6E4-5314EA41575C}" type="presOf" srcId="{B2579F6B-0827-4818-8FA9-3719B5600CC4}" destId="{91DDF85B-649E-4693-ABF5-1AB8650AA995}" srcOrd="0" destOrd="0" presId="urn:microsoft.com/office/officeart/2005/8/layout/cycle6"/>
    <dgm:cxn modelId="{836DB902-C18F-4972-A544-BB591D00B0F4}" type="presOf" srcId="{855956E8-9500-444A-A481-F0CDB3A9DD67}" destId="{EE416C0B-6D53-4544-9722-948A0C43945A}" srcOrd="0" destOrd="0" presId="urn:microsoft.com/office/officeart/2005/8/layout/cycle6"/>
    <dgm:cxn modelId="{95DEF25B-79A2-4653-80DD-9DC203E7A964}" type="presOf" srcId="{00E4B57D-A68F-43AD-9BE4-9C9F28C28EA1}" destId="{3E710445-445F-4289-8F1F-F8761638A472}" srcOrd="0" destOrd="0" presId="urn:microsoft.com/office/officeart/2005/8/layout/cycle6"/>
    <dgm:cxn modelId="{2B898377-2471-414D-8403-6EAB95C9FA36}" type="presOf" srcId="{059CA016-2750-4C40-AFCA-3375BF5FC72D}" destId="{3087DE26-17BF-4C9C-9557-83AA40FC5C30}" srcOrd="0" destOrd="0" presId="urn:microsoft.com/office/officeart/2005/8/layout/cycle6"/>
    <dgm:cxn modelId="{0CC0C0EE-BB11-4F49-8E1A-FF52EA8820FB}" type="presOf" srcId="{8442347F-0121-4CB2-AE25-67FFE9EF0D54}" destId="{9E9823E9-D50A-4C15-86AD-E8111BF21231}" srcOrd="0" destOrd="0" presId="urn:microsoft.com/office/officeart/2005/8/layout/cycle6"/>
    <dgm:cxn modelId="{D1F60B89-8BEF-420F-9A32-259407BE20DB}" type="presOf" srcId="{04442FF2-E890-4B00-AE36-1F8CA466612B}" destId="{0A9EBB40-43F2-4190-BDE7-E5B932B5DFC7}" srcOrd="0" destOrd="0" presId="urn:microsoft.com/office/officeart/2005/8/layout/cycle6"/>
    <dgm:cxn modelId="{8221D700-2573-48B0-BE40-8B0BC76BD51C}" type="presOf" srcId="{EA4B1683-80CE-4FD6-A04A-1309EE39909F}" destId="{0ED08628-855A-4826-960C-93890891126F}" srcOrd="0" destOrd="0" presId="urn:microsoft.com/office/officeart/2005/8/layout/cycle6"/>
    <dgm:cxn modelId="{945C0BD6-A146-44E4-BCAC-43D55567A8E5}" type="presOf" srcId="{B9D437D2-146A-4243-87F0-BBEE561DF499}" destId="{87E812F2-D955-42B0-8A88-3C38953D33D8}" srcOrd="0" destOrd="0" presId="urn:microsoft.com/office/officeart/2005/8/layout/cycle6"/>
    <dgm:cxn modelId="{C66B8CF4-85B2-4C44-B723-C6D2CD705B24}" srcId="{5E96DB03-8F02-423E-A073-044D1AF71AC4}" destId="{BED42D6D-4112-4A6A-8E99-A90F5B956E64}" srcOrd="0" destOrd="0" parTransId="{97375FAE-0BD5-47A6-88D9-013A82721B31}" sibTransId="{00E4B57D-A68F-43AD-9BE4-9C9F28C28EA1}"/>
    <dgm:cxn modelId="{59A72B49-5E5B-47B1-93F4-4CA692D0F954}" type="presOf" srcId="{D97F7C69-F9F7-4C12-ADCB-8DD1AABCCB0A}" destId="{D01B412D-29BC-49B4-B122-A7ED0D3E03CF}" srcOrd="0" destOrd="0" presId="urn:microsoft.com/office/officeart/2005/8/layout/cycle6"/>
    <dgm:cxn modelId="{E52C5135-4D62-44ED-BF06-DC8CDBC9E222}" srcId="{5E96DB03-8F02-423E-A073-044D1AF71AC4}" destId="{16C28A5F-9035-4F61-A1CC-393110E78D25}" srcOrd="8" destOrd="0" parTransId="{C7E4F605-605F-4B03-9E40-9AA177EBE756}" sibTransId="{047A0FDF-D6AA-4635-A923-A9CE72292ADE}"/>
    <dgm:cxn modelId="{AA778729-69EE-4CC8-B618-9D53E35D0C0C}" type="presOf" srcId="{9EE090E9-A54D-4356-BD11-146F3A4B23F0}" destId="{4FCBA577-6D83-403A-B83A-E79DC1D771B7}" srcOrd="0" destOrd="0" presId="urn:microsoft.com/office/officeart/2005/8/layout/cycle6"/>
    <dgm:cxn modelId="{FA4C204C-691D-465F-BD4F-025FA6426EE1}" srcId="{5E96DB03-8F02-423E-A073-044D1AF71AC4}" destId="{CF6EFC85-AC10-4345-B705-5EE8154A08B4}" srcOrd="9" destOrd="0" parTransId="{7944199C-2A9F-411B-97F8-C7329D6CDA17}" sibTransId="{855956E8-9500-444A-A481-F0CDB3A9DD67}"/>
    <dgm:cxn modelId="{4E5F82AB-2504-4F67-9164-FE096DBDC6A9}" type="presOf" srcId="{047A0FDF-D6AA-4635-A923-A9CE72292ADE}" destId="{3B5BBD01-0ECD-4945-8B0B-C6378900BA6F}" srcOrd="0" destOrd="0" presId="urn:microsoft.com/office/officeart/2005/8/layout/cycle6"/>
    <dgm:cxn modelId="{C24B3E26-013B-469B-ABA4-3A4B6A42262D}" type="presOf" srcId="{CF6EFC85-AC10-4345-B705-5EE8154A08B4}" destId="{52D8DDD9-2456-4449-A961-7C04F24D3C41}" srcOrd="0" destOrd="0" presId="urn:microsoft.com/office/officeart/2005/8/layout/cycle6"/>
    <dgm:cxn modelId="{3AD4AD34-5681-4D6C-9D16-AE577845CD1F}" srcId="{5E96DB03-8F02-423E-A073-044D1AF71AC4}" destId="{A45A6E69-804C-4699-8CF9-A87A97920364}" srcOrd="5" destOrd="0" parTransId="{AF4C69E1-E5A0-41DC-B78E-D5A084468592}" sibTransId="{B73F9CB7-8326-4967-BEEA-D7B0992E63E9}"/>
    <dgm:cxn modelId="{A010630F-FCC8-4967-B50B-207B301EAFBE}" type="presOf" srcId="{A45A6E69-804C-4699-8CF9-A87A97920364}" destId="{57495470-E424-4453-A943-03DB399E413B}" srcOrd="0" destOrd="0" presId="urn:microsoft.com/office/officeart/2005/8/layout/cycle6"/>
    <dgm:cxn modelId="{26D4446E-D582-4463-8501-263B1031A835}" srcId="{5E96DB03-8F02-423E-A073-044D1AF71AC4}" destId="{B2579F6B-0827-4818-8FA9-3719B5600CC4}" srcOrd="4" destOrd="0" parTransId="{6AAF3612-3881-44C1-9348-6793A0E7C742}" sibTransId="{9A2E3CE7-4E17-4403-93FC-87A5E402CDC8}"/>
    <dgm:cxn modelId="{9EE6052D-00F3-4E05-B8A2-DDA93EACBADE}" srcId="{5E96DB03-8F02-423E-A073-044D1AF71AC4}" destId="{B9D437D2-146A-4243-87F0-BBEE561DF499}" srcOrd="10" destOrd="0" parTransId="{73D91784-F375-4789-A50D-BC04AC164CAB}" sibTransId="{EA4B1683-80CE-4FD6-A04A-1309EE39909F}"/>
    <dgm:cxn modelId="{C1C6169E-2448-47A1-94DF-B3B701A33743}" srcId="{5E96DB03-8F02-423E-A073-044D1AF71AC4}" destId="{D97F7C69-F9F7-4C12-ADCB-8DD1AABCCB0A}" srcOrd="2" destOrd="0" parTransId="{476B52E4-6928-49B6-858B-14EE1626780C}" sibTransId="{DB1A7E49-2F26-43ED-8DC4-FB0131EF555E}"/>
    <dgm:cxn modelId="{322FFA42-2855-4099-B142-565D8E215B03}" srcId="{5E96DB03-8F02-423E-A073-044D1AF71AC4}" destId="{8442347F-0121-4CB2-AE25-67FFE9EF0D54}" srcOrd="3" destOrd="0" parTransId="{02718D0A-A7EE-40FC-B9B7-A76EC04FF009}" sibTransId="{059CA016-2750-4C40-AFCA-3375BF5FC72D}"/>
    <dgm:cxn modelId="{0E078259-96F5-465E-90DF-F8831B83C4F8}" type="presOf" srcId="{BED42D6D-4112-4A6A-8E99-A90F5B956E64}" destId="{FCD8339A-E2ED-4BFE-AD40-A35496FBA1CA}" srcOrd="0" destOrd="0" presId="urn:microsoft.com/office/officeart/2005/8/layout/cycle6"/>
    <dgm:cxn modelId="{4463BBCD-F66B-4D6E-A805-7D974C897DAB}" type="presOf" srcId="{9A2E3CE7-4E17-4403-93FC-87A5E402CDC8}" destId="{301EF661-6320-4745-BE3F-EAD7CF8979D7}" srcOrd="0" destOrd="0" presId="urn:microsoft.com/office/officeart/2005/8/layout/cycle6"/>
    <dgm:cxn modelId="{0F5060E8-1944-40E0-BAE1-E9F91588ABFB}" type="presOf" srcId="{16C28A5F-9035-4F61-A1CC-393110E78D25}" destId="{CFA335B5-93A2-48D7-8BC0-71179E34ED01}" srcOrd="0" destOrd="0" presId="urn:microsoft.com/office/officeart/2005/8/layout/cycle6"/>
    <dgm:cxn modelId="{E16FE0D7-E7E0-43DE-992E-A7824FACA1E8}" type="presOf" srcId="{E63ACB42-CE55-4D94-B773-72D8E85082DD}" destId="{BC6962C8-09B4-460E-B96A-E62556DB6D8F}" srcOrd="0" destOrd="0" presId="urn:microsoft.com/office/officeart/2005/8/layout/cycle6"/>
    <dgm:cxn modelId="{7EF26B39-D496-4DA4-8581-367AF988BF15}" type="presOf" srcId="{E04526AC-BAF6-4AD8-87A0-3FC79F9F043E}" destId="{4877CB77-DA39-4131-AF69-7F676146EE5A}" srcOrd="0" destOrd="0" presId="urn:microsoft.com/office/officeart/2005/8/layout/cycle6"/>
    <dgm:cxn modelId="{E90114E5-63C9-4EEF-B264-D7551CCE7B1B}" type="presOf" srcId="{2EEDC039-D20D-4A3E-866E-62DF5BE600D3}" destId="{C6946771-6300-4EF2-AB9F-0BD74FCDB241}" srcOrd="0" destOrd="0" presId="urn:microsoft.com/office/officeart/2005/8/layout/cycle6"/>
    <dgm:cxn modelId="{FE636223-03A4-49E4-B45D-96FAFB5C7B78}" type="presParOf" srcId="{042DEC8F-7B16-4D9E-AA6D-AF6A199B34CD}" destId="{FCD8339A-E2ED-4BFE-AD40-A35496FBA1CA}" srcOrd="0" destOrd="0" presId="urn:microsoft.com/office/officeart/2005/8/layout/cycle6"/>
    <dgm:cxn modelId="{CE8831BC-8656-46D4-8653-B58FB6408898}" type="presParOf" srcId="{042DEC8F-7B16-4D9E-AA6D-AF6A199B34CD}" destId="{12A934F8-6799-4ED4-8DEA-D25674656C14}" srcOrd="1" destOrd="0" presId="urn:microsoft.com/office/officeart/2005/8/layout/cycle6"/>
    <dgm:cxn modelId="{5BF7D48E-2635-4139-9B67-7B0767FACD91}" type="presParOf" srcId="{042DEC8F-7B16-4D9E-AA6D-AF6A199B34CD}" destId="{3E710445-445F-4289-8F1F-F8761638A472}" srcOrd="2" destOrd="0" presId="urn:microsoft.com/office/officeart/2005/8/layout/cycle6"/>
    <dgm:cxn modelId="{62EFA68E-6371-4A00-8E6B-C6C46AF5F074}" type="presParOf" srcId="{042DEC8F-7B16-4D9E-AA6D-AF6A199B34CD}" destId="{4FCBA577-6D83-403A-B83A-E79DC1D771B7}" srcOrd="3" destOrd="0" presId="urn:microsoft.com/office/officeart/2005/8/layout/cycle6"/>
    <dgm:cxn modelId="{A5F5D481-3CF9-4DDC-8F0C-BB39911BCE79}" type="presParOf" srcId="{042DEC8F-7B16-4D9E-AA6D-AF6A199B34CD}" destId="{310C8E8B-CE11-471A-8AD9-4FE1B797E08B}" srcOrd="4" destOrd="0" presId="urn:microsoft.com/office/officeart/2005/8/layout/cycle6"/>
    <dgm:cxn modelId="{E6B5C28F-D74F-4E9E-9345-EFE185A46EF7}" type="presParOf" srcId="{042DEC8F-7B16-4D9E-AA6D-AF6A199B34CD}" destId="{295CCBB2-F7F2-4AA0-A2FA-5D7612DD5E11}" srcOrd="5" destOrd="0" presId="urn:microsoft.com/office/officeart/2005/8/layout/cycle6"/>
    <dgm:cxn modelId="{D7371B56-C49F-413E-A6E5-5EDCCF9A2554}" type="presParOf" srcId="{042DEC8F-7B16-4D9E-AA6D-AF6A199B34CD}" destId="{D01B412D-29BC-49B4-B122-A7ED0D3E03CF}" srcOrd="6" destOrd="0" presId="urn:microsoft.com/office/officeart/2005/8/layout/cycle6"/>
    <dgm:cxn modelId="{6B2A25A2-4D9E-4857-972D-082549C4571A}" type="presParOf" srcId="{042DEC8F-7B16-4D9E-AA6D-AF6A199B34CD}" destId="{E51B2360-E43E-49D4-BD89-75065C3DAD4E}" srcOrd="7" destOrd="0" presId="urn:microsoft.com/office/officeart/2005/8/layout/cycle6"/>
    <dgm:cxn modelId="{948B8753-145F-4778-8576-2BC7BCF67582}" type="presParOf" srcId="{042DEC8F-7B16-4D9E-AA6D-AF6A199B34CD}" destId="{D4733A87-8B5F-4006-A71B-765E1CBEE1F8}" srcOrd="8" destOrd="0" presId="urn:microsoft.com/office/officeart/2005/8/layout/cycle6"/>
    <dgm:cxn modelId="{357671B2-88A1-4851-9133-60350B675C33}" type="presParOf" srcId="{042DEC8F-7B16-4D9E-AA6D-AF6A199B34CD}" destId="{9E9823E9-D50A-4C15-86AD-E8111BF21231}" srcOrd="9" destOrd="0" presId="urn:microsoft.com/office/officeart/2005/8/layout/cycle6"/>
    <dgm:cxn modelId="{24EE6BDC-EE0F-4750-B8AC-0E1072D218C5}" type="presParOf" srcId="{042DEC8F-7B16-4D9E-AA6D-AF6A199B34CD}" destId="{A3DECC3C-F38E-4E53-9D37-2CAFB68DB70B}" srcOrd="10" destOrd="0" presId="urn:microsoft.com/office/officeart/2005/8/layout/cycle6"/>
    <dgm:cxn modelId="{642D19CE-53EC-4E95-A347-886E2AAC4835}" type="presParOf" srcId="{042DEC8F-7B16-4D9E-AA6D-AF6A199B34CD}" destId="{3087DE26-17BF-4C9C-9557-83AA40FC5C30}" srcOrd="11" destOrd="0" presId="urn:microsoft.com/office/officeart/2005/8/layout/cycle6"/>
    <dgm:cxn modelId="{EAD5B947-A957-4567-A1D2-5DA1078EFD2E}" type="presParOf" srcId="{042DEC8F-7B16-4D9E-AA6D-AF6A199B34CD}" destId="{91DDF85B-649E-4693-ABF5-1AB8650AA995}" srcOrd="12" destOrd="0" presId="urn:microsoft.com/office/officeart/2005/8/layout/cycle6"/>
    <dgm:cxn modelId="{51FAD043-4A1B-493D-A44C-AA6D3680D251}" type="presParOf" srcId="{042DEC8F-7B16-4D9E-AA6D-AF6A199B34CD}" destId="{06F37430-3DAD-4D4D-9FD3-6A858AD547C5}" srcOrd="13" destOrd="0" presId="urn:microsoft.com/office/officeart/2005/8/layout/cycle6"/>
    <dgm:cxn modelId="{9549E2FE-7910-4815-B4B7-F2E017542430}" type="presParOf" srcId="{042DEC8F-7B16-4D9E-AA6D-AF6A199B34CD}" destId="{301EF661-6320-4745-BE3F-EAD7CF8979D7}" srcOrd="14" destOrd="0" presId="urn:microsoft.com/office/officeart/2005/8/layout/cycle6"/>
    <dgm:cxn modelId="{35579BA5-D851-49E3-BE74-C8B71C098071}" type="presParOf" srcId="{042DEC8F-7B16-4D9E-AA6D-AF6A199B34CD}" destId="{57495470-E424-4453-A943-03DB399E413B}" srcOrd="15" destOrd="0" presId="urn:microsoft.com/office/officeart/2005/8/layout/cycle6"/>
    <dgm:cxn modelId="{74B8D5CE-D110-4A4D-A69A-C0B6C49BDEC4}" type="presParOf" srcId="{042DEC8F-7B16-4D9E-AA6D-AF6A199B34CD}" destId="{1513179E-5D35-44D1-B448-C1E3555AB145}" srcOrd="16" destOrd="0" presId="urn:microsoft.com/office/officeart/2005/8/layout/cycle6"/>
    <dgm:cxn modelId="{39F7169B-C2FF-47DF-9352-62C8D05C4A94}" type="presParOf" srcId="{042DEC8F-7B16-4D9E-AA6D-AF6A199B34CD}" destId="{3C62933D-3B85-48F6-9669-F27C9690BD4C}" srcOrd="17" destOrd="0" presId="urn:microsoft.com/office/officeart/2005/8/layout/cycle6"/>
    <dgm:cxn modelId="{291FD800-9F63-4414-B5D3-36FC57143A1E}" type="presParOf" srcId="{042DEC8F-7B16-4D9E-AA6D-AF6A199B34CD}" destId="{F5F65F3B-B404-4363-8528-E76EBBFA6A91}" srcOrd="18" destOrd="0" presId="urn:microsoft.com/office/officeart/2005/8/layout/cycle6"/>
    <dgm:cxn modelId="{94D7C2A5-B24D-4433-8455-10857D52B2BF}" type="presParOf" srcId="{042DEC8F-7B16-4D9E-AA6D-AF6A199B34CD}" destId="{F345BC1C-9DCE-41DB-B2ED-75E8AB464F97}" srcOrd="19" destOrd="0" presId="urn:microsoft.com/office/officeart/2005/8/layout/cycle6"/>
    <dgm:cxn modelId="{120F9C2F-FDB1-4DA0-ACE6-AEC477678F2E}" type="presParOf" srcId="{042DEC8F-7B16-4D9E-AA6D-AF6A199B34CD}" destId="{014E188A-06D1-4A88-B1E8-6AAC82F3D2E2}" srcOrd="20" destOrd="0" presId="urn:microsoft.com/office/officeart/2005/8/layout/cycle6"/>
    <dgm:cxn modelId="{512BC1FB-8665-467D-AC8E-0A64E36DE6DF}" type="presParOf" srcId="{042DEC8F-7B16-4D9E-AA6D-AF6A199B34CD}" destId="{C6946771-6300-4EF2-AB9F-0BD74FCDB241}" srcOrd="21" destOrd="0" presId="urn:microsoft.com/office/officeart/2005/8/layout/cycle6"/>
    <dgm:cxn modelId="{E357530C-8F2C-40CB-874F-98B9D6E094DC}" type="presParOf" srcId="{042DEC8F-7B16-4D9E-AA6D-AF6A199B34CD}" destId="{6E589AB3-06D1-4DDD-AF9F-73369CD0DAC3}" srcOrd="22" destOrd="0" presId="urn:microsoft.com/office/officeart/2005/8/layout/cycle6"/>
    <dgm:cxn modelId="{0966E173-888B-4CCB-96DF-E51388E202C8}" type="presParOf" srcId="{042DEC8F-7B16-4D9E-AA6D-AF6A199B34CD}" destId="{7C73BA3C-7BC4-4F1C-A75E-65F0A837641B}" srcOrd="23" destOrd="0" presId="urn:microsoft.com/office/officeart/2005/8/layout/cycle6"/>
    <dgm:cxn modelId="{29EB9552-438D-4F20-A64A-DDE301BF8227}" type="presParOf" srcId="{042DEC8F-7B16-4D9E-AA6D-AF6A199B34CD}" destId="{CFA335B5-93A2-48D7-8BC0-71179E34ED01}" srcOrd="24" destOrd="0" presId="urn:microsoft.com/office/officeart/2005/8/layout/cycle6"/>
    <dgm:cxn modelId="{FCE6B31F-1BC3-4081-A950-5A14FDD2E820}" type="presParOf" srcId="{042DEC8F-7B16-4D9E-AA6D-AF6A199B34CD}" destId="{0AC0EFE2-DB87-4EA4-A890-B4AE63B2C185}" srcOrd="25" destOrd="0" presId="urn:microsoft.com/office/officeart/2005/8/layout/cycle6"/>
    <dgm:cxn modelId="{68221998-08D6-430C-ADAC-C6D24DBA1B81}" type="presParOf" srcId="{042DEC8F-7B16-4D9E-AA6D-AF6A199B34CD}" destId="{3B5BBD01-0ECD-4945-8B0B-C6378900BA6F}" srcOrd="26" destOrd="0" presId="urn:microsoft.com/office/officeart/2005/8/layout/cycle6"/>
    <dgm:cxn modelId="{7D0177A1-343F-4AB7-A36C-07E498B725F0}" type="presParOf" srcId="{042DEC8F-7B16-4D9E-AA6D-AF6A199B34CD}" destId="{52D8DDD9-2456-4449-A961-7C04F24D3C41}" srcOrd="27" destOrd="0" presId="urn:microsoft.com/office/officeart/2005/8/layout/cycle6"/>
    <dgm:cxn modelId="{59C4AC67-737F-41E6-B613-ED11FFFA6A39}" type="presParOf" srcId="{042DEC8F-7B16-4D9E-AA6D-AF6A199B34CD}" destId="{A5809144-3069-41D5-B618-11AB40ECD63A}" srcOrd="28" destOrd="0" presId="urn:microsoft.com/office/officeart/2005/8/layout/cycle6"/>
    <dgm:cxn modelId="{FBB301CF-2D5E-417D-A357-8065E88E758B}" type="presParOf" srcId="{042DEC8F-7B16-4D9E-AA6D-AF6A199B34CD}" destId="{EE416C0B-6D53-4544-9722-948A0C43945A}" srcOrd="29" destOrd="0" presId="urn:microsoft.com/office/officeart/2005/8/layout/cycle6"/>
    <dgm:cxn modelId="{F5F98AE2-94DF-4355-9735-BAE0677CE114}" type="presParOf" srcId="{042DEC8F-7B16-4D9E-AA6D-AF6A199B34CD}" destId="{87E812F2-D955-42B0-8A88-3C38953D33D8}" srcOrd="30" destOrd="0" presId="urn:microsoft.com/office/officeart/2005/8/layout/cycle6"/>
    <dgm:cxn modelId="{ADFC672B-6060-446F-8489-7D849E7501CF}" type="presParOf" srcId="{042DEC8F-7B16-4D9E-AA6D-AF6A199B34CD}" destId="{B6F8DB63-36CD-4CDE-A70E-AAD22E403CC5}" srcOrd="31" destOrd="0" presId="urn:microsoft.com/office/officeart/2005/8/layout/cycle6"/>
    <dgm:cxn modelId="{7A1CFDFC-BF5B-44CE-BE81-121FE2B61DA3}" type="presParOf" srcId="{042DEC8F-7B16-4D9E-AA6D-AF6A199B34CD}" destId="{0ED08628-855A-4826-960C-93890891126F}" srcOrd="32" destOrd="0" presId="urn:microsoft.com/office/officeart/2005/8/layout/cycle6"/>
    <dgm:cxn modelId="{D075B7A0-4733-48B0-A351-289A682E0CC9}" type="presParOf" srcId="{042DEC8F-7B16-4D9E-AA6D-AF6A199B34CD}" destId="{CA199BC5-0F28-42FB-A0AF-C91FF59097EB}" srcOrd="33" destOrd="0" presId="urn:microsoft.com/office/officeart/2005/8/layout/cycle6"/>
    <dgm:cxn modelId="{8582D4D3-1445-4217-8D92-9B0322F0AAAB}" type="presParOf" srcId="{042DEC8F-7B16-4D9E-AA6D-AF6A199B34CD}" destId="{3FC3CDA1-D212-4BB0-B705-C17DB7D6F6EA}" srcOrd="34" destOrd="0" presId="urn:microsoft.com/office/officeart/2005/8/layout/cycle6"/>
    <dgm:cxn modelId="{EBC4F213-71E6-4FC0-BCC9-970C49007761}" type="presParOf" srcId="{042DEC8F-7B16-4D9E-AA6D-AF6A199B34CD}" destId="{0A9EBB40-43F2-4190-BDE7-E5B932B5DFC7}" srcOrd="35" destOrd="0" presId="urn:microsoft.com/office/officeart/2005/8/layout/cycle6"/>
    <dgm:cxn modelId="{E3D9B93C-2EB1-4221-A74B-907B6FDAFC7F}" type="presParOf" srcId="{042DEC8F-7B16-4D9E-AA6D-AF6A199B34CD}" destId="{BC6962C8-09B4-460E-B96A-E62556DB6D8F}" srcOrd="36" destOrd="0" presId="urn:microsoft.com/office/officeart/2005/8/layout/cycle6"/>
    <dgm:cxn modelId="{0A2DDCB5-06AA-4073-9EBE-7CE4A394E1A1}" type="presParOf" srcId="{042DEC8F-7B16-4D9E-AA6D-AF6A199B34CD}" destId="{14765FDB-0F07-4D9A-8CF8-FB80195F32F4}" srcOrd="37" destOrd="0" presId="urn:microsoft.com/office/officeart/2005/8/layout/cycle6"/>
    <dgm:cxn modelId="{240A41CF-A2F5-48D6-A587-080E8D8F1A7C}" type="presParOf" srcId="{042DEC8F-7B16-4D9E-AA6D-AF6A199B34CD}" destId="{4877CB77-DA39-4131-AF69-7F676146EE5A}" srcOrd="38" destOrd="0" presId="urn:microsoft.com/office/officeart/2005/8/layout/cycle6"/>
  </dgm:cxnLst>
  <dgm:bg/>
  <dgm:whole/>
</dgm:dataModel>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FD2A19-8E37-4D92-B858-4907290E2CB8}" type="datetimeFigureOut">
              <a:rPr lang="it-IT" smtClean="0"/>
              <a:pPr/>
              <a:t>01/04/2009</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81A89-4495-4BEF-8544-6130B5F8EE19}" type="slidenum">
              <a:rPr lang="it-IT" smtClean="0"/>
              <a:pPr/>
              <a:t>‹N›</a:t>
            </a:fld>
            <a:endParaRPr lang="it-IT"/>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Buongiorno a tutti, sono Valerio Vincenzo </a:t>
            </a:r>
            <a:r>
              <a:rPr lang="it-IT" dirty="0" err="1" smtClean="0"/>
              <a:t>Guarino</a:t>
            </a:r>
            <a:r>
              <a:rPr lang="it-IT" dirty="0" smtClean="0"/>
              <a:t> e presenterò il mio lavoro di tesi intitolato: Grid su rete di campus:</a:t>
            </a:r>
            <a:r>
              <a:rPr lang="it-IT" baseline="0" dirty="0" smtClean="0"/>
              <a:t> </a:t>
            </a:r>
            <a:r>
              <a:rPr lang="it-IT" dirty="0" smtClean="0"/>
              <a:t>esperimenti con un MIP solver.</a:t>
            </a:r>
          </a:p>
          <a:p>
            <a:pPr marL="0" marR="0" indent="0" algn="l" defTabSz="914400" rtl="0" eaLnBrk="1" fontAlgn="auto" latinLnBrk="0" hangingPunct="1">
              <a:lnSpc>
                <a:spcPct val="100000"/>
              </a:lnSpc>
              <a:spcBef>
                <a:spcPts val="0"/>
              </a:spcBef>
              <a:spcAft>
                <a:spcPts val="0"/>
              </a:spcAft>
              <a:buClrTx/>
              <a:buSzTx/>
              <a:buFontTx/>
              <a:buNone/>
              <a:tabLst/>
              <a:defRPr/>
            </a:pPr>
            <a:endParaRPr lang="it-IT" dirty="0" smtClean="0"/>
          </a:p>
          <a:p>
            <a:endParaRPr lang="it-IT" dirty="0"/>
          </a:p>
        </p:txBody>
      </p:sp>
      <p:sp>
        <p:nvSpPr>
          <p:cNvPr id="4" name="Segnaposto numero diapositiva 3"/>
          <p:cNvSpPr>
            <a:spLocks noGrp="1"/>
          </p:cNvSpPr>
          <p:nvPr>
            <p:ph type="sldNum" sz="quarter" idx="10"/>
          </p:nvPr>
        </p:nvSpPr>
        <p:spPr/>
        <p:txBody>
          <a:bodyPr/>
          <a:lstStyle/>
          <a:p>
            <a:fld id="{CA281A89-4495-4BEF-8544-6130B5F8EE19}" type="slidenum">
              <a:rPr lang="it-IT" smtClean="0"/>
              <a:pPr/>
              <a:t>1</a:t>
            </a:fld>
            <a:endParaRPr 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2143125" y="695325"/>
            <a:ext cx="2571750" cy="3429000"/>
          </a:xfrm>
          <a:prstGeom prst="rect">
            <a:avLst/>
          </a:prstGeom>
          <a:solidFill>
            <a:srgbClr val="FFFFFF"/>
          </a:solidFill>
          <a:ln w="9525">
            <a:solidFill>
              <a:srgbClr val="000000"/>
            </a:solidFill>
            <a:miter lim="800000"/>
            <a:headEnd/>
            <a:tailEnd/>
          </a:ln>
          <a:effectLst/>
        </p:spPr>
        <p:txBody>
          <a:bodyPr wrap="none" anchor="ctr"/>
          <a:lstStyle/>
          <a:p>
            <a:endParaRPr lang="it-IT"/>
          </a:p>
        </p:txBody>
      </p:sp>
      <p:sp>
        <p:nvSpPr>
          <p:cNvPr id="65539" name="Rectangle 3"/>
          <p:cNvSpPr txBox="1">
            <a:spLocks noGrp="1" noChangeArrowheads="1"/>
          </p:cNvSpPr>
          <p:nvPr>
            <p:ph type="body"/>
          </p:nvPr>
        </p:nvSpPr>
        <p:spPr bwMode="auto">
          <a:xfrm>
            <a:off x="685800" y="4343400"/>
            <a:ext cx="5484813" cy="4208463"/>
          </a:xfrm>
          <a:noFill/>
        </p:spPr>
        <p:txBody>
          <a:bodyPr wrap="none" numCol="1" anchor="ctr" anchorCtr="0" compatLnSpc="1">
            <a:prstTxWarp prst="textNoShape">
              <a:avLst/>
            </a:prstTxWarp>
          </a:bodyPr>
          <a:lstStyle/>
          <a:p>
            <a:endParaRPr lang="it-IT"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2143125" y="695325"/>
            <a:ext cx="2571750" cy="3429000"/>
          </a:xfrm>
          <a:prstGeom prst="rect">
            <a:avLst/>
          </a:prstGeom>
          <a:solidFill>
            <a:srgbClr val="FFFFFF"/>
          </a:solidFill>
          <a:ln w="9525">
            <a:solidFill>
              <a:srgbClr val="000000"/>
            </a:solidFill>
            <a:miter lim="800000"/>
            <a:headEnd/>
            <a:tailEnd/>
          </a:ln>
          <a:effectLst/>
        </p:spPr>
        <p:txBody>
          <a:bodyPr wrap="none" anchor="ctr"/>
          <a:lstStyle/>
          <a:p>
            <a:endParaRPr lang="it-IT"/>
          </a:p>
        </p:txBody>
      </p:sp>
      <p:sp>
        <p:nvSpPr>
          <p:cNvPr id="67587" name="Rectangle 3"/>
          <p:cNvSpPr txBox="1">
            <a:spLocks noGrp="1" noChangeArrowheads="1"/>
          </p:cNvSpPr>
          <p:nvPr>
            <p:ph type="body"/>
          </p:nvPr>
        </p:nvSpPr>
        <p:spPr bwMode="auto">
          <a:xfrm>
            <a:off x="685800" y="4343400"/>
            <a:ext cx="5484813" cy="4208463"/>
          </a:xfrm>
          <a:noFill/>
        </p:spPr>
        <p:txBody>
          <a:bodyPr wrap="none" numCol="1" anchor="ctr" anchorCtr="0" compatLnSpc="1">
            <a:prstTxWarp prst="textNoShape">
              <a:avLst/>
            </a:prstTxWarp>
          </a:bodyPr>
          <a:lstStyle/>
          <a:p>
            <a:endParaRPr lang="it-IT"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2143125" y="695325"/>
            <a:ext cx="2571750" cy="3429000"/>
          </a:xfrm>
          <a:prstGeom prst="rect">
            <a:avLst/>
          </a:prstGeom>
          <a:solidFill>
            <a:srgbClr val="FFFFFF"/>
          </a:solidFill>
          <a:ln w="9525">
            <a:solidFill>
              <a:srgbClr val="000000"/>
            </a:solidFill>
            <a:miter lim="800000"/>
            <a:headEnd/>
            <a:tailEnd/>
          </a:ln>
          <a:effectLst/>
        </p:spPr>
        <p:txBody>
          <a:bodyPr wrap="none" anchor="ctr"/>
          <a:lstStyle/>
          <a:p>
            <a:endParaRPr lang="it-IT"/>
          </a:p>
        </p:txBody>
      </p:sp>
      <p:sp>
        <p:nvSpPr>
          <p:cNvPr id="69635" name="Rectangle 3"/>
          <p:cNvSpPr txBox="1">
            <a:spLocks noGrp="1" noChangeArrowheads="1"/>
          </p:cNvSpPr>
          <p:nvPr>
            <p:ph type="body"/>
          </p:nvPr>
        </p:nvSpPr>
        <p:spPr bwMode="auto">
          <a:xfrm>
            <a:off x="685800" y="4343400"/>
            <a:ext cx="5484813" cy="4208463"/>
          </a:xfrm>
          <a:noFill/>
        </p:spPr>
        <p:txBody>
          <a:bodyPr wrap="none" numCol="1" anchor="ctr" anchorCtr="0" compatLnSpc="1">
            <a:prstTxWarp prst="textNoShape">
              <a:avLst/>
            </a:prstTxWarp>
          </a:bodyPr>
          <a:lstStyle/>
          <a:p>
            <a:endParaRPr lang="it-IT"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8"/>
          <p:cNvSpPr>
            <a:spLocks noGrp="1" noChangeArrowheads="1"/>
          </p:cNvSpPr>
          <p:nvPr>
            <p:ph type="sldNum" sz="quarter"/>
          </p:nvPr>
        </p:nvSpPr>
        <p:spPr>
          <a:noFill/>
        </p:spPr>
        <p:txBody>
          <a:bodyPr/>
          <a:lstStyle/>
          <a:p>
            <a:pPr>
              <a:buFont typeface="Times New Roman" pitchFamily="18" charset="0"/>
              <a:buNone/>
            </a:pPr>
            <a:fld id="{A9360765-2989-4F77-828A-8E5CB8DC5BC4}" type="slidenum">
              <a:rPr lang="it-IT" smtClean="0">
                <a:latin typeface="Calibri" pitchFamily="34" charset="0"/>
                <a:ea typeface="Lucida Sans Unicode" pitchFamily="34" charset="0"/>
                <a:cs typeface="Lucida Sans Unicode" pitchFamily="34" charset="0"/>
              </a:rPr>
              <a:pPr>
                <a:buFont typeface="Times New Roman" pitchFamily="18" charset="0"/>
                <a:buNone/>
              </a:pPr>
              <a:t>43</a:t>
            </a:fld>
            <a:endParaRPr lang="it-IT" smtClean="0">
              <a:latin typeface="Calibri" pitchFamily="34" charset="0"/>
              <a:ea typeface="Lucida Sans Unicode" pitchFamily="34" charset="0"/>
              <a:cs typeface="Lucida Sans Unicode" pitchFamily="34" charset="0"/>
            </a:endParaRPr>
          </a:p>
        </p:txBody>
      </p:sp>
      <p:sp>
        <p:nvSpPr>
          <p:cNvPr id="25603" name="Text Box 1"/>
          <p:cNvSpPr txBox="1">
            <a:spLocks noChangeArrowheads="1"/>
          </p:cNvSpPr>
          <p:nvPr/>
        </p:nvSpPr>
        <p:spPr bwMode="auto">
          <a:xfrm>
            <a:off x="2143125" y="695325"/>
            <a:ext cx="2571750" cy="3429000"/>
          </a:xfrm>
          <a:prstGeom prst="rect">
            <a:avLst/>
          </a:prstGeom>
          <a:solidFill>
            <a:srgbClr val="FFFFFF"/>
          </a:solidFill>
          <a:ln w="9525">
            <a:solidFill>
              <a:srgbClr val="000000"/>
            </a:solidFill>
            <a:miter lim="800000"/>
            <a:headEnd/>
            <a:tailEnd/>
          </a:ln>
        </p:spPr>
        <p:txBody>
          <a:bodyPr wrap="none" anchor="ctr"/>
          <a:lstStyle/>
          <a:p>
            <a:endParaRPr lang="it-IT"/>
          </a:p>
        </p:txBody>
      </p:sp>
      <p:sp>
        <p:nvSpPr>
          <p:cNvPr id="25604" name="Rectangle 2"/>
          <p:cNvSpPr>
            <a:spLocks noChangeArrowheads="1"/>
          </p:cNvSpPr>
          <p:nvPr>
            <p:ph type="body"/>
          </p:nvPr>
        </p:nvSpPr>
        <p:spPr>
          <a:xfrm>
            <a:off x="685800" y="4343400"/>
            <a:ext cx="5484813" cy="4208463"/>
          </a:xfrm>
          <a:noFill/>
          <a:ln/>
        </p:spPr>
        <p:txBody>
          <a:bodyPr wrap="none" anchor="ctr"/>
          <a:lstStyle/>
          <a:p>
            <a:endParaRPr lang="it-IT"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8"/>
          <p:cNvSpPr>
            <a:spLocks noGrp="1" noChangeArrowheads="1"/>
          </p:cNvSpPr>
          <p:nvPr>
            <p:ph type="sldNum" sz="quarter"/>
          </p:nvPr>
        </p:nvSpPr>
        <p:spPr>
          <a:noFill/>
        </p:spPr>
        <p:txBody>
          <a:bodyPr/>
          <a:lstStyle/>
          <a:p>
            <a:pPr>
              <a:buFont typeface="Times New Roman" pitchFamily="18" charset="0"/>
              <a:buNone/>
            </a:pPr>
            <a:fld id="{31C58A98-959C-4679-AE47-3C9C02316486}" type="slidenum">
              <a:rPr lang="it-IT" smtClean="0">
                <a:latin typeface="Calibri" pitchFamily="34" charset="0"/>
                <a:ea typeface="Lucida Sans Unicode" pitchFamily="34" charset="0"/>
                <a:cs typeface="Lucida Sans Unicode" pitchFamily="34" charset="0"/>
              </a:rPr>
              <a:pPr>
                <a:buFont typeface="Times New Roman" pitchFamily="18" charset="0"/>
                <a:buNone/>
              </a:pPr>
              <a:t>44</a:t>
            </a:fld>
            <a:endParaRPr lang="it-IT" smtClean="0">
              <a:latin typeface="Calibri" pitchFamily="34" charset="0"/>
              <a:ea typeface="Lucida Sans Unicode" pitchFamily="34" charset="0"/>
              <a:cs typeface="Lucida Sans Unicode" pitchFamily="34" charset="0"/>
            </a:endParaRPr>
          </a:p>
        </p:txBody>
      </p:sp>
      <p:sp>
        <p:nvSpPr>
          <p:cNvPr id="26627" name="Text Box 1"/>
          <p:cNvSpPr txBox="1">
            <a:spLocks noChangeArrowheads="1"/>
          </p:cNvSpPr>
          <p:nvPr/>
        </p:nvSpPr>
        <p:spPr bwMode="auto">
          <a:xfrm>
            <a:off x="2143125" y="695325"/>
            <a:ext cx="2571750" cy="3429000"/>
          </a:xfrm>
          <a:prstGeom prst="rect">
            <a:avLst/>
          </a:prstGeom>
          <a:solidFill>
            <a:srgbClr val="FFFFFF"/>
          </a:solidFill>
          <a:ln w="9525">
            <a:solidFill>
              <a:srgbClr val="000000"/>
            </a:solidFill>
            <a:miter lim="800000"/>
            <a:headEnd/>
            <a:tailEnd/>
          </a:ln>
        </p:spPr>
        <p:txBody>
          <a:bodyPr wrap="none" anchor="ctr"/>
          <a:lstStyle/>
          <a:p>
            <a:endParaRPr lang="it-IT"/>
          </a:p>
        </p:txBody>
      </p:sp>
      <p:sp>
        <p:nvSpPr>
          <p:cNvPr id="26628" name="Rectangle 2"/>
          <p:cNvSpPr>
            <a:spLocks noChangeArrowheads="1"/>
          </p:cNvSpPr>
          <p:nvPr>
            <p:ph type="body"/>
          </p:nvPr>
        </p:nvSpPr>
        <p:spPr>
          <a:xfrm>
            <a:off x="685800" y="4343400"/>
            <a:ext cx="5484813" cy="4208463"/>
          </a:xfrm>
          <a:noFill/>
          <a:ln/>
        </p:spPr>
        <p:txBody>
          <a:bodyPr wrap="none" anchor="ctr"/>
          <a:lstStyle/>
          <a:p>
            <a:endParaRPr lang="it-IT"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8"/>
          <p:cNvSpPr>
            <a:spLocks noGrp="1" noChangeArrowheads="1"/>
          </p:cNvSpPr>
          <p:nvPr>
            <p:ph type="sldNum" sz="quarter"/>
          </p:nvPr>
        </p:nvSpPr>
        <p:spPr>
          <a:noFill/>
        </p:spPr>
        <p:txBody>
          <a:bodyPr/>
          <a:lstStyle/>
          <a:p>
            <a:pPr>
              <a:buFont typeface="Times New Roman" pitchFamily="18" charset="0"/>
              <a:buNone/>
            </a:pPr>
            <a:fld id="{F337F626-58AE-4A8D-B8B0-9C93E7954619}" type="slidenum">
              <a:rPr lang="it-IT" smtClean="0">
                <a:latin typeface="Calibri" pitchFamily="34" charset="0"/>
                <a:ea typeface="Lucida Sans Unicode" pitchFamily="34" charset="0"/>
                <a:cs typeface="Lucida Sans Unicode" pitchFamily="34" charset="0"/>
              </a:rPr>
              <a:pPr>
                <a:buFont typeface="Times New Roman" pitchFamily="18" charset="0"/>
                <a:buNone/>
              </a:pPr>
              <a:t>45</a:t>
            </a:fld>
            <a:endParaRPr lang="it-IT" smtClean="0">
              <a:latin typeface="Calibri" pitchFamily="34" charset="0"/>
              <a:ea typeface="Lucida Sans Unicode" pitchFamily="34" charset="0"/>
              <a:cs typeface="Lucida Sans Unicode" pitchFamily="34" charset="0"/>
            </a:endParaRPr>
          </a:p>
        </p:txBody>
      </p:sp>
      <p:sp>
        <p:nvSpPr>
          <p:cNvPr id="27651" name="Text Box 1"/>
          <p:cNvSpPr txBox="1">
            <a:spLocks noChangeArrowheads="1"/>
          </p:cNvSpPr>
          <p:nvPr/>
        </p:nvSpPr>
        <p:spPr bwMode="auto">
          <a:xfrm>
            <a:off x="2143125" y="695325"/>
            <a:ext cx="2571750" cy="3429000"/>
          </a:xfrm>
          <a:prstGeom prst="rect">
            <a:avLst/>
          </a:prstGeom>
          <a:solidFill>
            <a:srgbClr val="FFFFFF"/>
          </a:solidFill>
          <a:ln w="9525">
            <a:solidFill>
              <a:srgbClr val="000000"/>
            </a:solidFill>
            <a:miter lim="800000"/>
            <a:headEnd/>
            <a:tailEnd/>
          </a:ln>
        </p:spPr>
        <p:txBody>
          <a:bodyPr wrap="none" anchor="ctr"/>
          <a:lstStyle/>
          <a:p>
            <a:endParaRPr lang="it-IT"/>
          </a:p>
        </p:txBody>
      </p:sp>
      <p:sp>
        <p:nvSpPr>
          <p:cNvPr id="27652" name="Rectangle 2"/>
          <p:cNvSpPr>
            <a:spLocks noChangeArrowheads="1"/>
          </p:cNvSpPr>
          <p:nvPr>
            <p:ph type="body"/>
          </p:nvPr>
        </p:nvSpPr>
        <p:spPr>
          <a:xfrm>
            <a:off x="685800" y="4343400"/>
            <a:ext cx="5484813" cy="4208463"/>
          </a:xfrm>
          <a:noFill/>
          <a:ln/>
        </p:spPr>
        <p:txBody>
          <a:bodyPr wrap="none" anchor="ctr"/>
          <a:lstStyle/>
          <a:p>
            <a:endParaRPr lang="it-IT"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8"/>
          <p:cNvSpPr>
            <a:spLocks noGrp="1" noChangeArrowheads="1"/>
          </p:cNvSpPr>
          <p:nvPr>
            <p:ph type="sldNum" sz="quarter"/>
          </p:nvPr>
        </p:nvSpPr>
        <p:spPr>
          <a:noFill/>
        </p:spPr>
        <p:txBody>
          <a:bodyPr/>
          <a:lstStyle/>
          <a:p>
            <a:pPr>
              <a:buFont typeface="Times New Roman" pitchFamily="18" charset="0"/>
              <a:buNone/>
            </a:pPr>
            <a:fld id="{C2E948F2-4DD4-45CD-BFD4-BE20FCA77AFB}" type="slidenum">
              <a:rPr lang="it-IT" smtClean="0">
                <a:latin typeface="Calibri" pitchFamily="34" charset="0"/>
                <a:ea typeface="Lucida Sans Unicode" pitchFamily="34" charset="0"/>
                <a:cs typeface="Lucida Sans Unicode" pitchFamily="34" charset="0"/>
              </a:rPr>
              <a:pPr>
                <a:buFont typeface="Times New Roman" pitchFamily="18" charset="0"/>
                <a:buNone/>
              </a:pPr>
              <a:t>46</a:t>
            </a:fld>
            <a:endParaRPr lang="it-IT" smtClean="0">
              <a:latin typeface="Calibri" pitchFamily="34" charset="0"/>
              <a:ea typeface="Lucida Sans Unicode" pitchFamily="34" charset="0"/>
              <a:cs typeface="Lucida Sans Unicode" pitchFamily="34" charset="0"/>
            </a:endParaRPr>
          </a:p>
        </p:txBody>
      </p:sp>
      <p:sp>
        <p:nvSpPr>
          <p:cNvPr id="28675" name="Text Box 1"/>
          <p:cNvSpPr txBox="1">
            <a:spLocks noChangeArrowheads="1"/>
          </p:cNvSpPr>
          <p:nvPr/>
        </p:nvSpPr>
        <p:spPr bwMode="auto">
          <a:xfrm>
            <a:off x="2143125" y="695325"/>
            <a:ext cx="2571750" cy="3429000"/>
          </a:xfrm>
          <a:prstGeom prst="rect">
            <a:avLst/>
          </a:prstGeom>
          <a:solidFill>
            <a:srgbClr val="FFFFFF"/>
          </a:solidFill>
          <a:ln w="9525">
            <a:solidFill>
              <a:srgbClr val="000000"/>
            </a:solidFill>
            <a:miter lim="800000"/>
            <a:headEnd/>
            <a:tailEnd/>
          </a:ln>
        </p:spPr>
        <p:txBody>
          <a:bodyPr wrap="none" anchor="ctr"/>
          <a:lstStyle/>
          <a:p>
            <a:endParaRPr lang="it-IT"/>
          </a:p>
        </p:txBody>
      </p:sp>
      <p:sp>
        <p:nvSpPr>
          <p:cNvPr id="28676" name="Rectangle 2"/>
          <p:cNvSpPr>
            <a:spLocks noChangeArrowheads="1"/>
          </p:cNvSpPr>
          <p:nvPr>
            <p:ph type="body"/>
          </p:nvPr>
        </p:nvSpPr>
        <p:spPr>
          <a:xfrm>
            <a:off x="685800" y="4343400"/>
            <a:ext cx="5484813" cy="4208463"/>
          </a:xfrm>
          <a:noFill/>
          <a:ln/>
        </p:spPr>
        <p:txBody>
          <a:bodyPr wrap="none" anchor="ctr"/>
          <a:lstStyle/>
          <a:p>
            <a:endParaRPr lang="it-IT"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8"/>
          <p:cNvSpPr>
            <a:spLocks noGrp="1" noChangeArrowheads="1"/>
          </p:cNvSpPr>
          <p:nvPr>
            <p:ph type="sldNum" sz="quarter"/>
          </p:nvPr>
        </p:nvSpPr>
        <p:spPr>
          <a:noFill/>
        </p:spPr>
        <p:txBody>
          <a:bodyPr/>
          <a:lstStyle/>
          <a:p>
            <a:pPr>
              <a:buFont typeface="Times New Roman" pitchFamily="18" charset="0"/>
              <a:buNone/>
            </a:pPr>
            <a:fld id="{47CF4E30-758B-49FD-A54F-05326B50CE0D}" type="slidenum">
              <a:rPr lang="it-IT" smtClean="0">
                <a:latin typeface="Calibri" pitchFamily="34" charset="0"/>
                <a:ea typeface="Lucida Sans Unicode" pitchFamily="34" charset="0"/>
                <a:cs typeface="Lucida Sans Unicode" pitchFamily="34" charset="0"/>
              </a:rPr>
              <a:pPr>
                <a:buFont typeface="Times New Roman" pitchFamily="18" charset="0"/>
                <a:buNone/>
              </a:pPr>
              <a:t>47</a:t>
            </a:fld>
            <a:endParaRPr lang="it-IT" smtClean="0">
              <a:latin typeface="Calibri" pitchFamily="34" charset="0"/>
              <a:ea typeface="Lucida Sans Unicode" pitchFamily="34" charset="0"/>
              <a:cs typeface="Lucida Sans Unicode" pitchFamily="34" charset="0"/>
            </a:endParaRPr>
          </a:p>
        </p:txBody>
      </p:sp>
      <p:sp>
        <p:nvSpPr>
          <p:cNvPr id="29699" name="Text Box 1"/>
          <p:cNvSpPr txBox="1">
            <a:spLocks noChangeArrowheads="1"/>
          </p:cNvSpPr>
          <p:nvPr/>
        </p:nvSpPr>
        <p:spPr bwMode="auto">
          <a:xfrm>
            <a:off x="2143125" y="695325"/>
            <a:ext cx="2571750" cy="3429000"/>
          </a:xfrm>
          <a:prstGeom prst="rect">
            <a:avLst/>
          </a:prstGeom>
          <a:solidFill>
            <a:srgbClr val="FFFFFF"/>
          </a:solidFill>
          <a:ln w="9525">
            <a:solidFill>
              <a:srgbClr val="000000"/>
            </a:solidFill>
            <a:miter lim="800000"/>
            <a:headEnd/>
            <a:tailEnd/>
          </a:ln>
        </p:spPr>
        <p:txBody>
          <a:bodyPr wrap="none" anchor="ctr"/>
          <a:lstStyle/>
          <a:p>
            <a:endParaRPr lang="it-IT"/>
          </a:p>
        </p:txBody>
      </p:sp>
      <p:sp>
        <p:nvSpPr>
          <p:cNvPr id="29700" name="Rectangle 2"/>
          <p:cNvSpPr>
            <a:spLocks noChangeArrowheads="1"/>
          </p:cNvSpPr>
          <p:nvPr>
            <p:ph type="body"/>
          </p:nvPr>
        </p:nvSpPr>
        <p:spPr>
          <a:xfrm>
            <a:off x="685800" y="4343400"/>
            <a:ext cx="5484813" cy="4208463"/>
          </a:xfrm>
          <a:noFill/>
          <a:ln/>
        </p:spPr>
        <p:txBody>
          <a:bodyPr wrap="none" anchor="ctr"/>
          <a:lstStyle/>
          <a:p>
            <a:endParaRPr lang="it-IT"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8"/>
          <p:cNvSpPr>
            <a:spLocks noGrp="1" noChangeArrowheads="1"/>
          </p:cNvSpPr>
          <p:nvPr>
            <p:ph type="sldNum" sz="quarter"/>
          </p:nvPr>
        </p:nvSpPr>
        <p:spPr>
          <a:noFill/>
        </p:spPr>
        <p:txBody>
          <a:bodyPr/>
          <a:lstStyle/>
          <a:p>
            <a:pPr algn="r" defTabSz="449263" rtl="0" fontAlgn="base">
              <a:spcBef>
                <a:spcPct val="0"/>
              </a:spcBef>
              <a:spcAft>
                <a:spcPct val="0"/>
              </a:spcAft>
              <a:buClr>
                <a:srgbClr val="000000"/>
              </a:buClr>
              <a:buSzPct val="100000"/>
              <a:buFont typeface="Times New Roman" pitchFamily="18" charset="0"/>
              <a:buNone/>
            </a:pPr>
            <a:fld id="{DEAC20B3-3C15-4EF2-90BE-DFB116D25D7F}" type="slidenum">
              <a:rPr lang="it-IT" sz="1200" kern="1200">
                <a:solidFill>
                  <a:prstClr val="white"/>
                </a:solidFill>
                <a:latin typeface="Calibri" pitchFamily="34" charset="0"/>
                <a:ea typeface="Lucida Sans Unicode" pitchFamily="34" charset="0"/>
                <a:cs typeface="Lucida Sans Unicode" pitchFamily="34" charset="0"/>
              </a:rPr>
              <a:pPr algn="r" defTabSz="449263" rtl="0" fontAlgn="base">
                <a:spcBef>
                  <a:spcPct val="0"/>
                </a:spcBef>
                <a:spcAft>
                  <a:spcPct val="0"/>
                </a:spcAft>
                <a:buClr>
                  <a:srgbClr val="000000"/>
                </a:buClr>
                <a:buSzPct val="100000"/>
                <a:buFont typeface="Times New Roman" pitchFamily="18" charset="0"/>
                <a:buNone/>
              </a:pPr>
              <a:t>48</a:t>
            </a:fld>
            <a:endParaRPr lang="it-IT" sz="1200" kern="1200">
              <a:solidFill>
                <a:prstClr val="white"/>
              </a:solidFill>
              <a:latin typeface="Calibri" pitchFamily="34" charset="0"/>
              <a:ea typeface="Lucida Sans Unicode" pitchFamily="34" charset="0"/>
              <a:cs typeface="Lucida Sans Unicode" pitchFamily="34" charset="0"/>
            </a:endParaRPr>
          </a:p>
        </p:txBody>
      </p:sp>
      <p:sp>
        <p:nvSpPr>
          <p:cNvPr id="24579" name="Text Box 1"/>
          <p:cNvSpPr txBox="1">
            <a:spLocks noChangeArrowheads="1"/>
          </p:cNvSpPr>
          <p:nvPr/>
        </p:nvSpPr>
        <p:spPr bwMode="auto">
          <a:xfrm>
            <a:off x="2143125" y="695325"/>
            <a:ext cx="2571750" cy="3429000"/>
          </a:xfrm>
          <a:prstGeom prst="rect">
            <a:avLst/>
          </a:prstGeom>
          <a:solidFill>
            <a:srgbClr val="FFFFFF"/>
          </a:solidFill>
          <a:ln w="9525">
            <a:solidFill>
              <a:srgbClr val="000000"/>
            </a:solidFill>
            <a:miter lim="800000"/>
            <a:headEnd/>
            <a:tailEnd/>
          </a:ln>
        </p:spPr>
        <p:txBody>
          <a:bodyPr wrap="none" anchor="ctr"/>
          <a:lstStyle/>
          <a:p>
            <a:pPr algn="l" defTabSz="449263" rtl="0" fontAlgn="base">
              <a:spcBef>
                <a:spcPct val="0"/>
              </a:spcBef>
              <a:spcAft>
                <a:spcPct val="0"/>
              </a:spcAft>
              <a:buClr>
                <a:srgbClr val="000000"/>
              </a:buClr>
              <a:buSzPct val="100000"/>
              <a:buFont typeface="Times New Roman" pitchFamily="18" charset="0"/>
              <a:buNone/>
            </a:pPr>
            <a:endParaRPr lang="it-IT" kern="1200">
              <a:solidFill>
                <a:prstClr val="white"/>
              </a:solidFill>
              <a:latin typeface="Constantia" pitchFamily="18" charset="0"/>
              <a:cs typeface="Lucida Sans Unicode" pitchFamily="34" charset="0"/>
            </a:endParaRPr>
          </a:p>
        </p:txBody>
      </p:sp>
      <p:sp>
        <p:nvSpPr>
          <p:cNvPr id="24580" name="Rectangle 2"/>
          <p:cNvSpPr>
            <a:spLocks noChangeArrowheads="1"/>
          </p:cNvSpPr>
          <p:nvPr>
            <p:ph type="body"/>
          </p:nvPr>
        </p:nvSpPr>
        <p:spPr>
          <a:xfrm>
            <a:off x="685800" y="4343400"/>
            <a:ext cx="5484813" cy="4208463"/>
          </a:xfrm>
          <a:noFill/>
          <a:ln/>
        </p:spPr>
        <p:txBody>
          <a:bodyPr wrap="none" anchor="ctr"/>
          <a:lstStyle/>
          <a:p>
            <a:endParaRPr lang="it-IT"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La presentazione si articola principalmente</a:t>
            </a:r>
            <a:r>
              <a:rPr lang="it-IT" baseline="0" dirty="0" smtClean="0"/>
              <a:t> su 7 punti:</a:t>
            </a:r>
          </a:p>
          <a:p>
            <a:r>
              <a:rPr lang="it-IT" baseline="0" dirty="0" smtClean="0"/>
              <a:t>Inizialmente descriverò lo scenario e l’obiettivo della tesi, passerò poi alla spiegazione dell’algoritmo che è alla base del MIP solver, programma usato per testare la griglia computazionale.</a:t>
            </a:r>
          </a:p>
          <a:p>
            <a:r>
              <a:rPr lang="it-IT" baseline="0" dirty="0" smtClean="0"/>
              <a:t>Concluderò la presentazione mostrando i risultati della sperimentazione e di alcuni test effettuati sulla rete. </a:t>
            </a:r>
            <a:endParaRPr lang="it-IT" dirty="0"/>
          </a:p>
        </p:txBody>
      </p:sp>
      <p:sp>
        <p:nvSpPr>
          <p:cNvPr id="4" name="Segnaposto numero diapositiva 3"/>
          <p:cNvSpPr>
            <a:spLocks noGrp="1"/>
          </p:cNvSpPr>
          <p:nvPr>
            <p:ph type="sldNum" sz="quarter" idx="10"/>
          </p:nvPr>
        </p:nvSpPr>
        <p:spPr/>
        <p:txBody>
          <a:bodyPr/>
          <a:lstStyle/>
          <a:p>
            <a:fld id="{CA281A89-4495-4BEF-8544-6130B5F8EE19}" type="slidenum">
              <a:rPr lang="it-IT" smtClean="0"/>
              <a:pPr/>
              <a:t>49</a:t>
            </a:fld>
            <a:endParaRPr 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73731"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it-IT" smtClean="0"/>
              <a:t>La presentazione si articola principalmente su 7 punti:</a:t>
            </a:r>
          </a:p>
          <a:p>
            <a:pPr eaLnBrk="1" hangingPunct="1">
              <a:spcBef>
                <a:spcPct val="0"/>
              </a:spcBef>
            </a:pPr>
            <a:r>
              <a:rPr lang="it-IT" smtClean="0"/>
              <a:t>Inizialmente descriverò lo scenario e l’obiettivo della tesi, passerò poi alla spiegazione dell’algoritmo che è alla base del MIP solver, programma usato per testare la griglia computazionale.</a:t>
            </a:r>
          </a:p>
          <a:p>
            <a:pPr eaLnBrk="1" hangingPunct="1">
              <a:spcBef>
                <a:spcPct val="0"/>
              </a:spcBef>
            </a:pPr>
            <a:r>
              <a:rPr lang="it-IT" smtClean="0"/>
              <a:t>Concluderò la presentazione mostrando i risultati della sperimentazione e di alcuni test effettuati sulla rete. </a:t>
            </a:r>
          </a:p>
        </p:txBody>
      </p:sp>
      <p:sp>
        <p:nvSpPr>
          <p:cNvPr id="72708"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lgn="r" rtl="0" fontAlgn="base">
              <a:spcBef>
                <a:spcPct val="0"/>
              </a:spcBef>
              <a:spcAft>
                <a:spcPct val="0"/>
              </a:spcAft>
              <a:defRPr/>
            </a:pPr>
            <a:fld id="{8344B125-3BBB-4F4F-8D92-B7C739FD262B}" type="slidenum">
              <a:rPr lang="it-IT" sz="1200" kern="1200">
                <a:solidFill>
                  <a:prstClr val="black"/>
                </a:solidFill>
                <a:latin typeface="Arial" charset="0"/>
                <a:ea typeface="+mn-ea"/>
                <a:cs typeface="Arial" charset="0"/>
              </a:rPr>
              <a:pPr algn="r" rtl="0" fontAlgn="base">
                <a:spcBef>
                  <a:spcPct val="0"/>
                </a:spcBef>
                <a:spcAft>
                  <a:spcPct val="0"/>
                </a:spcAft>
                <a:defRPr/>
              </a:pPr>
              <a:t>3</a:t>
            </a:fld>
            <a:endParaRPr lang="it-IT" sz="1200" kern="1200">
              <a:solidFill>
                <a:prstClr val="black"/>
              </a:solidFill>
              <a:latin typeface="Arial" charset="0"/>
              <a:ea typeface="+mn-ea"/>
              <a:cs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FF212369-4773-4FFF-9FFC-BD0AFB2BE8F4}" type="slidenum">
              <a:rPr lang="it-IT"/>
              <a:pPr/>
              <a:t>50</a:t>
            </a:fld>
            <a:endParaRPr lang="it-IT"/>
          </a:p>
        </p:txBody>
      </p:sp>
      <p:sp>
        <p:nvSpPr>
          <p:cNvPr id="2560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602" name="Rectangle 2"/>
          <p:cNvSpPr txBox="1">
            <a:spLocks noGrp="1" noChangeArrowheads="1"/>
          </p:cNvSpPr>
          <p:nvPr>
            <p:ph type="body" idx="1"/>
          </p:nvPr>
        </p:nvSpPr>
        <p:spPr bwMode="auto">
          <a:xfrm>
            <a:off x="685800" y="4343400"/>
            <a:ext cx="5486400" cy="4025900"/>
          </a:xfrm>
          <a:prstGeom prst="rect">
            <a:avLst/>
          </a:prstGeom>
          <a:noFill/>
          <a:ln>
            <a:round/>
            <a:headEnd/>
            <a:tailEnd/>
          </a:ln>
        </p:spPr>
        <p:txBody>
          <a:bodyPr wrap="none" anchor="ctr"/>
          <a:lstStyle/>
          <a:p>
            <a:endParaRPr lang="it-IT"/>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C49D2907-C7CF-4572-939C-A61096478FF7}" type="slidenum">
              <a:rPr lang="it-IT"/>
              <a:pPr/>
              <a:t>51</a:t>
            </a:fld>
            <a:endParaRPr lang="it-IT"/>
          </a:p>
        </p:txBody>
      </p:sp>
      <p:sp>
        <p:nvSpPr>
          <p:cNvPr id="3891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8914" name="Rectangle 2"/>
          <p:cNvSpPr txBox="1">
            <a:spLocks noGrp="1" noChangeArrowheads="1"/>
          </p:cNvSpPr>
          <p:nvPr>
            <p:ph type="body" idx="1"/>
          </p:nvPr>
        </p:nvSpPr>
        <p:spPr bwMode="auto">
          <a:xfrm>
            <a:off x="685800" y="4343400"/>
            <a:ext cx="5486400" cy="4025900"/>
          </a:xfrm>
          <a:prstGeom prst="rect">
            <a:avLst/>
          </a:prstGeom>
          <a:noFill/>
          <a:ln>
            <a:round/>
            <a:headEnd/>
            <a:tailEnd/>
          </a:ln>
        </p:spPr>
        <p:txBody>
          <a:bodyPr wrap="none" anchor="ctr"/>
          <a:lstStyle/>
          <a:p>
            <a:endParaRPr lang="it-IT"/>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94FA48B4-583C-4F04-84DA-6CADC20DB60B}" type="slidenum">
              <a:rPr lang="it-IT"/>
              <a:pPr/>
              <a:t>52</a:t>
            </a:fld>
            <a:endParaRPr lang="it-IT"/>
          </a:p>
        </p:txBody>
      </p:sp>
      <p:sp>
        <p:nvSpPr>
          <p:cNvPr id="3993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9938" name="Rectangle 2"/>
          <p:cNvSpPr txBox="1">
            <a:spLocks noGrp="1" noChangeArrowheads="1"/>
          </p:cNvSpPr>
          <p:nvPr>
            <p:ph type="body" idx="1"/>
          </p:nvPr>
        </p:nvSpPr>
        <p:spPr bwMode="auto">
          <a:xfrm>
            <a:off x="685800" y="4343400"/>
            <a:ext cx="5486400" cy="4025900"/>
          </a:xfrm>
          <a:prstGeom prst="rect">
            <a:avLst/>
          </a:prstGeom>
          <a:noFill/>
          <a:ln>
            <a:round/>
            <a:headEnd/>
            <a:tailEnd/>
          </a:ln>
        </p:spPr>
        <p:txBody>
          <a:bodyPr wrap="none" anchor="ctr"/>
          <a:lstStyle/>
          <a:p>
            <a:endParaRPr lang="it-IT"/>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1C709263-9BB4-4259-9ED6-0893B9470B4D}" type="slidenum">
              <a:rPr lang="it-IT"/>
              <a:pPr/>
              <a:t>53</a:t>
            </a:fld>
            <a:endParaRPr lang="it-IT"/>
          </a:p>
        </p:txBody>
      </p:sp>
      <p:sp>
        <p:nvSpPr>
          <p:cNvPr id="4198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1986" name="Rectangle 2"/>
          <p:cNvSpPr txBox="1">
            <a:spLocks noGrp="1" noChangeArrowheads="1"/>
          </p:cNvSpPr>
          <p:nvPr>
            <p:ph type="body" idx="1"/>
          </p:nvPr>
        </p:nvSpPr>
        <p:spPr bwMode="auto">
          <a:xfrm>
            <a:off x="685800" y="4343400"/>
            <a:ext cx="5486400" cy="4025900"/>
          </a:xfrm>
          <a:prstGeom prst="rect">
            <a:avLst/>
          </a:prstGeom>
          <a:noFill/>
          <a:ln>
            <a:round/>
            <a:headEnd/>
            <a:tailEnd/>
          </a:ln>
        </p:spPr>
        <p:txBody>
          <a:bodyPr wrap="none" anchor="ctr"/>
          <a:lstStyle/>
          <a:p>
            <a:endParaRPr lang="it-IT"/>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La presentazione si articola principalmente</a:t>
            </a:r>
            <a:r>
              <a:rPr lang="it-IT" baseline="0" dirty="0" smtClean="0"/>
              <a:t> su 7 punti:</a:t>
            </a:r>
          </a:p>
          <a:p>
            <a:r>
              <a:rPr lang="it-IT" baseline="0" dirty="0" smtClean="0"/>
              <a:t>Inizialmente descriverò lo scenario e l’obiettivo della tesi, passerò poi alla spiegazione dell’algoritmo che è alla base del MIP solver, programma usato per testare la griglia computazionale.</a:t>
            </a:r>
          </a:p>
          <a:p>
            <a:r>
              <a:rPr lang="it-IT" baseline="0" dirty="0" smtClean="0"/>
              <a:t>Concluderò la presentazione mostrando i risultati della sperimentazione e di alcuni test effettuati sulla rete. </a:t>
            </a:r>
            <a:endParaRPr lang="it-IT" dirty="0"/>
          </a:p>
        </p:txBody>
      </p:sp>
      <p:sp>
        <p:nvSpPr>
          <p:cNvPr id="4" name="Segnaposto numero diapositiva 3"/>
          <p:cNvSpPr>
            <a:spLocks noGrp="1"/>
          </p:cNvSpPr>
          <p:nvPr>
            <p:ph type="sldNum" sz="quarter" idx="10"/>
          </p:nvPr>
        </p:nvSpPr>
        <p:spPr/>
        <p:txBody>
          <a:bodyPr/>
          <a:lstStyle/>
          <a:p>
            <a:fld id="{CA281A89-4495-4BEF-8544-6130B5F8EE19}" type="slidenum">
              <a:rPr lang="it-IT" smtClean="0"/>
              <a:pPr/>
              <a:t>55</a:t>
            </a:fld>
            <a:endParaRPr lang="it-IT"/>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8"/>
          <p:cNvSpPr>
            <a:spLocks noGrp="1" noChangeArrowheads="1"/>
          </p:cNvSpPr>
          <p:nvPr>
            <p:ph type="sldNum" sz="quarter"/>
          </p:nvPr>
        </p:nvSpPr>
        <p:spPr>
          <a:noFill/>
        </p:spPr>
        <p:txBody>
          <a:bodyPr/>
          <a:lstStyle/>
          <a:p>
            <a:pPr>
              <a:buFont typeface="Times New Roman" pitchFamily="18" charset="0"/>
              <a:buNone/>
            </a:pPr>
            <a:fld id="{3A03A420-3C73-47D5-B4F6-E2AE7136E546}" type="slidenum">
              <a:rPr lang="it-IT" smtClean="0">
                <a:latin typeface="Calibri" pitchFamily="34" charset="0"/>
                <a:ea typeface="Lucida Sans Unicode" pitchFamily="34" charset="0"/>
                <a:cs typeface="Lucida Sans Unicode" pitchFamily="34" charset="0"/>
              </a:rPr>
              <a:pPr>
                <a:buFont typeface="Times New Roman" pitchFamily="18" charset="0"/>
                <a:buNone/>
              </a:pPr>
              <a:t>61</a:t>
            </a:fld>
            <a:endParaRPr lang="it-IT" smtClean="0">
              <a:latin typeface="Calibri" pitchFamily="34" charset="0"/>
              <a:ea typeface="Lucida Sans Unicode" pitchFamily="34" charset="0"/>
              <a:cs typeface="Lucida Sans Unicode" pitchFamily="34" charset="0"/>
            </a:endParaRPr>
          </a:p>
        </p:txBody>
      </p:sp>
      <p:sp>
        <p:nvSpPr>
          <p:cNvPr id="17411" name="Text Box 1"/>
          <p:cNvSpPr txBox="1">
            <a:spLocks noChangeArrowheads="1"/>
          </p:cNvSpPr>
          <p:nvPr/>
        </p:nvSpPr>
        <p:spPr bwMode="auto">
          <a:xfrm>
            <a:off x="2143125" y="695325"/>
            <a:ext cx="2571750" cy="3429000"/>
          </a:xfrm>
          <a:prstGeom prst="rect">
            <a:avLst/>
          </a:prstGeom>
          <a:solidFill>
            <a:srgbClr val="FFFFFF"/>
          </a:solidFill>
          <a:ln w="9525">
            <a:solidFill>
              <a:srgbClr val="000000"/>
            </a:solidFill>
            <a:miter lim="800000"/>
            <a:headEnd/>
            <a:tailEnd/>
          </a:ln>
        </p:spPr>
        <p:txBody>
          <a:bodyPr wrap="none" anchor="ctr"/>
          <a:lstStyle/>
          <a:p>
            <a:endParaRPr lang="it-IT"/>
          </a:p>
        </p:txBody>
      </p:sp>
      <p:sp>
        <p:nvSpPr>
          <p:cNvPr id="17412" name="Rectangle 2"/>
          <p:cNvSpPr>
            <a:spLocks noChangeArrowheads="1"/>
          </p:cNvSpPr>
          <p:nvPr>
            <p:ph type="body"/>
          </p:nvPr>
        </p:nvSpPr>
        <p:spPr>
          <a:xfrm>
            <a:off x="685800" y="4343400"/>
            <a:ext cx="5484813" cy="4208463"/>
          </a:xfrm>
          <a:noFill/>
          <a:ln/>
        </p:spPr>
        <p:txBody>
          <a:bodyPr wrap="none" anchor="ctr"/>
          <a:lstStyle/>
          <a:p>
            <a:endParaRPr lang="it-IT"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8"/>
          <p:cNvSpPr>
            <a:spLocks noGrp="1" noChangeArrowheads="1"/>
          </p:cNvSpPr>
          <p:nvPr>
            <p:ph type="sldNum" sz="quarter"/>
          </p:nvPr>
        </p:nvSpPr>
        <p:spPr>
          <a:noFill/>
        </p:spPr>
        <p:txBody>
          <a:bodyPr/>
          <a:lstStyle/>
          <a:p>
            <a:pPr>
              <a:buFont typeface="Times New Roman" pitchFamily="18" charset="0"/>
              <a:buNone/>
            </a:pPr>
            <a:fld id="{D7510526-6648-499B-B2FA-22B5AA28DA6C}" type="slidenum">
              <a:rPr lang="it-IT" smtClean="0">
                <a:latin typeface="Calibri" pitchFamily="34" charset="0"/>
                <a:ea typeface="Lucida Sans Unicode" pitchFamily="34" charset="0"/>
                <a:cs typeface="Lucida Sans Unicode" pitchFamily="34" charset="0"/>
              </a:rPr>
              <a:pPr>
                <a:buFont typeface="Times New Roman" pitchFamily="18" charset="0"/>
                <a:buNone/>
              </a:pPr>
              <a:t>62</a:t>
            </a:fld>
            <a:endParaRPr lang="it-IT" smtClean="0">
              <a:latin typeface="Calibri" pitchFamily="34" charset="0"/>
              <a:ea typeface="Lucida Sans Unicode" pitchFamily="34" charset="0"/>
              <a:cs typeface="Lucida Sans Unicode" pitchFamily="34" charset="0"/>
            </a:endParaRPr>
          </a:p>
        </p:txBody>
      </p:sp>
      <p:sp>
        <p:nvSpPr>
          <p:cNvPr id="18435" name="Text Box 1"/>
          <p:cNvSpPr txBox="1">
            <a:spLocks noChangeArrowheads="1"/>
          </p:cNvSpPr>
          <p:nvPr/>
        </p:nvSpPr>
        <p:spPr bwMode="auto">
          <a:xfrm>
            <a:off x="2143125" y="695325"/>
            <a:ext cx="2571750" cy="3429000"/>
          </a:xfrm>
          <a:prstGeom prst="rect">
            <a:avLst/>
          </a:prstGeom>
          <a:solidFill>
            <a:srgbClr val="FFFFFF"/>
          </a:solidFill>
          <a:ln w="9525">
            <a:solidFill>
              <a:srgbClr val="000000"/>
            </a:solidFill>
            <a:miter lim="800000"/>
            <a:headEnd/>
            <a:tailEnd/>
          </a:ln>
        </p:spPr>
        <p:txBody>
          <a:bodyPr wrap="none" anchor="ctr"/>
          <a:lstStyle/>
          <a:p>
            <a:endParaRPr lang="it-IT"/>
          </a:p>
        </p:txBody>
      </p:sp>
      <p:sp>
        <p:nvSpPr>
          <p:cNvPr id="18436" name="Rectangle 2"/>
          <p:cNvSpPr>
            <a:spLocks noChangeArrowheads="1"/>
          </p:cNvSpPr>
          <p:nvPr>
            <p:ph type="body"/>
          </p:nvPr>
        </p:nvSpPr>
        <p:spPr>
          <a:xfrm>
            <a:off x="685800" y="4343400"/>
            <a:ext cx="5484813" cy="4208463"/>
          </a:xfrm>
          <a:noFill/>
          <a:ln/>
        </p:spPr>
        <p:txBody>
          <a:bodyPr wrap="none" anchor="ctr"/>
          <a:lstStyle/>
          <a:p>
            <a:endParaRPr lang="it-IT"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8"/>
          <p:cNvSpPr>
            <a:spLocks noGrp="1" noChangeArrowheads="1"/>
          </p:cNvSpPr>
          <p:nvPr>
            <p:ph type="sldNum" sz="quarter"/>
          </p:nvPr>
        </p:nvSpPr>
        <p:spPr>
          <a:noFill/>
        </p:spPr>
        <p:txBody>
          <a:bodyPr/>
          <a:lstStyle/>
          <a:p>
            <a:pPr algn="r" defTabSz="449263" rtl="0" fontAlgn="base">
              <a:spcBef>
                <a:spcPct val="0"/>
              </a:spcBef>
              <a:spcAft>
                <a:spcPct val="0"/>
              </a:spcAft>
              <a:buClr>
                <a:srgbClr val="000000"/>
              </a:buClr>
              <a:buSzPct val="100000"/>
              <a:buFont typeface="Times New Roman" pitchFamily="18" charset="0"/>
              <a:buNone/>
            </a:pPr>
            <a:fld id="{17DAC231-2896-4C57-A5A6-8515A061EF68}" type="slidenum">
              <a:rPr lang="it-IT" sz="1200" kern="1200">
                <a:solidFill>
                  <a:prstClr val="white"/>
                </a:solidFill>
                <a:latin typeface="Calibri" pitchFamily="34" charset="0"/>
                <a:ea typeface="Lucida Sans Unicode" pitchFamily="34" charset="0"/>
                <a:cs typeface="Lucida Sans Unicode" pitchFamily="34" charset="0"/>
              </a:rPr>
              <a:pPr algn="r" defTabSz="449263" rtl="0" fontAlgn="base">
                <a:spcBef>
                  <a:spcPct val="0"/>
                </a:spcBef>
                <a:spcAft>
                  <a:spcPct val="0"/>
                </a:spcAft>
                <a:buClr>
                  <a:srgbClr val="000000"/>
                </a:buClr>
                <a:buSzPct val="100000"/>
                <a:buFont typeface="Times New Roman" pitchFamily="18" charset="0"/>
                <a:buNone/>
              </a:pPr>
              <a:t>63</a:t>
            </a:fld>
            <a:endParaRPr lang="it-IT" sz="1200" kern="1200">
              <a:solidFill>
                <a:prstClr val="white"/>
              </a:solidFill>
              <a:latin typeface="Calibri" pitchFamily="34" charset="0"/>
              <a:ea typeface="Lucida Sans Unicode" pitchFamily="34" charset="0"/>
              <a:cs typeface="Lucida Sans Unicode" pitchFamily="34" charset="0"/>
            </a:endParaRPr>
          </a:p>
        </p:txBody>
      </p:sp>
      <p:sp>
        <p:nvSpPr>
          <p:cNvPr id="22531" name="Text Box 1"/>
          <p:cNvSpPr txBox="1">
            <a:spLocks noChangeArrowheads="1"/>
          </p:cNvSpPr>
          <p:nvPr/>
        </p:nvSpPr>
        <p:spPr bwMode="auto">
          <a:xfrm>
            <a:off x="2143125" y="695325"/>
            <a:ext cx="2571750" cy="3429000"/>
          </a:xfrm>
          <a:prstGeom prst="rect">
            <a:avLst/>
          </a:prstGeom>
          <a:solidFill>
            <a:srgbClr val="FFFFFF"/>
          </a:solidFill>
          <a:ln w="9525">
            <a:solidFill>
              <a:srgbClr val="000000"/>
            </a:solidFill>
            <a:miter lim="800000"/>
            <a:headEnd/>
            <a:tailEnd/>
          </a:ln>
        </p:spPr>
        <p:txBody>
          <a:bodyPr wrap="none" anchor="ctr"/>
          <a:lstStyle/>
          <a:p>
            <a:pPr algn="l" defTabSz="449263" rtl="0" fontAlgn="base">
              <a:spcBef>
                <a:spcPct val="0"/>
              </a:spcBef>
              <a:spcAft>
                <a:spcPct val="0"/>
              </a:spcAft>
              <a:buClr>
                <a:srgbClr val="000000"/>
              </a:buClr>
              <a:buSzPct val="100000"/>
              <a:buFont typeface="Times New Roman" pitchFamily="18" charset="0"/>
              <a:buNone/>
            </a:pPr>
            <a:endParaRPr lang="it-IT" kern="1200">
              <a:solidFill>
                <a:prstClr val="white"/>
              </a:solidFill>
              <a:latin typeface="Constantia" pitchFamily="18" charset="0"/>
              <a:cs typeface="Lucida Sans Unicode" pitchFamily="34" charset="0"/>
            </a:endParaRPr>
          </a:p>
        </p:txBody>
      </p:sp>
      <p:sp>
        <p:nvSpPr>
          <p:cNvPr id="22532" name="Rectangle 2"/>
          <p:cNvSpPr>
            <a:spLocks noChangeArrowheads="1"/>
          </p:cNvSpPr>
          <p:nvPr>
            <p:ph type="body"/>
          </p:nvPr>
        </p:nvSpPr>
        <p:spPr>
          <a:xfrm>
            <a:off x="685800" y="4343400"/>
            <a:ext cx="5484813" cy="4208463"/>
          </a:xfrm>
          <a:noFill/>
          <a:ln/>
        </p:spPr>
        <p:txBody>
          <a:bodyPr wrap="none" anchor="ctr"/>
          <a:lstStyle/>
          <a:p>
            <a:endParaRPr lang="it-IT"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8"/>
          <p:cNvSpPr>
            <a:spLocks noGrp="1" noChangeArrowheads="1"/>
          </p:cNvSpPr>
          <p:nvPr>
            <p:ph type="sldNum" sz="quarter"/>
          </p:nvPr>
        </p:nvSpPr>
        <p:spPr>
          <a:noFill/>
        </p:spPr>
        <p:txBody>
          <a:bodyPr/>
          <a:lstStyle/>
          <a:p>
            <a:pPr algn="r" defTabSz="449263" rtl="0" fontAlgn="base">
              <a:spcBef>
                <a:spcPct val="0"/>
              </a:spcBef>
              <a:spcAft>
                <a:spcPct val="0"/>
              </a:spcAft>
              <a:buClr>
                <a:srgbClr val="000000"/>
              </a:buClr>
              <a:buSzPct val="100000"/>
              <a:buFont typeface="Times New Roman" pitchFamily="18" charset="0"/>
              <a:buNone/>
            </a:pPr>
            <a:fld id="{C287283A-99F3-4FF9-8D67-21D6F407194A}" type="slidenum">
              <a:rPr lang="it-IT" sz="1200" kern="1200">
                <a:solidFill>
                  <a:prstClr val="white"/>
                </a:solidFill>
                <a:latin typeface="Calibri" pitchFamily="34" charset="0"/>
                <a:ea typeface="Lucida Sans Unicode" pitchFamily="34" charset="0"/>
                <a:cs typeface="Lucida Sans Unicode" pitchFamily="34" charset="0"/>
              </a:rPr>
              <a:pPr algn="r" defTabSz="449263" rtl="0" fontAlgn="base">
                <a:spcBef>
                  <a:spcPct val="0"/>
                </a:spcBef>
                <a:spcAft>
                  <a:spcPct val="0"/>
                </a:spcAft>
                <a:buClr>
                  <a:srgbClr val="000000"/>
                </a:buClr>
                <a:buSzPct val="100000"/>
                <a:buFont typeface="Times New Roman" pitchFamily="18" charset="0"/>
                <a:buNone/>
              </a:pPr>
              <a:t>64</a:t>
            </a:fld>
            <a:endParaRPr lang="it-IT" sz="1200" kern="1200">
              <a:solidFill>
                <a:prstClr val="white"/>
              </a:solidFill>
              <a:latin typeface="Calibri" pitchFamily="34" charset="0"/>
              <a:ea typeface="Lucida Sans Unicode" pitchFamily="34" charset="0"/>
              <a:cs typeface="Lucida Sans Unicode" pitchFamily="34" charset="0"/>
            </a:endParaRPr>
          </a:p>
        </p:txBody>
      </p:sp>
      <p:sp>
        <p:nvSpPr>
          <p:cNvPr id="23555" name="Text Box 1"/>
          <p:cNvSpPr txBox="1">
            <a:spLocks noChangeArrowheads="1"/>
          </p:cNvSpPr>
          <p:nvPr/>
        </p:nvSpPr>
        <p:spPr bwMode="auto">
          <a:xfrm>
            <a:off x="2143125" y="695325"/>
            <a:ext cx="2571750" cy="3429000"/>
          </a:xfrm>
          <a:prstGeom prst="rect">
            <a:avLst/>
          </a:prstGeom>
          <a:solidFill>
            <a:srgbClr val="FFFFFF"/>
          </a:solidFill>
          <a:ln w="9525">
            <a:solidFill>
              <a:srgbClr val="000000"/>
            </a:solidFill>
            <a:miter lim="800000"/>
            <a:headEnd/>
            <a:tailEnd/>
          </a:ln>
        </p:spPr>
        <p:txBody>
          <a:bodyPr wrap="none" anchor="ctr"/>
          <a:lstStyle/>
          <a:p>
            <a:pPr algn="l" defTabSz="449263" rtl="0" fontAlgn="base">
              <a:spcBef>
                <a:spcPct val="0"/>
              </a:spcBef>
              <a:spcAft>
                <a:spcPct val="0"/>
              </a:spcAft>
              <a:buClr>
                <a:srgbClr val="000000"/>
              </a:buClr>
              <a:buSzPct val="100000"/>
              <a:buFont typeface="Times New Roman" pitchFamily="18" charset="0"/>
              <a:buNone/>
            </a:pPr>
            <a:endParaRPr lang="it-IT" kern="1200">
              <a:solidFill>
                <a:prstClr val="white"/>
              </a:solidFill>
              <a:latin typeface="Constantia" pitchFamily="18" charset="0"/>
              <a:cs typeface="Lucida Sans Unicode" pitchFamily="34" charset="0"/>
            </a:endParaRPr>
          </a:p>
        </p:txBody>
      </p:sp>
      <p:sp>
        <p:nvSpPr>
          <p:cNvPr id="23556" name="Rectangle 2"/>
          <p:cNvSpPr>
            <a:spLocks noChangeArrowheads="1"/>
          </p:cNvSpPr>
          <p:nvPr>
            <p:ph type="body"/>
          </p:nvPr>
        </p:nvSpPr>
        <p:spPr>
          <a:xfrm>
            <a:off x="685800" y="4343400"/>
            <a:ext cx="5484813" cy="4208463"/>
          </a:xfrm>
          <a:noFill/>
          <a:ln/>
        </p:spPr>
        <p:txBody>
          <a:bodyPr wrap="none" anchor="ctr"/>
          <a:lstStyle/>
          <a:p>
            <a:endParaRPr lang="it-IT"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74755"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it-IT" smtClean="0"/>
              <a:t>La presentazione si articola principalmente su 7 punti:</a:t>
            </a:r>
          </a:p>
          <a:p>
            <a:pPr eaLnBrk="1" hangingPunct="1">
              <a:spcBef>
                <a:spcPct val="0"/>
              </a:spcBef>
            </a:pPr>
            <a:r>
              <a:rPr lang="it-IT" smtClean="0"/>
              <a:t>Inizialmente descriverò lo scenario e l’obiettivo della tesi, passerò poi alla spiegazione dell’algoritmo che è alla base del MIP solver, programma usato per testare la griglia computazionale.</a:t>
            </a:r>
          </a:p>
          <a:p>
            <a:pPr eaLnBrk="1" hangingPunct="1">
              <a:spcBef>
                <a:spcPct val="0"/>
              </a:spcBef>
            </a:pPr>
            <a:r>
              <a:rPr lang="it-IT" smtClean="0"/>
              <a:t>Concluderò la presentazione mostrando i risultati della sperimentazione e di alcuni test effettuati sulla rete. </a:t>
            </a:r>
          </a:p>
        </p:txBody>
      </p:sp>
      <p:sp>
        <p:nvSpPr>
          <p:cNvPr id="72708"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lgn="r" rtl="0" fontAlgn="base">
              <a:spcBef>
                <a:spcPct val="0"/>
              </a:spcBef>
              <a:spcAft>
                <a:spcPct val="0"/>
              </a:spcAft>
              <a:defRPr/>
            </a:pPr>
            <a:fld id="{E7710B4E-B600-4CCE-A593-E5BE09A70865}" type="slidenum">
              <a:rPr lang="it-IT" sz="1200" kern="1200">
                <a:solidFill>
                  <a:prstClr val="black"/>
                </a:solidFill>
                <a:latin typeface="Arial" charset="0"/>
                <a:ea typeface="+mn-ea"/>
                <a:cs typeface="Arial" charset="0"/>
              </a:rPr>
              <a:pPr algn="r" rtl="0" fontAlgn="base">
                <a:spcBef>
                  <a:spcPct val="0"/>
                </a:spcBef>
                <a:spcAft>
                  <a:spcPct val="0"/>
                </a:spcAft>
                <a:defRPr/>
              </a:pPr>
              <a:t>4</a:t>
            </a:fld>
            <a:endParaRPr lang="it-IT" sz="1200" kern="1200">
              <a:solidFill>
                <a:prstClr val="black"/>
              </a:solidFill>
              <a:latin typeface="Arial" charset="0"/>
              <a:ea typeface="+mn-ea"/>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75779"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it-IT" smtClean="0"/>
              <a:t>La presentazione si articola principalmente su 7 punti:</a:t>
            </a:r>
          </a:p>
          <a:p>
            <a:pPr eaLnBrk="1" hangingPunct="1">
              <a:spcBef>
                <a:spcPct val="0"/>
              </a:spcBef>
            </a:pPr>
            <a:r>
              <a:rPr lang="it-IT" smtClean="0"/>
              <a:t>Inizialmente descriverò lo scenario e l’obiettivo della tesi, passerò poi alla spiegazione dell’algoritmo che è alla base del MIP solver, programma usato per testare la griglia computazionale.</a:t>
            </a:r>
          </a:p>
          <a:p>
            <a:pPr eaLnBrk="1" hangingPunct="1">
              <a:spcBef>
                <a:spcPct val="0"/>
              </a:spcBef>
            </a:pPr>
            <a:r>
              <a:rPr lang="it-IT" smtClean="0"/>
              <a:t>Concluderò la presentazione mostrando i risultati della sperimentazione e di alcuni test effettuati sulla rete. </a:t>
            </a:r>
          </a:p>
        </p:txBody>
      </p:sp>
      <p:sp>
        <p:nvSpPr>
          <p:cNvPr id="72708"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lgn="r" rtl="0" fontAlgn="base">
              <a:spcBef>
                <a:spcPct val="0"/>
              </a:spcBef>
              <a:spcAft>
                <a:spcPct val="0"/>
              </a:spcAft>
              <a:defRPr/>
            </a:pPr>
            <a:fld id="{0B1B7BF9-7284-4445-B01E-543CA5873095}" type="slidenum">
              <a:rPr lang="it-IT" sz="1200" kern="1200">
                <a:solidFill>
                  <a:prstClr val="black"/>
                </a:solidFill>
                <a:latin typeface="Arial" charset="0"/>
                <a:ea typeface="+mn-ea"/>
                <a:cs typeface="Arial" charset="0"/>
              </a:rPr>
              <a:pPr algn="r" rtl="0" fontAlgn="base">
                <a:spcBef>
                  <a:spcPct val="0"/>
                </a:spcBef>
                <a:spcAft>
                  <a:spcPct val="0"/>
                </a:spcAft>
                <a:defRPr/>
              </a:pPr>
              <a:t>5</a:t>
            </a:fld>
            <a:endParaRPr lang="it-IT" sz="1200" kern="1200">
              <a:solidFill>
                <a:prstClr val="black"/>
              </a:solidFill>
              <a:latin typeface="Arial" charset="0"/>
              <a:ea typeface="+mn-ea"/>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76803"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it-IT" smtClean="0"/>
              <a:t>Utente che ha effettuato l’accesso e può usufruire dei servizi messi a disposizione dal G.A.S.</a:t>
            </a:r>
          </a:p>
          <a:p>
            <a:pPr eaLnBrk="1" hangingPunct="1"/>
            <a:endParaRPr lang="it-IT" smtClean="0"/>
          </a:p>
        </p:txBody>
      </p:sp>
      <p:sp>
        <p:nvSpPr>
          <p:cNvPr id="4" name="Segnaposto numero diapositiva 3"/>
          <p:cNvSpPr>
            <a:spLocks noGrp="1"/>
          </p:cNvSpPr>
          <p:nvPr>
            <p:ph type="sldNum" sz="quarter" idx="5"/>
          </p:nvPr>
        </p:nvSpPr>
        <p:spPr/>
        <p:txBody>
          <a:bodyPr/>
          <a:lstStyle/>
          <a:p>
            <a:pPr algn="r" rtl="0" fontAlgn="base">
              <a:spcBef>
                <a:spcPct val="0"/>
              </a:spcBef>
              <a:spcAft>
                <a:spcPct val="0"/>
              </a:spcAft>
              <a:defRPr/>
            </a:pPr>
            <a:fld id="{BE194F02-26BE-4B52-AEEC-2EDBE05448A1}" type="slidenum">
              <a:rPr lang="it-IT" sz="1200" kern="1200">
                <a:solidFill>
                  <a:prstClr val="black"/>
                </a:solidFill>
                <a:latin typeface="Arial" charset="0"/>
                <a:ea typeface="+mn-ea"/>
                <a:cs typeface="Arial" charset="0"/>
              </a:rPr>
              <a:pPr algn="r" rtl="0" fontAlgn="base">
                <a:spcBef>
                  <a:spcPct val="0"/>
                </a:spcBef>
                <a:spcAft>
                  <a:spcPct val="0"/>
                </a:spcAft>
                <a:defRPr/>
              </a:pPr>
              <a:t>7</a:t>
            </a:fld>
            <a:endParaRPr lang="it-IT" sz="1200" kern="1200">
              <a:solidFill>
                <a:prstClr val="black"/>
              </a:solidFill>
              <a:latin typeface="Arial" charset="0"/>
              <a:ea typeface="+mn-ea"/>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8"/>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lgn="r" defTabSz="449263" rtl="0" fontAlgn="base">
              <a:spcBef>
                <a:spcPct val="0"/>
              </a:spcBef>
              <a:spcAft>
                <a:spcPct val="0"/>
              </a:spcAft>
              <a:buClr>
                <a:srgbClr val="000000"/>
              </a:buClr>
              <a:buSzPct val="100000"/>
              <a:buFont typeface="Times New Roman" pitchFamily="18" charset="0"/>
              <a:buNone/>
              <a:defRPr/>
            </a:pPr>
            <a:fld id="{2B89FF4F-5C62-42A6-8D87-0180297FF14E}" type="slidenum">
              <a:rPr lang="it-IT" sz="1200" kern="1200">
                <a:solidFill>
                  <a:srgbClr val="FFFFFF"/>
                </a:solidFill>
                <a:latin typeface="Arial" charset="0"/>
                <a:ea typeface="+mn-ea"/>
                <a:cs typeface="Lucida Sans Unicode" pitchFamily="34" charset="0"/>
              </a:rPr>
              <a:pPr algn="r" defTabSz="449263" rtl="0" fontAlgn="base">
                <a:spcBef>
                  <a:spcPct val="0"/>
                </a:spcBef>
                <a:spcAft>
                  <a:spcPct val="0"/>
                </a:spcAft>
                <a:buClr>
                  <a:srgbClr val="000000"/>
                </a:buClr>
                <a:buSzPct val="100000"/>
                <a:buFont typeface="Times New Roman" pitchFamily="18" charset="0"/>
                <a:buNone/>
                <a:defRPr/>
              </a:pPr>
              <a:t>20</a:t>
            </a:fld>
            <a:endParaRPr lang="it-IT" sz="1200" kern="1200">
              <a:solidFill>
                <a:srgbClr val="FFFFFF"/>
              </a:solidFill>
              <a:latin typeface="Arial" charset="0"/>
              <a:ea typeface="+mn-ea"/>
              <a:cs typeface="Lucida Sans Unicode" pitchFamily="34" charset="0"/>
            </a:endParaRPr>
          </a:p>
        </p:txBody>
      </p:sp>
      <p:sp>
        <p:nvSpPr>
          <p:cNvPr id="77827" name="Text Box 1"/>
          <p:cNvSpPr txBox="1">
            <a:spLocks noChangeArrowheads="1"/>
          </p:cNvSpPr>
          <p:nvPr/>
        </p:nvSpPr>
        <p:spPr bwMode="auto">
          <a:xfrm>
            <a:off x="2143125" y="695325"/>
            <a:ext cx="2571750" cy="3429000"/>
          </a:xfrm>
          <a:prstGeom prst="rect">
            <a:avLst/>
          </a:prstGeom>
          <a:solidFill>
            <a:srgbClr val="FFFFFF"/>
          </a:solidFill>
          <a:ln w="9525">
            <a:solidFill>
              <a:srgbClr val="000000"/>
            </a:solidFill>
            <a:miter lim="800000"/>
            <a:headEnd/>
            <a:tailEnd/>
          </a:ln>
        </p:spPr>
        <p:txBody>
          <a:bodyPr wrap="none" anchor="ctr"/>
          <a:lstStyle/>
          <a:p>
            <a:pPr algn="l" defTabSz="449263" rtl="0" fontAlgn="base">
              <a:spcBef>
                <a:spcPct val="0"/>
              </a:spcBef>
              <a:spcAft>
                <a:spcPct val="0"/>
              </a:spcAft>
              <a:buClr>
                <a:srgbClr val="000000"/>
              </a:buClr>
              <a:buSzPct val="100000"/>
              <a:buFont typeface="Times New Roman" pitchFamily="18" charset="0"/>
              <a:buNone/>
            </a:pPr>
            <a:endParaRPr lang="it-IT" kern="1200">
              <a:solidFill>
                <a:srgbClr val="FFFFFF"/>
              </a:solidFill>
              <a:latin typeface="Constantia" pitchFamily="18" charset="0"/>
              <a:ea typeface="+mn-ea"/>
              <a:cs typeface="Arial" charset="0"/>
            </a:endParaRPr>
          </a:p>
        </p:txBody>
      </p:sp>
      <p:sp>
        <p:nvSpPr>
          <p:cNvPr id="77828" name="Rectangle 2"/>
          <p:cNvSpPr>
            <a:spLocks noGrp="1" noChangeArrowheads="1"/>
          </p:cNvSpPr>
          <p:nvPr>
            <p:ph type="body"/>
          </p:nvPr>
        </p:nvSpPr>
        <p:spPr bwMode="auto">
          <a:xfrm>
            <a:off x="685800" y="4343400"/>
            <a:ext cx="5484813" cy="4208463"/>
          </a:xfrm>
          <a:noFill/>
        </p:spPr>
        <p:txBody>
          <a:bodyPr wrap="none" numCol="1" anchor="ctr" anchorCtr="0" compatLnSpc="1">
            <a:prstTxWarp prst="textNoShape">
              <a:avLst/>
            </a:prstTxWarp>
          </a:bodyPr>
          <a:lstStyle/>
          <a:p>
            <a:pPr eaLnBrk="1" hangingPunct="1">
              <a:spcBef>
                <a:spcPct val="0"/>
              </a:spcBef>
            </a:pPr>
            <a:endParaRPr lang="it-IT"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La presentazione si articola principalmente</a:t>
            </a:r>
            <a:r>
              <a:rPr lang="it-IT" baseline="0" dirty="0" smtClean="0"/>
              <a:t> su 7 punti:</a:t>
            </a:r>
          </a:p>
          <a:p>
            <a:r>
              <a:rPr lang="it-IT" baseline="0" dirty="0" smtClean="0"/>
              <a:t>Inizialmente descriverò lo scenario e l’obiettivo della tesi, passerò poi alla spiegazione dell’algoritmo che è alla base del MIP solver, programma usato per testare la griglia computazionale.</a:t>
            </a:r>
          </a:p>
          <a:p>
            <a:r>
              <a:rPr lang="it-IT" baseline="0" dirty="0" smtClean="0"/>
              <a:t>Concluderò la presentazione mostrando i risultati della sperimentazione e di alcuni test effettuati sulla rete. </a:t>
            </a:r>
            <a:endParaRPr lang="it-IT" dirty="0"/>
          </a:p>
        </p:txBody>
      </p:sp>
      <p:sp>
        <p:nvSpPr>
          <p:cNvPr id="4" name="Segnaposto numero diapositiva 3"/>
          <p:cNvSpPr>
            <a:spLocks noGrp="1"/>
          </p:cNvSpPr>
          <p:nvPr>
            <p:ph type="sldNum" sz="quarter" idx="10"/>
          </p:nvPr>
        </p:nvSpPr>
        <p:spPr/>
        <p:txBody>
          <a:bodyPr/>
          <a:lstStyle/>
          <a:p>
            <a:fld id="{CA281A89-4495-4BEF-8544-6130B5F8EE19}" type="slidenum">
              <a:rPr lang="it-IT" smtClean="0"/>
              <a:pPr/>
              <a:t>27</a:t>
            </a:fld>
            <a:endParaRPr lang="it-I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79875"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it-IT" smtClean="0"/>
              <a:t>La presentazione si articola principalmente su 7 punti:</a:t>
            </a:r>
          </a:p>
          <a:p>
            <a:pPr eaLnBrk="1" hangingPunct="1">
              <a:spcBef>
                <a:spcPct val="0"/>
              </a:spcBef>
            </a:pPr>
            <a:r>
              <a:rPr lang="it-IT" smtClean="0"/>
              <a:t>Inizialmente descriverò lo scenario e l’obiettivo della tesi, passerò poi alla spiegazione dell’algoritmo che è alla base del MIP solver, programma usato per testare la griglia computazionale.</a:t>
            </a:r>
          </a:p>
          <a:p>
            <a:pPr eaLnBrk="1" hangingPunct="1">
              <a:spcBef>
                <a:spcPct val="0"/>
              </a:spcBef>
            </a:pPr>
            <a:r>
              <a:rPr lang="it-IT" smtClean="0"/>
              <a:t>Concluderò la presentazione mostrando i risultati della sperimentazione e di alcuni test effettuati sulla rete. </a:t>
            </a:r>
          </a:p>
        </p:txBody>
      </p:sp>
      <p:sp>
        <p:nvSpPr>
          <p:cNvPr id="75780"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520C460-E9E1-4447-93D1-B5BABFE7F2FE}" type="slidenum">
              <a:rPr lang="it-IT" smtClean="0"/>
              <a:pPr fontAlgn="base">
                <a:spcBef>
                  <a:spcPct val="0"/>
                </a:spcBef>
                <a:spcAft>
                  <a:spcPct val="0"/>
                </a:spcAft>
                <a:defRPr/>
              </a:pPr>
              <a:t>28</a:t>
            </a:fld>
            <a:endParaRPr lang="it-IT"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La presentazione si articola principalmente</a:t>
            </a:r>
            <a:r>
              <a:rPr lang="it-IT" baseline="0" dirty="0" smtClean="0"/>
              <a:t> su 7 punti:</a:t>
            </a:r>
          </a:p>
          <a:p>
            <a:r>
              <a:rPr lang="it-IT" baseline="0" dirty="0" smtClean="0"/>
              <a:t>Inizialmente descriverò lo scenario e l’obiettivo della tesi, passerò poi alla spiegazione dell’algoritmo che è alla base del MIP solver, programma usato per testare la griglia computazionale.</a:t>
            </a:r>
          </a:p>
          <a:p>
            <a:r>
              <a:rPr lang="it-IT" baseline="0" dirty="0" smtClean="0"/>
              <a:t>Concluderò la presentazione mostrando i risultati della sperimentazione e di alcuni test effettuati sulla rete. </a:t>
            </a:r>
            <a:endParaRPr lang="it-IT" dirty="0"/>
          </a:p>
        </p:txBody>
      </p:sp>
      <p:sp>
        <p:nvSpPr>
          <p:cNvPr id="4" name="Segnaposto numero diapositiva 3"/>
          <p:cNvSpPr>
            <a:spLocks noGrp="1"/>
          </p:cNvSpPr>
          <p:nvPr>
            <p:ph type="sldNum" sz="quarter" idx="10"/>
          </p:nvPr>
        </p:nvSpPr>
        <p:spPr/>
        <p:txBody>
          <a:bodyPr/>
          <a:lstStyle/>
          <a:p>
            <a:fld id="{CA281A89-4495-4BEF-8544-6130B5F8EE19}" type="slidenum">
              <a:rPr lang="it-IT" smtClean="0"/>
              <a:pPr/>
              <a:t>29</a:t>
            </a:fld>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17" name="Sottotitolo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19" name="Segnaposto piè di pagina 18"/>
          <p:cNvSpPr>
            <a:spLocks noGrp="1"/>
          </p:cNvSpPr>
          <p:nvPr>
            <p:ph type="ftr" sz="quarter" idx="11"/>
          </p:nvPr>
        </p:nvSpPr>
        <p:spPr/>
        <p:txBody>
          <a:bodyPr/>
          <a:lstStyle/>
          <a:p>
            <a:endParaRPr lang="it-IT"/>
          </a:p>
        </p:txBody>
      </p:sp>
      <p:sp>
        <p:nvSpPr>
          <p:cNvPr id="27" name="Segnaposto numero diapositiva 26"/>
          <p:cNvSpPr>
            <a:spLocks noGrp="1"/>
          </p:cNvSpPr>
          <p:nvPr>
            <p:ph type="sldNum" sz="quarter" idx="12"/>
          </p:nvPr>
        </p:nvSpPr>
        <p:spPr/>
        <p:txBody>
          <a:bodyPr/>
          <a:lstStyle>
            <a:lvl1pPr>
              <a:defRPr sz="1600" b="1">
                <a:latin typeface="+mj-lt"/>
              </a:defRPr>
            </a:lvl1pPr>
          </a:lstStyle>
          <a:p>
            <a:fld id="{B007B441-5312-499D-93C3-6E37886527FA}" type="slidenum">
              <a:rPr lang="it-IT" smtClean="0"/>
              <a:pPr/>
              <a:t>‹N›</a:t>
            </a:fld>
            <a:endParaRPr lang="it-IT"/>
          </a:p>
        </p:txBody>
      </p:sp>
      <p:pic>
        <p:nvPicPr>
          <p:cNvPr id="7" name="Immagine 6" descr="nuovo-2.png"/>
          <p:cNvPicPr>
            <a:picLocks noChangeAspect="1"/>
          </p:cNvPicPr>
          <p:nvPr userDrawn="1"/>
        </p:nvPicPr>
        <p:blipFill>
          <a:blip r:embed="rId2" cstate="screen"/>
          <a:stretch>
            <a:fillRect/>
          </a:stretch>
        </p:blipFill>
        <p:spPr>
          <a:xfrm>
            <a:off x="70613" y="6056562"/>
            <a:ext cx="594496" cy="599576"/>
          </a:xfrm>
          <a:prstGeom prst="rect">
            <a:avLst/>
          </a:prstGeom>
          <a:effectLst>
            <a:outerShdw blurRad="63500" sx="102000" sy="102000" algn="ctr" rotWithShape="0">
              <a:prstClr val="black">
                <a:alpha val="40000"/>
              </a:prstClr>
            </a:outerShdw>
            <a:reflection blurRad="6350" stA="52000" endA="300" endPos="35000" dir="5400000" sy="-100000" algn="bl" rotWithShape="0"/>
          </a:effectLst>
        </p:spPr>
      </p:pic>
      <p:sp>
        <p:nvSpPr>
          <p:cNvPr id="8" name="Titolo 1"/>
          <p:cNvSpPr>
            <a:spLocks noGrp="1"/>
          </p:cNvSpPr>
          <p:nvPr>
            <p:ph type="title"/>
          </p:nvPr>
        </p:nvSpPr>
        <p:spPr>
          <a:xfrm>
            <a:off x="457200" y="434934"/>
            <a:ext cx="8229600" cy="1143000"/>
          </a:xfrm>
        </p:spPr>
        <p:txBody>
          <a:bodyPr/>
          <a:lstStyle/>
          <a:p>
            <a:r>
              <a:rPr kumimoji="0" lang="it-IT" dirty="0" smtClean="0"/>
              <a:t>Fare clic per modificare lo stile del titolo</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a:xfrm>
            <a:off x="457200" y="434934"/>
            <a:ext cx="8229600" cy="1143000"/>
          </a:xfrm>
        </p:spPr>
        <p:txBody>
          <a:bodyPr/>
          <a:lstStyle/>
          <a:p>
            <a:r>
              <a:rPr kumimoji="0" lang="it-IT" dirty="0" smtClean="0"/>
              <a:t>Fare clic per modificare lo stile del titolo</a:t>
            </a:r>
            <a:endParaRPr kumimoji="0" lang="en-US" dirty="0"/>
          </a:p>
        </p:txBody>
      </p:sp>
      <p:sp>
        <p:nvSpPr>
          <p:cNvPr id="3" name="Segnaposto testo verticale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4B6055F8-1D02-4417-9241-55C834FD9970}" type="datetimeFigureOut">
              <a:rPr lang="it-IT" smtClean="0"/>
              <a:pPr/>
              <a:t>01/04/2009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914401"/>
            <a:ext cx="2057400" cy="5211763"/>
          </a:xfrm>
        </p:spPr>
        <p:txBody>
          <a:bodyPr vert="eaVer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4B6055F8-1D02-4417-9241-55C834FD9970}" type="datetimeFigureOut">
              <a:rPr lang="it-IT" smtClean="0"/>
              <a:pPr/>
              <a:t>01/04/2009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smtClean="0"/>
              <a:t>Fare clic per modificare lo stile del sottotitolo dello schema</a:t>
            </a:r>
            <a:endParaRPr lang="it-IT"/>
          </a:p>
        </p:txBody>
      </p:sp>
      <p:sp>
        <p:nvSpPr>
          <p:cNvPr id="4"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5"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E130D3F7-E459-4B46-910E-492F19616418}"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5"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C6FCD844-5124-45DB-8A2F-BB0D893662E3}"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5"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60AABAD4-6C54-474E-9D03-AD12E6D84DA1}"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935163"/>
            <a:ext cx="403701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6613" y="1935163"/>
            <a:ext cx="4037012"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6"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40CB6767-3873-41C0-AFC8-5C56C5CC3524}"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8"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5B28848C-0138-43E2-9F11-C68EDB0BBE17}"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4"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2C7A352C-8C4E-44A6-B7A7-C98C7814BC59}"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3"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D78DF4D1-93BB-4D0D-B6F9-0C25258C9644}"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6"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A14AD5AB-D3ED-47EB-8A8F-5368BC5B7BF1}"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57200" y="434934"/>
            <a:ext cx="8229600" cy="1143000"/>
          </a:xfrm>
        </p:spPr>
        <p:txBody>
          <a:bodyPr/>
          <a:lstStyle/>
          <a:p>
            <a:r>
              <a:rPr kumimoji="0" lang="it-IT" smtClean="0"/>
              <a:t>Fare clic per modificare lo stile del titolo</a:t>
            </a:r>
            <a:endParaRPr kumimoji="0" lang="en-US"/>
          </a:p>
        </p:txBody>
      </p:sp>
      <p:sp>
        <p:nvSpPr>
          <p:cNvPr id="3" name="Segnaposto contenuto 2"/>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lvl1pPr>
              <a:defRPr sz="1400" b="1">
                <a:latin typeface="+mj-lt"/>
              </a:defRPr>
            </a:lvl1pPr>
          </a:lstStyle>
          <a:p>
            <a:fld id="{B007B441-5312-499D-93C3-6E37886527FA}" type="slidenum">
              <a:rPr lang="it-IT" smtClean="0"/>
              <a:pPr/>
              <a:t>‹N›</a:t>
            </a:fld>
            <a:endParaRPr lang="it-IT"/>
          </a:p>
        </p:txBody>
      </p:sp>
      <p:pic>
        <p:nvPicPr>
          <p:cNvPr id="7" name="Immagine 6" descr="nuovo-2.png"/>
          <p:cNvPicPr>
            <a:picLocks noChangeAspect="1"/>
          </p:cNvPicPr>
          <p:nvPr userDrawn="1"/>
        </p:nvPicPr>
        <p:blipFill>
          <a:blip r:embed="rId2" cstate="screen"/>
          <a:stretch>
            <a:fillRect/>
          </a:stretch>
        </p:blipFill>
        <p:spPr>
          <a:xfrm>
            <a:off x="70613" y="6056562"/>
            <a:ext cx="594496" cy="599576"/>
          </a:xfrm>
          <a:prstGeom prst="rect">
            <a:avLst/>
          </a:prstGeom>
          <a:effectLst>
            <a:outerShdw blurRad="63500" sx="102000" sy="102000" algn="ctr" rotWithShape="0">
              <a:prstClr val="black">
                <a:alpha val="40000"/>
              </a:prstClr>
            </a:outerShdw>
            <a:reflection blurRad="6350" stA="52000" endA="300" endPos="35000" dir="5400000" sy="-100000" algn="bl" rotWithShape="0"/>
          </a:effectLst>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smtClean="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6"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DB1A78C4-D590-4169-9679-FBBCEA1ECC26}"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5"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74F1B8BF-5468-4692-89CE-87BA53BAB33E}"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7813" y="273050"/>
            <a:ext cx="2055812" cy="604837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3050"/>
            <a:ext cx="6018213" cy="604837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3"/>
          <p:cNvSpPr>
            <a:spLocks noGrp="1" noChangeArrowheads="1"/>
          </p:cNvSpPr>
          <p:nvPr>
            <p:ph type="dt" idx="10"/>
          </p:nvPr>
        </p:nvSpPr>
        <p:spPr>
          <a:ln/>
        </p:spPr>
        <p:txBody>
          <a:bodyPr/>
          <a:lstStyle>
            <a:lvl1pPr>
              <a:defRPr/>
            </a:lvl1pPr>
          </a:lstStyle>
          <a:p>
            <a:pPr algn="l"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1200" kern="1200">
              <a:solidFill>
                <a:srgbClr val="1D4577"/>
              </a:solidFill>
              <a:latin typeface="Constantia" pitchFamily="16" charset="0"/>
              <a:ea typeface="+mn-ea"/>
              <a:cs typeface="Lucida Sans Unicode" charset="0"/>
            </a:endParaRPr>
          </a:p>
        </p:txBody>
      </p:sp>
      <p:sp>
        <p:nvSpPr>
          <p:cNvPr id="5" name="Rectangle 5"/>
          <p:cNvSpPr>
            <a:spLocks noGrp="1" noChangeArrowheads="1"/>
          </p:cNvSpPr>
          <p:nvPr>
            <p:ph type="sldNum" idx="11"/>
          </p:nvPr>
        </p:nvSpPr>
        <p:spPr>
          <a:ln/>
        </p:spPr>
        <p:txBody>
          <a:bodyPr/>
          <a:lstStyle>
            <a:lvl1pPr>
              <a:defRPr/>
            </a:lvl1pPr>
          </a:lstStyle>
          <a:p>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fld id="{C31FA5CB-76E5-4D41-A52C-2AAFAA7751CB}" type="slidenum">
              <a:rPr lang="it-IT" sz="1200" kern="1200">
                <a:solidFill>
                  <a:srgbClr val="1D4577"/>
                </a:solidFill>
                <a:latin typeface="Constantia" pitchFamily="16" charset="0"/>
                <a:ea typeface="+mn-ea"/>
                <a:cs typeface="Lucida Sans Unicode" charset="0"/>
              </a:rPr>
              <a:pPr algn="r" defTabSz="449263" rtl="0" fontAlgn="base">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t>‹N›</a:t>
            </a:fld>
            <a:endParaRPr lang="it-IT" sz="1200" kern="1200">
              <a:solidFill>
                <a:srgbClr val="1D4577"/>
              </a:solidFill>
              <a:latin typeface="Constantia" pitchFamily="16" charset="0"/>
              <a:ea typeface="+mn-ea"/>
              <a:cs typeface="Lucida Sans Unicode"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pic>
        <p:nvPicPr>
          <p:cNvPr id="4" name="Immagine 3" descr="nuovo-2.png"/>
          <p:cNvPicPr>
            <a:picLocks noChangeAspect="1"/>
          </p:cNvPicPr>
          <p:nvPr userDrawn="1"/>
        </p:nvPicPr>
        <p:blipFill>
          <a:blip r:embed="rId2" cstate="screen"/>
          <a:stretch>
            <a:fillRect/>
          </a:stretch>
        </p:blipFill>
        <p:spPr>
          <a:xfrm>
            <a:off x="70613" y="6056562"/>
            <a:ext cx="594496" cy="599576"/>
          </a:xfrm>
          <a:prstGeom prst="rect">
            <a:avLst/>
          </a:prstGeom>
          <a:effectLst>
            <a:outerShdw blurRad="63500" sx="102000" sy="102000" algn="ctr" rotWithShape="0">
              <a:prstClr val="black">
                <a:alpha val="40000"/>
              </a:prstClr>
            </a:outerShdw>
            <a:reflection blurRad="6350" stA="52000" endA="300" endPos="35000" dir="5400000" sy="-100000" algn="bl" rotWithShape="0"/>
          </a:effectLst>
        </p:spPr>
      </p:pic>
      <p:sp>
        <p:nvSpPr>
          <p:cNvPr id="17" name="Sottotitolo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it-IT" smtClean="0"/>
              <a:t>Fare clic per modificare lo stile del sottotitolo dello schema</a:t>
            </a:r>
            <a:endParaRPr lang="en-US"/>
          </a:p>
        </p:txBody>
      </p:sp>
      <p:sp>
        <p:nvSpPr>
          <p:cNvPr id="8" name="Titolo 1"/>
          <p:cNvSpPr>
            <a:spLocks noGrp="1"/>
          </p:cNvSpPr>
          <p:nvPr>
            <p:ph type="title"/>
          </p:nvPr>
        </p:nvSpPr>
        <p:spPr>
          <a:xfrm>
            <a:off x="457200" y="434934"/>
            <a:ext cx="8229600" cy="1143000"/>
          </a:xfrm>
        </p:spPr>
        <p:txBody>
          <a:bodyPr/>
          <a:lstStyle/>
          <a:p>
            <a:r>
              <a:rPr lang="it-IT" dirty="0" smtClean="0"/>
              <a:t>Fare clic per modificare lo stile del titolo</a:t>
            </a:r>
            <a:endParaRPr lang="en-US" dirty="0"/>
          </a:p>
        </p:txBody>
      </p:sp>
      <p:sp>
        <p:nvSpPr>
          <p:cNvPr id="5" name="Segnaposto piè di pagina 18"/>
          <p:cNvSpPr>
            <a:spLocks noGrp="1"/>
          </p:cNvSpPr>
          <p:nvPr>
            <p:ph type="ftr" sz="quarter" idx="10"/>
          </p:nvPr>
        </p:nvSpPr>
        <p:spPr/>
        <p:txBody>
          <a:bodyPr/>
          <a:lstStyle>
            <a:lvl1pPr>
              <a:defRPr/>
            </a:lvl1pPr>
          </a:lstStyle>
          <a:p>
            <a:pPr algn="l" rtl="0">
              <a:defRPr/>
            </a:pPr>
            <a:endParaRPr lang="it-IT" sz="1200" kern="1200">
              <a:solidFill>
                <a:srgbClr val="000000">
                  <a:shade val="90000"/>
                </a:srgbClr>
              </a:solidFill>
              <a:latin typeface="Constantia"/>
              <a:ea typeface="+mn-ea"/>
              <a:cs typeface="+mn-cs"/>
            </a:endParaRPr>
          </a:p>
        </p:txBody>
      </p:sp>
      <p:sp>
        <p:nvSpPr>
          <p:cNvPr id="6" name="Segnaposto numero diapositiva 26"/>
          <p:cNvSpPr>
            <a:spLocks noGrp="1"/>
          </p:cNvSpPr>
          <p:nvPr>
            <p:ph type="sldNum" sz="quarter" idx="11"/>
          </p:nvPr>
        </p:nvSpPr>
        <p:spPr/>
        <p:txBody>
          <a:bodyPr/>
          <a:lstStyle>
            <a:lvl1pPr>
              <a:defRPr sz="1600" b="1">
                <a:latin typeface="+mj-lt"/>
              </a:defRPr>
            </a:lvl1pPr>
          </a:lstStyle>
          <a:p>
            <a:pPr algn="r" rtl="0">
              <a:defRPr/>
            </a:pPr>
            <a:fld id="{E5FF86A5-0819-4259-84A7-856727D54402}" type="slidenum">
              <a:rPr lang="it-IT" kern="1200">
                <a:solidFill>
                  <a:srgbClr val="000000">
                    <a:shade val="90000"/>
                  </a:srgbClr>
                </a:solidFill>
                <a:latin typeface="Calibri"/>
                <a:ea typeface="+mn-ea"/>
                <a:cs typeface="+mn-cs"/>
              </a:rPr>
              <a:pPr algn="r" rtl="0">
                <a:defRPr/>
              </a:pPr>
              <a:t>‹N›</a:t>
            </a:fld>
            <a:endParaRPr lang="it-IT" kern="1200">
              <a:solidFill>
                <a:srgbClr val="000000">
                  <a:shade val="90000"/>
                </a:srgbClr>
              </a:solidFill>
              <a:latin typeface="Calibri"/>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pic>
        <p:nvPicPr>
          <p:cNvPr id="4" name="Immagine 3" descr="nuovo-2.png"/>
          <p:cNvPicPr>
            <a:picLocks noChangeAspect="1"/>
          </p:cNvPicPr>
          <p:nvPr userDrawn="1"/>
        </p:nvPicPr>
        <p:blipFill>
          <a:blip r:embed="rId2" cstate="screen"/>
          <a:stretch>
            <a:fillRect/>
          </a:stretch>
        </p:blipFill>
        <p:spPr>
          <a:xfrm>
            <a:off x="70613" y="6056562"/>
            <a:ext cx="594496" cy="599576"/>
          </a:xfrm>
          <a:prstGeom prst="rect">
            <a:avLst/>
          </a:prstGeom>
          <a:effectLst>
            <a:outerShdw blurRad="63500" sx="102000" sy="102000" algn="ctr" rotWithShape="0">
              <a:prstClr val="black">
                <a:alpha val="40000"/>
              </a:prstClr>
            </a:outerShdw>
            <a:reflection blurRad="6350" stA="52000" endA="300" endPos="35000" dir="5400000" sy="-100000" algn="bl" rotWithShape="0"/>
          </a:effectLst>
        </p:spPr>
      </p:pic>
      <p:sp>
        <p:nvSpPr>
          <p:cNvPr id="2" name="Titolo 1"/>
          <p:cNvSpPr>
            <a:spLocks noGrp="1"/>
          </p:cNvSpPr>
          <p:nvPr>
            <p:ph type="title"/>
          </p:nvPr>
        </p:nvSpPr>
        <p:spPr>
          <a:xfrm>
            <a:off x="457200" y="434934"/>
            <a:ext cx="8229600" cy="1143000"/>
          </a:xfrm>
        </p:spPr>
        <p:txBody>
          <a:bodyPr/>
          <a:lstStyle/>
          <a:p>
            <a:r>
              <a:rPr lang="it-IT" smtClean="0"/>
              <a:t>Fare clic per modificare lo stile del titolo</a:t>
            </a:r>
            <a:endParaRPr lang="en-US"/>
          </a:p>
        </p:txBody>
      </p:sp>
      <p:sp>
        <p:nvSpPr>
          <p:cNvPr id="3" name="Segnaposto contenuto 2"/>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Segnaposto piè di pagina 4"/>
          <p:cNvSpPr>
            <a:spLocks noGrp="1"/>
          </p:cNvSpPr>
          <p:nvPr>
            <p:ph type="ftr" sz="quarter" idx="10"/>
          </p:nvPr>
        </p:nvSpPr>
        <p:spPr/>
        <p:txBody>
          <a:bodyPr/>
          <a:lstStyle>
            <a:lvl1pPr>
              <a:defRPr/>
            </a:lvl1pPr>
          </a:lstStyle>
          <a:p>
            <a:pPr algn="l" rtl="0">
              <a:defRPr/>
            </a:pPr>
            <a:endParaRPr lang="it-IT" sz="1200" kern="1200">
              <a:solidFill>
                <a:srgbClr val="000000">
                  <a:shade val="90000"/>
                </a:srgbClr>
              </a:solidFill>
              <a:latin typeface="Constantia"/>
              <a:ea typeface="+mn-ea"/>
              <a:cs typeface="+mn-cs"/>
            </a:endParaRPr>
          </a:p>
        </p:txBody>
      </p:sp>
      <p:sp>
        <p:nvSpPr>
          <p:cNvPr id="6" name="Segnaposto numero diapositiva 5"/>
          <p:cNvSpPr>
            <a:spLocks noGrp="1"/>
          </p:cNvSpPr>
          <p:nvPr>
            <p:ph type="sldNum" sz="quarter" idx="11"/>
          </p:nvPr>
        </p:nvSpPr>
        <p:spPr/>
        <p:txBody>
          <a:bodyPr/>
          <a:lstStyle>
            <a:lvl1pPr>
              <a:defRPr sz="1400" b="1">
                <a:latin typeface="+mj-lt"/>
              </a:defRPr>
            </a:lvl1pPr>
          </a:lstStyle>
          <a:p>
            <a:pPr algn="r" rtl="0">
              <a:defRPr/>
            </a:pPr>
            <a:fld id="{7B7CACBC-ACBD-4D6E-9876-6D31FF698B97}" type="slidenum">
              <a:rPr lang="it-IT" kern="1200">
                <a:solidFill>
                  <a:srgbClr val="000000">
                    <a:shade val="90000"/>
                  </a:srgbClr>
                </a:solidFill>
                <a:latin typeface="Calibri"/>
                <a:ea typeface="+mn-ea"/>
                <a:cs typeface="+mn-cs"/>
              </a:rPr>
              <a:pPr algn="r" rtl="0">
                <a:defRPr/>
              </a:pPr>
              <a:t>‹N›</a:t>
            </a:fld>
            <a:endParaRPr lang="it-IT" kern="1200">
              <a:solidFill>
                <a:srgbClr val="000000">
                  <a:shade val="90000"/>
                </a:srgbClr>
              </a:solidFill>
              <a:latin typeface="Calibri"/>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it-IT" smtClean="0"/>
              <a:t>Fare clic per modificare lo stile del titolo</a:t>
            </a:r>
            <a:endParaRPr lang="en-US"/>
          </a:p>
        </p:txBody>
      </p:sp>
      <p:sp>
        <p:nvSpPr>
          <p:cNvPr id="3" name="Segnaposto testo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it-IT" smtClean="0"/>
              <a:t>Fare clic per modificare stili del testo dello schema</a:t>
            </a:r>
          </a:p>
        </p:txBody>
      </p:sp>
      <p:sp>
        <p:nvSpPr>
          <p:cNvPr id="4" name="Segnaposto data 9"/>
          <p:cNvSpPr>
            <a:spLocks noGrp="1"/>
          </p:cNvSpPr>
          <p:nvPr>
            <p:ph type="dt" sz="half" idx="10"/>
          </p:nvPr>
        </p:nvSpPr>
        <p:spPr/>
        <p:txBody>
          <a:bodyPr/>
          <a:lstStyle>
            <a:lvl1pPr>
              <a:defRPr/>
            </a:lvl1pPr>
          </a:lstStyle>
          <a:p>
            <a:pPr algn="l" rtl="0">
              <a:defRPr/>
            </a:pPr>
            <a:fld id="{058496A1-780D-4199-9368-A7AFD6DBB69B}" type="datetimeFigureOut">
              <a:rPr lang="it-IT" sz="1200" kern="1200">
                <a:solidFill>
                  <a:srgbClr val="000000">
                    <a:shade val="90000"/>
                  </a:srgbClr>
                </a:solidFill>
                <a:latin typeface="Constantia"/>
                <a:ea typeface="+mn-ea"/>
                <a:cs typeface="+mn-cs"/>
              </a:rPr>
              <a:pPr algn="l" rtl="0">
                <a:defRPr/>
              </a:pPr>
              <a:t>01/04/2009</a:t>
            </a:fld>
            <a:endParaRPr lang="it-IT" sz="1200" kern="1200">
              <a:solidFill>
                <a:srgbClr val="000000">
                  <a:shade val="90000"/>
                </a:srgbClr>
              </a:solidFill>
              <a:latin typeface="Constantia"/>
              <a:ea typeface="+mn-ea"/>
              <a:cs typeface="+mn-cs"/>
            </a:endParaRPr>
          </a:p>
        </p:txBody>
      </p:sp>
      <p:sp>
        <p:nvSpPr>
          <p:cNvPr id="5" name="Segnaposto piè di pagina 21"/>
          <p:cNvSpPr>
            <a:spLocks noGrp="1"/>
          </p:cNvSpPr>
          <p:nvPr>
            <p:ph type="ftr" sz="quarter" idx="11"/>
          </p:nvPr>
        </p:nvSpPr>
        <p:spPr/>
        <p:txBody>
          <a:bodyPr/>
          <a:lstStyle>
            <a:lvl1pPr>
              <a:defRPr/>
            </a:lvl1pPr>
          </a:lstStyle>
          <a:p>
            <a:pPr algn="l" rtl="0">
              <a:defRPr/>
            </a:pPr>
            <a:endParaRPr lang="it-IT" sz="1200" kern="1200">
              <a:solidFill>
                <a:srgbClr val="000000">
                  <a:shade val="90000"/>
                </a:srgbClr>
              </a:solidFill>
              <a:latin typeface="Constantia"/>
              <a:ea typeface="+mn-ea"/>
              <a:cs typeface="+mn-cs"/>
            </a:endParaRPr>
          </a:p>
        </p:txBody>
      </p:sp>
      <p:sp>
        <p:nvSpPr>
          <p:cNvPr id="6" name="Segnaposto numero diapositiva 17"/>
          <p:cNvSpPr>
            <a:spLocks noGrp="1"/>
          </p:cNvSpPr>
          <p:nvPr>
            <p:ph type="sldNum" sz="quarter" idx="12"/>
          </p:nvPr>
        </p:nvSpPr>
        <p:spPr/>
        <p:txBody>
          <a:bodyPr/>
          <a:lstStyle>
            <a:lvl1pPr>
              <a:defRPr/>
            </a:lvl1pPr>
          </a:lstStyle>
          <a:p>
            <a:pPr algn="r" rtl="0">
              <a:defRPr/>
            </a:pPr>
            <a:fld id="{53B74163-1843-4B35-BE1D-A1E8C7CECA7E}" type="slidenum">
              <a:rPr lang="it-IT" sz="1200" kern="1200">
                <a:solidFill>
                  <a:srgbClr val="000000">
                    <a:shade val="90000"/>
                  </a:srgbClr>
                </a:solidFill>
                <a:latin typeface="Constantia"/>
                <a:ea typeface="+mn-ea"/>
                <a:cs typeface="+mn-cs"/>
              </a:rPr>
              <a:pPr algn="r" rtl="0">
                <a:defRPr/>
              </a:pPr>
              <a:t>‹N›</a:t>
            </a:fld>
            <a:endParaRPr lang="it-IT" sz="1200" kern="1200">
              <a:solidFill>
                <a:srgbClr val="000000">
                  <a:shade val="90000"/>
                </a:srgbClr>
              </a:solidFill>
              <a:latin typeface="Constantia"/>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57200" y="434934"/>
            <a:ext cx="8229600" cy="1143000"/>
          </a:xfrm>
        </p:spPr>
        <p:txBody>
          <a:bodyPr/>
          <a:lstStyle/>
          <a:p>
            <a:r>
              <a:rPr lang="it-IT" smtClean="0"/>
              <a:t>Fare clic per modificare lo stile del titolo</a:t>
            </a:r>
            <a:endParaRPr lang="en-US"/>
          </a:p>
        </p:txBody>
      </p:sp>
      <p:sp>
        <p:nvSpPr>
          <p:cNvPr id="3" name="Segnaposto contenuto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contenuto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Segnaposto data 9"/>
          <p:cNvSpPr>
            <a:spLocks noGrp="1"/>
          </p:cNvSpPr>
          <p:nvPr>
            <p:ph type="dt" sz="half" idx="10"/>
          </p:nvPr>
        </p:nvSpPr>
        <p:spPr/>
        <p:txBody>
          <a:bodyPr/>
          <a:lstStyle>
            <a:lvl1pPr>
              <a:defRPr/>
            </a:lvl1pPr>
          </a:lstStyle>
          <a:p>
            <a:pPr algn="l" rtl="0">
              <a:defRPr/>
            </a:pPr>
            <a:fld id="{BA5EDD4A-68B1-40CF-9032-6613A0D9E010}" type="datetimeFigureOut">
              <a:rPr lang="it-IT" sz="1200" kern="1200">
                <a:solidFill>
                  <a:srgbClr val="000000">
                    <a:shade val="90000"/>
                  </a:srgbClr>
                </a:solidFill>
                <a:latin typeface="Constantia"/>
                <a:ea typeface="+mn-ea"/>
                <a:cs typeface="+mn-cs"/>
              </a:rPr>
              <a:pPr algn="l" rtl="0">
                <a:defRPr/>
              </a:pPr>
              <a:t>01/04/2009</a:t>
            </a:fld>
            <a:endParaRPr lang="it-IT" sz="1200" kern="1200">
              <a:solidFill>
                <a:srgbClr val="000000">
                  <a:shade val="90000"/>
                </a:srgbClr>
              </a:solidFill>
              <a:latin typeface="Constantia"/>
              <a:ea typeface="+mn-ea"/>
              <a:cs typeface="+mn-cs"/>
            </a:endParaRPr>
          </a:p>
        </p:txBody>
      </p:sp>
      <p:sp>
        <p:nvSpPr>
          <p:cNvPr id="6" name="Segnaposto piè di pagina 21"/>
          <p:cNvSpPr>
            <a:spLocks noGrp="1"/>
          </p:cNvSpPr>
          <p:nvPr>
            <p:ph type="ftr" sz="quarter" idx="11"/>
          </p:nvPr>
        </p:nvSpPr>
        <p:spPr/>
        <p:txBody>
          <a:bodyPr/>
          <a:lstStyle>
            <a:lvl1pPr>
              <a:defRPr/>
            </a:lvl1pPr>
          </a:lstStyle>
          <a:p>
            <a:pPr algn="l" rtl="0">
              <a:defRPr/>
            </a:pPr>
            <a:endParaRPr lang="it-IT" sz="1200" kern="1200">
              <a:solidFill>
                <a:srgbClr val="000000">
                  <a:shade val="90000"/>
                </a:srgbClr>
              </a:solidFill>
              <a:latin typeface="Constantia"/>
              <a:ea typeface="+mn-ea"/>
              <a:cs typeface="+mn-cs"/>
            </a:endParaRPr>
          </a:p>
        </p:txBody>
      </p:sp>
      <p:sp>
        <p:nvSpPr>
          <p:cNvPr id="7" name="Segnaposto numero diapositiva 17"/>
          <p:cNvSpPr>
            <a:spLocks noGrp="1"/>
          </p:cNvSpPr>
          <p:nvPr>
            <p:ph type="sldNum" sz="quarter" idx="12"/>
          </p:nvPr>
        </p:nvSpPr>
        <p:spPr/>
        <p:txBody>
          <a:bodyPr/>
          <a:lstStyle>
            <a:lvl1pPr>
              <a:defRPr/>
            </a:lvl1pPr>
          </a:lstStyle>
          <a:p>
            <a:pPr algn="r" rtl="0">
              <a:defRPr/>
            </a:pPr>
            <a:fld id="{E6F47099-793B-4847-8AA1-AB4DF74CCF75}" type="slidenum">
              <a:rPr lang="it-IT" sz="1200" kern="1200">
                <a:solidFill>
                  <a:srgbClr val="000000">
                    <a:shade val="90000"/>
                  </a:srgbClr>
                </a:solidFill>
                <a:latin typeface="Constantia"/>
                <a:ea typeface="+mn-ea"/>
                <a:cs typeface="+mn-cs"/>
              </a:rPr>
              <a:pPr algn="r" rtl="0">
                <a:defRPr/>
              </a:pPr>
              <a:t>‹N›</a:t>
            </a:fld>
            <a:endParaRPr lang="it-IT" sz="1200" kern="1200">
              <a:solidFill>
                <a:srgbClr val="000000">
                  <a:shade val="90000"/>
                </a:srgbClr>
              </a:solidFill>
              <a:latin typeface="Constantia"/>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434934"/>
            <a:ext cx="8229600" cy="1143000"/>
          </a:xfrm>
        </p:spPr>
        <p:txBody>
          <a:bodyPr/>
          <a:lstStyle>
            <a:lvl1pPr>
              <a:defRPr/>
            </a:lvl1pPr>
          </a:lstStyle>
          <a:p>
            <a:r>
              <a:rPr lang="it-IT" smtClean="0"/>
              <a:t>Fare clic per modificare lo stile del titolo</a:t>
            </a:r>
            <a:endParaRPr lang="en-US"/>
          </a:p>
        </p:txBody>
      </p:sp>
      <p:sp>
        <p:nvSpPr>
          <p:cNvPr id="3" name="Segnaposto testo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it-IT" smtClean="0"/>
              <a:t>Fare clic per modificare stili del testo dello schema</a:t>
            </a:r>
          </a:p>
        </p:txBody>
      </p:sp>
      <p:sp>
        <p:nvSpPr>
          <p:cNvPr id="4" name="Segnaposto testo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it-IT" smtClean="0"/>
              <a:t>Fare clic per modificare stili del testo dello schema</a:t>
            </a:r>
          </a:p>
        </p:txBody>
      </p:sp>
      <p:sp>
        <p:nvSpPr>
          <p:cNvPr id="5" name="Segnaposto contenuto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6" name="Segnaposto contenuto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7" name="Segnaposto data 9"/>
          <p:cNvSpPr>
            <a:spLocks noGrp="1"/>
          </p:cNvSpPr>
          <p:nvPr>
            <p:ph type="dt" sz="half" idx="10"/>
          </p:nvPr>
        </p:nvSpPr>
        <p:spPr/>
        <p:txBody>
          <a:bodyPr/>
          <a:lstStyle>
            <a:lvl1pPr>
              <a:defRPr/>
            </a:lvl1pPr>
          </a:lstStyle>
          <a:p>
            <a:pPr algn="l" rtl="0">
              <a:defRPr/>
            </a:pPr>
            <a:fld id="{04E80127-6409-4A93-8285-E7AA325FC462}" type="datetimeFigureOut">
              <a:rPr lang="it-IT" sz="1200" kern="1200">
                <a:solidFill>
                  <a:srgbClr val="000000">
                    <a:shade val="90000"/>
                  </a:srgbClr>
                </a:solidFill>
                <a:latin typeface="Constantia"/>
                <a:ea typeface="+mn-ea"/>
                <a:cs typeface="+mn-cs"/>
              </a:rPr>
              <a:pPr algn="l" rtl="0">
                <a:defRPr/>
              </a:pPr>
              <a:t>01/04/2009</a:t>
            </a:fld>
            <a:endParaRPr lang="it-IT" sz="1200" kern="1200">
              <a:solidFill>
                <a:srgbClr val="000000">
                  <a:shade val="90000"/>
                </a:srgbClr>
              </a:solidFill>
              <a:latin typeface="Constantia"/>
              <a:ea typeface="+mn-ea"/>
              <a:cs typeface="+mn-cs"/>
            </a:endParaRPr>
          </a:p>
        </p:txBody>
      </p:sp>
      <p:sp>
        <p:nvSpPr>
          <p:cNvPr id="8" name="Segnaposto piè di pagina 21"/>
          <p:cNvSpPr>
            <a:spLocks noGrp="1"/>
          </p:cNvSpPr>
          <p:nvPr>
            <p:ph type="ftr" sz="quarter" idx="11"/>
          </p:nvPr>
        </p:nvSpPr>
        <p:spPr/>
        <p:txBody>
          <a:bodyPr/>
          <a:lstStyle>
            <a:lvl1pPr>
              <a:defRPr/>
            </a:lvl1pPr>
          </a:lstStyle>
          <a:p>
            <a:pPr algn="l" rtl="0">
              <a:defRPr/>
            </a:pPr>
            <a:endParaRPr lang="it-IT" sz="1200" kern="1200">
              <a:solidFill>
                <a:srgbClr val="000000">
                  <a:shade val="90000"/>
                </a:srgbClr>
              </a:solidFill>
              <a:latin typeface="Constantia"/>
              <a:ea typeface="+mn-ea"/>
              <a:cs typeface="+mn-cs"/>
            </a:endParaRPr>
          </a:p>
        </p:txBody>
      </p:sp>
      <p:sp>
        <p:nvSpPr>
          <p:cNvPr id="9" name="Segnaposto numero diapositiva 17"/>
          <p:cNvSpPr>
            <a:spLocks noGrp="1"/>
          </p:cNvSpPr>
          <p:nvPr>
            <p:ph type="sldNum" sz="quarter" idx="12"/>
          </p:nvPr>
        </p:nvSpPr>
        <p:spPr/>
        <p:txBody>
          <a:bodyPr/>
          <a:lstStyle>
            <a:lvl1pPr>
              <a:defRPr/>
            </a:lvl1pPr>
          </a:lstStyle>
          <a:p>
            <a:pPr algn="r" rtl="0">
              <a:defRPr/>
            </a:pPr>
            <a:fld id="{773A4351-934F-46DB-B078-83BA566FCD6B}" type="slidenum">
              <a:rPr lang="it-IT" sz="1200" kern="1200">
                <a:solidFill>
                  <a:srgbClr val="000000">
                    <a:shade val="90000"/>
                  </a:srgbClr>
                </a:solidFill>
                <a:latin typeface="Constantia"/>
                <a:ea typeface="+mn-ea"/>
                <a:cs typeface="+mn-cs"/>
              </a:rPr>
              <a:pPr algn="r" rtl="0">
                <a:defRPr/>
              </a:pPr>
              <a:t>‹N›</a:t>
            </a:fld>
            <a:endParaRPr lang="it-IT" sz="1200" kern="1200">
              <a:solidFill>
                <a:srgbClr val="000000">
                  <a:shade val="90000"/>
                </a:srgbClr>
              </a:solidFill>
              <a:latin typeface="Constantia"/>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57200" y="434934"/>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it-IT" smtClean="0"/>
              <a:t>Fare clic per modificare lo stile del titolo</a:t>
            </a:r>
            <a:endParaRPr lang="en-US"/>
          </a:p>
        </p:txBody>
      </p:sp>
      <p:sp>
        <p:nvSpPr>
          <p:cNvPr id="3" name="Segnaposto data 9"/>
          <p:cNvSpPr>
            <a:spLocks noGrp="1"/>
          </p:cNvSpPr>
          <p:nvPr>
            <p:ph type="dt" sz="half" idx="10"/>
          </p:nvPr>
        </p:nvSpPr>
        <p:spPr/>
        <p:txBody>
          <a:bodyPr/>
          <a:lstStyle>
            <a:lvl1pPr>
              <a:defRPr/>
            </a:lvl1pPr>
          </a:lstStyle>
          <a:p>
            <a:pPr algn="l" rtl="0">
              <a:defRPr/>
            </a:pPr>
            <a:fld id="{EEF10291-D819-463E-A1CB-977C12EC7609}" type="datetimeFigureOut">
              <a:rPr lang="it-IT" sz="1200" kern="1200">
                <a:solidFill>
                  <a:srgbClr val="000000">
                    <a:shade val="90000"/>
                  </a:srgbClr>
                </a:solidFill>
                <a:latin typeface="Constantia"/>
                <a:ea typeface="+mn-ea"/>
                <a:cs typeface="+mn-cs"/>
              </a:rPr>
              <a:pPr algn="l" rtl="0">
                <a:defRPr/>
              </a:pPr>
              <a:t>01/04/2009</a:t>
            </a:fld>
            <a:endParaRPr lang="it-IT" sz="1200" kern="1200">
              <a:solidFill>
                <a:srgbClr val="000000">
                  <a:shade val="90000"/>
                </a:srgbClr>
              </a:solidFill>
              <a:latin typeface="Constantia"/>
              <a:ea typeface="+mn-ea"/>
              <a:cs typeface="+mn-cs"/>
            </a:endParaRPr>
          </a:p>
        </p:txBody>
      </p:sp>
      <p:sp>
        <p:nvSpPr>
          <p:cNvPr id="4" name="Segnaposto piè di pagina 21"/>
          <p:cNvSpPr>
            <a:spLocks noGrp="1"/>
          </p:cNvSpPr>
          <p:nvPr>
            <p:ph type="ftr" sz="quarter" idx="11"/>
          </p:nvPr>
        </p:nvSpPr>
        <p:spPr/>
        <p:txBody>
          <a:bodyPr/>
          <a:lstStyle>
            <a:lvl1pPr>
              <a:defRPr/>
            </a:lvl1pPr>
          </a:lstStyle>
          <a:p>
            <a:pPr algn="l" rtl="0">
              <a:defRPr/>
            </a:pPr>
            <a:endParaRPr lang="it-IT" sz="1200" kern="1200">
              <a:solidFill>
                <a:srgbClr val="000000">
                  <a:shade val="90000"/>
                </a:srgbClr>
              </a:solidFill>
              <a:latin typeface="Constantia"/>
              <a:ea typeface="+mn-ea"/>
              <a:cs typeface="+mn-cs"/>
            </a:endParaRPr>
          </a:p>
        </p:txBody>
      </p:sp>
      <p:sp>
        <p:nvSpPr>
          <p:cNvPr id="5" name="Segnaposto numero diapositiva 17"/>
          <p:cNvSpPr>
            <a:spLocks noGrp="1"/>
          </p:cNvSpPr>
          <p:nvPr>
            <p:ph type="sldNum" sz="quarter" idx="12"/>
          </p:nvPr>
        </p:nvSpPr>
        <p:spPr/>
        <p:txBody>
          <a:bodyPr/>
          <a:lstStyle>
            <a:lvl1pPr>
              <a:defRPr/>
            </a:lvl1pPr>
          </a:lstStyle>
          <a:p>
            <a:pPr algn="r" rtl="0">
              <a:defRPr/>
            </a:pPr>
            <a:fld id="{D96A87AA-73F0-4151-B859-753BA7DCA575}" type="slidenum">
              <a:rPr lang="it-IT" sz="1200" kern="1200">
                <a:solidFill>
                  <a:srgbClr val="000000">
                    <a:shade val="90000"/>
                  </a:srgbClr>
                </a:solidFill>
                <a:latin typeface="Constantia"/>
                <a:ea typeface="+mn-ea"/>
                <a:cs typeface="+mn-cs"/>
              </a:rPr>
              <a:pPr algn="r" rtl="0">
                <a:defRPr/>
              </a:pPr>
              <a:t>‹N›</a:t>
            </a:fld>
            <a:endParaRPr lang="it-IT" sz="1200" kern="1200">
              <a:solidFill>
                <a:srgbClr val="000000">
                  <a:shade val="90000"/>
                </a:srgbClr>
              </a:solidFill>
              <a:latin typeface="Constantia"/>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9"/>
          <p:cNvSpPr>
            <a:spLocks noGrp="1"/>
          </p:cNvSpPr>
          <p:nvPr>
            <p:ph type="dt" sz="half" idx="10"/>
          </p:nvPr>
        </p:nvSpPr>
        <p:spPr/>
        <p:txBody>
          <a:bodyPr/>
          <a:lstStyle>
            <a:lvl1pPr>
              <a:defRPr/>
            </a:lvl1pPr>
          </a:lstStyle>
          <a:p>
            <a:pPr algn="l" rtl="0">
              <a:defRPr/>
            </a:pPr>
            <a:fld id="{1ABCE8FA-4C3C-41DC-B3DE-4DA177805DD2}" type="datetimeFigureOut">
              <a:rPr lang="it-IT" sz="1200" kern="1200">
                <a:solidFill>
                  <a:srgbClr val="000000">
                    <a:shade val="90000"/>
                  </a:srgbClr>
                </a:solidFill>
                <a:latin typeface="Constantia"/>
                <a:ea typeface="+mn-ea"/>
                <a:cs typeface="+mn-cs"/>
              </a:rPr>
              <a:pPr algn="l" rtl="0">
                <a:defRPr/>
              </a:pPr>
              <a:t>01/04/2009</a:t>
            </a:fld>
            <a:endParaRPr lang="it-IT" sz="1200" kern="1200">
              <a:solidFill>
                <a:srgbClr val="000000">
                  <a:shade val="90000"/>
                </a:srgbClr>
              </a:solidFill>
              <a:latin typeface="Constantia"/>
              <a:ea typeface="+mn-ea"/>
              <a:cs typeface="+mn-cs"/>
            </a:endParaRPr>
          </a:p>
        </p:txBody>
      </p:sp>
      <p:sp>
        <p:nvSpPr>
          <p:cNvPr id="3" name="Segnaposto piè di pagina 21"/>
          <p:cNvSpPr>
            <a:spLocks noGrp="1"/>
          </p:cNvSpPr>
          <p:nvPr>
            <p:ph type="ftr" sz="quarter" idx="11"/>
          </p:nvPr>
        </p:nvSpPr>
        <p:spPr/>
        <p:txBody>
          <a:bodyPr/>
          <a:lstStyle>
            <a:lvl1pPr>
              <a:defRPr/>
            </a:lvl1pPr>
          </a:lstStyle>
          <a:p>
            <a:pPr algn="l" rtl="0">
              <a:defRPr/>
            </a:pPr>
            <a:endParaRPr lang="it-IT" sz="1200" kern="1200">
              <a:solidFill>
                <a:srgbClr val="000000">
                  <a:shade val="90000"/>
                </a:srgbClr>
              </a:solidFill>
              <a:latin typeface="Constantia"/>
              <a:ea typeface="+mn-ea"/>
              <a:cs typeface="+mn-cs"/>
            </a:endParaRPr>
          </a:p>
        </p:txBody>
      </p:sp>
      <p:sp>
        <p:nvSpPr>
          <p:cNvPr id="4" name="Segnaposto numero diapositiva 17"/>
          <p:cNvSpPr>
            <a:spLocks noGrp="1"/>
          </p:cNvSpPr>
          <p:nvPr>
            <p:ph type="sldNum" sz="quarter" idx="12"/>
          </p:nvPr>
        </p:nvSpPr>
        <p:spPr/>
        <p:txBody>
          <a:bodyPr/>
          <a:lstStyle>
            <a:lvl1pPr>
              <a:defRPr/>
            </a:lvl1pPr>
          </a:lstStyle>
          <a:p>
            <a:pPr algn="r" rtl="0">
              <a:defRPr/>
            </a:pPr>
            <a:fld id="{494B2EA5-A90C-48CF-9A83-F801BE0EDD1B}" type="slidenum">
              <a:rPr lang="it-IT" sz="1200" kern="1200">
                <a:solidFill>
                  <a:srgbClr val="000000">
                    <a:shade val="90000"/>
                  </a:srgbClr>
                </a:solidFill>
                <a:latin typeface="Constantia"/>
                <a:ea typeface="+mn-ea"/>
                <a:cs typeface="+mn-cs"/>
              </a:rPr>
              <a:pPr algn="r" rtl="0">
                <a:defRPr/>
              </a:pPr>
              <a:t>‹N›</a:t>
            </a:fld>
            <a:endParaRPr lang="it-IT" sz="1200" kern="1200">
              <a:solidFill>
                <a:srgbClr val="000000">
                  <a:shade val="90000"/>
                </a:srgbClr>
              </a:solidFill>
              <a:latin typeface="Constantia"/>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Segnaposto data 3"/>
          <p:cNvSpPr>
            <a:spLocks noGrp="1"/>
          </p:cNvSpPr>
          <p:nvPr>
            <p:ph type="dt" sz="half" idx="10"/>
          </p:nvPr>
        </p:nvSpPr>
        <p:spPr/>
        <p:txBody>
          <a:bodyPr/>
          <a:lstStyle/>
          <a:p>
            <a:fld id="{4B6055F8-1D02-4417-9241-55C834FD9970}" type="datetimeFigureOut">
              <a:rPr lang="it-IT" smtClean="0"/>
              <a:pPr/>
              <a:t>01/04/2009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it-IT" smtClean="0"/>
              <a:t>Fare clic per modificare lo stile del titolo</a:t>
            </a:r>
            <a:endParaRPr lang="en-US"/>
          </a:p>
        </p:txBody>
      </p:sp>
      <p:sp>
        <p:nvSpPr>
          <p:cNvPr id="3" name="Segnaposto testo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it-IT" smtClean="0"/>
              <a:t>Fare clic per modificare stili del testo dello schema</a:t>
            </a:r>
          </a:p>
        </p:txBody>
      </p:sp>
      <p:sp>
        <p:nvSpPr>
          <p:cNvPr id="4" name="Segnaposto contenuto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Segnaposto data 9"/>
          <p:cNvSpPr>
            <a:spLocks noGrp="1"/>
          </p:cNvSpPr>
          <p:nvPr>
            <p:ph type="dt" sz="half" idx="10"/>
          </p:nvPr>
        </p:nvSpPr>
        <p:spPr/>
        <p:txBody>
          <a:bodyPr/>
          <a:lstStyle>
            <a:lvl1pPr>
              <a:defRPr/>
            </a:lvl1pPr>
          </a:lstStyle>
          <a:p>
            <a:pPr algn="l" rtl="0">
              <a:defRPr/>
            </a:pPr>
            <a:fld id="{03BC9BCA-D525-44C8-88E2-9EA45CD3755F}" type="datetimeFigureOut">
              <a:rPr lang="it-IT" sz="1200" kern="1200">
                <a:solidFill>
                  <a:srgbClr val="000000">
                    <a:shade val="90000"/>
                  </a:srgbClr>
                </a:solidFill>
                <a:latin typeface="Constantia"/>
                <a:ea typeface="+mn-ea"/>
                <a:cs typeface="+mn-cs"/>
              </a:rPr>
              <a:pPr algn="l" rtl="0">
                <a:defRPr/>
              </a:pPr>
              <a:t>01/04/2009</a:t>
            </a:fld>
            <a:endParaRPr lang="it-IT" sz="1200" kern="1200">
              <a:solidFill>
                <a:srgbClr val="000000">
                  <a:shade val="90000"/>
                </a:srgbClr>
              </a:solidFill>
              <a:latin typeface="Constantia"/>
              <a:ea typeface="+mn-ea"/>
              <a:cs typeface="+mn-cs"/>
            </a:endParaRPr>
          </a:p>
        </p:txBody>
      </p:sp>
      <p:sp>
        <p:nvSpPr>
          <p:cNvPr id="6" name="Segnaposto piè di pagina 21"/>
          <p:cNvSpPr>
            <a:spLocks noGrp="1"/>
          </p:cNvSpPr>
          <p:nvPr>
            <p:ph type="ftr" sz="quarter" idx="11"/>
          </p:nvPr>
        </p:nvSpPr>
        <p:spPr/>
        <p:txBody>
          <a:bodyPr/>
          <a:lstStyle>
            <a:lvl1pPr>
              <a:defRPr/>
            </a:lvl1pPr>
          </a:lstStyle>
          <a:p>
            <a:pPr algn="l" rtl="0">
              <a:defRPr/>
            </a:pPr>
            <a:endParaRPr lang="it-IT" sz="1200" kern="1200">
              <a:solidFill>
                <a:srgbClr val="000000">
                  <a:shade val="90000"/>
                </a:srgbClr>
              </a:solidFill>
              <a:latin typeface="Constantia"/>
              <a:ea typeface="+mn-ea"/>
              <a:cs typeface="+mn-cs"/>
            </a:endParaRPr>
          </a:p>
        </p:txBody>
      </p:sp>
      <p:sp>
        <p:nvSpPr>
          <p:cNvPr id="7" name="Segnaposto numero diapositiva 17"/>
          <p:cNvSpPr>
            <a:spLocks noGrp="1"/>
          </p:cNvSpPr>
          <p:nvPr>
            <p:ph type="sldNum" sz="quarter" idx="12"/>
          </p:nvPr>
        </p:nvSpPr>
        <p:spPr/>
        <p:txBody>
          <a:bodyPr/>
          <a:lstStyle>
            <a:lvl1pPr>
              <a:defRPr/>
            </a:lvl1pPr>
          </a:lstStyle>
          <a:p>
            <a:pPr algn="r" rtl="0">
              <a:defRPr/>
            </a:pPr>
            <a:fld id="{7AD1E05F-3C8B-4D13-A795-89E3D725229D}" type="slidenum">
              <a:rPr lang="it-IT" sz="1200" kern="1200">
                <a:solidFill>
                  <a:srgbClr val="000000">
                    <a:shade val="90000"/>
                  </a:srgbClr>
                </a:solidFill>
                <a:latin typeface="Constantia"/>
                <a:ea typeface="+mn-ea"/>
                <a:cs typeface="+mn-cs"/>
              </a:rPr>
              <a:pPr algn="r" rtl="0">
                <a:defRPr/>
              </a:pPr>
              <a:t>‹N›</a:t>
            </a:fld>
            <a:endParaRPr lang="it-IT" sz="1200" kern="1200">
              <a:solidFill>
                <a:srgbClr val="000000">
                  <a:shade val="90000"/>
                </a:srgbClr>
              </a:solidFill>
              <a:latin typeface="Constantia"/>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5" name="Ritaglia e arrotonda singolo angolo rettangolo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rtl="0">
              <a:defRPr/>
            </a:pPr>
            <a:endParaRPr lang="en-US" kern="1200">
              <a:solidFill>
                <a:prstClr val="white"/>
              </a:solidFill>
              <a:latin typeface="Constantia"/>
              <a:ea typeface="+mn-ea"/>
              <a:cs typeface="+mn-cs"/>
            </a:endParaRPr>
          </a:p>
        </p:txBody>
      </p:sp>
      <p:sp>
        <p:nvSpPr>
          <p:cNvPr id="6" name="Triangolo rettangolo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rtl="0">
              <a:defRPr/>
            </a:pPr>
            <a:endParaRPr lang="en-US" kern="1200">
              <a:solidFill>
                <a:prstClr val="white"/>
              </a:solidFill>
              <a:latin typeface="Constantia"/>
              <a:ea typeface="+mn-ea"/>
              <a:cs typeface="+mn-cs"/>
            </a:endParaRPr>
          </a:p>
        </p:txBody>
      </p:sp>
      <p:sp>
        <p:nvSpPr>
          <p:cNvPr id="7" name="Figura a mano libera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lgn="l" rtl="0">
              <a:defRPr/>
            </a:pPr>
            <a:endParaRPr lang="en-US" kern="1200">
              <a:solidFill>
                <a:prstClr val="black"/>
              </a:solidFill>
              <a:latin typeface="Constantia"/>
              <a:ea typeface="+mn-ea"/>
              <a:cs typeface="Arial" charset="0"/>
            </a:endParaRPr>
          </a:p>
        </p:txBody>
      </p:sp>
      <p:sp>
        <p:nvSpPr>
          <p:cNvPr id="8" name="Figura a mano libera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lgn="l" rtl="0">
              <a:defRPr/>
            </a:pPr>
            <a:endParaRPr lang="en-US" kern="1200">
              <a:solidFill>
                <a:prstClr val="black"/>
              </a:solidFill>
              <a:latin typeface="Constantia"/>
              <a:ea typeface="+mn-ea"/>
              <a:cs typeface="Arial" charset="0"/>
            </a:endParaRPr>
          </a:p>
        </p:txBody>
      </p:sp>
      <p:sp>
        <p:nvSpPr>
          <p:cNvPr id="2" name="Titolo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it-IT" smtClean="0"/>
              <a:t>Fare clic per modificare lo stile del titolo</a:t>
            </a:r>
            <a:endParaRPr lang="en-US"/>
          </a:p>
        </p:txBody>
      </p:sp>
      <p:sp>
        <p:nvSpPr>
          <p:cNvPr id="4" name="Segnaposto testo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it-IT" smtClean="0"/>
              <a:t>Fare clic per modificare stili del testo dello schema</a:t>
            </a:r>
          </a:p>
        </p:txBody>
      </p:sp>
      <p:sp>
        <p:nvSpPr>
          <p:cNvPr id="3" name="Segnaposto immagin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it-IT" noProof="0" smtClean="0"/>
              <a:t>Fare clic sull'icona per inserire un'immagine</a:t>
            </a:r>
            <a:endParaRPr lang="en-US" noProof="0" dirty="0"/>
          </a:p>
        </p:txBody>
      </p:sp>
      <p:sp>
        <p:nvSpPr>
          <p:cNvPr id="9" name="Segnaposto data 4"/>
          <p:cNvSpPr>
            <a:spLocks noGrp="1"/>
          </p:cNvSpPr>
          <p:nvPr>
            <p:ph type="dt" sz="half" idx="10"/>
          </p:nvPr>
        </p:nvSpPr>
        <p:spPr/>
        <p:txBody>
          <a:bodyPr/>
          <a:lstStyle>
            <a:lvl1pPr>
              <a:defRPr/>
            </a:lvl1pPr>
          </a:lstStyle>
          <a:p>
            <a:pPr algn="l" rtl="0">
              <a:defRPr/>
            </a:pPr>
            <a:fld id="{DCB10160-A7D2-4254-9A2C-8AC41E7D8FD9}" type="datetimeFigureOut">
              <a:rPr lang="it-IT" sz="1200" kern="1200">
                <a:solidFill>
                  <a:srgbClr val="000000">
                    <a:shade val="90000"/>
                  </a:srgbClr>
                </a:solidFill>
                <a:latin typeface="Constantia"/>
                <a:ea typeface="+mn-ea"/>
                <a:cs typeface="+mn-cs"/>
              </a:rPr>
              <a:pPr algn="l" rtl="0">
                <a:defRPr/>
              </a:pPr>
              <a:t>01/04/2009</a:t>
            </a:fld>
            <a:endParaRPr lang="it-IT" sz="1200" kern="1200">
              <a:solidFill>
                <a:srgbClr val="000000">
                  <a:shade val="90000"/>
                </a:srgbClr>
              </a:solidFill>
              <a:latin typeface="Constantia"/>
              <a:ea typeface="+mn-ea"/>
              <a:cs typeface="+mn-cs"/>
            </a:endParaRPr>
          </a:p>
        </p:txBody>
      </p:sp>
      <p:sp>
        <p:nvSpPr>
          <p:cNvPr id="10" name="Segnaposto piè di pagina 5"/>
          <p:cNvSpPr>
            <a:spLocks noGrp="1"/>
          </p:cNvSpPr>
          <p:nvPr>
            <p:ph type="ftr" sz="quarter" idx="11"/>
          </p:nvPr>
        </p:nvSpPr>
        <p:spPr/>
        <p:txBody>
          <a:bodyPr/>
          <a:lstStyle>
            <a:lvl1pPr>
              <a:defRPr/>
            </a:lvl1pPr>
          </a:lstStyle>
          <a:p>
            <a:pPr algn="l" rtl="0">
              <a:defRPr/>
            </a:pPr>
            <a:endParaRPr lang="it-IT" sz="1200" kern="1200">
              <a:solidFill>
                <a:srgbClr val="000000">
                  <a:shade val="90000"/>
                </a:srgbClr>
              </a:solidFill>
              <a:latin typeface="Constantia"/>
              <a:ea typeface="+mn-ea"/>
              <a:cs typeface="+mn-cs"/>
            </a:endParaRPr>
          </a:p>
        </p:txBody>
      </p:sp>
      <p:sp>
        <p:nvSpPr>
          <p:cNvPr id="11" name="Segnaposto numero diapositiva 6"/>
          <p:cNvSpPr>
            <a:spLocks noGrp="1"/>
          </p:cNvSpPr>
          <p:nvPr>
            <p:ph type="sldNum" sz="quarter" idx="12"/>
          </p:nvPr>
        </p:nvSpPr>
        <p:spPr>
          <a:xfrm>
            <a:off x="8077200" y="6356350"/>
            <a:ext cx="609600" cy="365125"/>
          </a:xfrm>
        </p:spPr>
        <p:txBody>
          <a:bodyPr/>
          <a:lstStyle>
            <a:lvl1pPr>
              <a:defRPr/>
            </a:lvl1pPr>
          </a:lstStyle>
          <a:p>
            <a:pPr algn="r" rtl="0">
              <a:defRPr/>
            </a:pPr>
            <a:fld id="{6EA2AC43-FCB4-4050-AC94-CEF9F662DB18}" type="slidenum">
              <a:rPr lang="it-IT" sz="1200" kern="1200">
                <a:solidFill>
                  <a:srgbClr val="000000">
                    <a:shade val="90000"/>
                  </a:srgbClr>
                </a:solidFill>
                <a:latin typeface="Constantia"/>
                <a:ea typeface="+mn-ea"/>
                <a:cs typeface="+mn-cs"/>
              </a:rPr>
              <a:pPr algn="r" rtl="0">
                <a:defRPr/>
              </a:pPr>
              <a:t>‹N›</a:t>
            </a:fld>
            <a:endParaRPr lang="it-IT" sz="1200" kern="1200">
              <a:solidFill>
                <a:srgbClr val="000000">
                  <a:shade val="90000"/>
                </a:srgbClr>
              </a:solidFill>
              <a:latin typeface="Constantia"/>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a:xfrm>
            <a:off x="457200" y="434934"/>
            <a:ext cx="8229600" cy="1143000"/>
          </a:xfrm>
        </p:spPr>
        <p:txBody>
          <a:bodyPr/>
          <a:lstStyle/>
          <a:p>
            <a:r>
              <a:rPr lang="it-IT" dirty="0" smtClean="0"/>
              <a:t>Fare clic per modificare lo stile del titolo</a:t>
            </a:r>
            <a:endParaRPr lang="en-US" dirty="0"/>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9"/>
          <p:cNvSpPr>
            <a:spLocks noGrp="1"/>
          </p:cNvSpPr>
          <p:nvPr>
            <p:ph type="dt" sz="half" idx="10"/>
          </p:nvPr>
        </p:nvSpPr>
        <p:spPr/>
        <p:txBody>
          <a:bodyPr/>
          <a:lstStyle>
            <a:lvl1pPr>
              <a:defRPr/>
            </a:lvl1pPr>
          </a:lstStyle>
          <a:p>
            <a:pPr algn="l" rtl="0">
              <a:defRPr/>
            </a:pPr>
            <a:fld id="{B6313384-7242-4031-878A-AB96B3635C0D}" type="datetimeFigureOut">
              <a:rPr lang="it-IT" sz="1200" kern="1200">
                <a:solidFill>
                  <a:srgbClr val="000000">
                    <a:shade val="90000"/>
                  </a:srgbClr>
                </a:solidFill>
                <a:latin typeface="Constantia"/>
                <a:ea typeface="+mn-ea"/>
                <a:cs typeface="+mn-cs"/>
              </a:rPr>
              <a:pPr algn="l" rtl="0">
                <a:defRPr/>
              </a:pPr>
              <a:t>01/04/2009</a:t>
            </a:fld>
            <a:endParaRPr lang="it-IT" sz="1200" kern="1200">
              <a:solidFill>
                <a:srgbClr val="000000">
                  <a:shade val="90000"/>
                </a:srgbClr>
              </a:solidFill>
              <a:latin typeface="Constantia"/>
              <a:ea typeface="+mn-ea"/>
              <a:cs typeface="+mn-cs"/>
            </a:endParaRPr>
          </a:p>
        </p:txBody>
      </p:sp>
      <p:sp>
        <p:nvSpPr>
          <p:cNvPr id="5" name="Segnaposto piè di pagina 21"/>
          <p:cNvSpPr>
            <a:spLocks noGrp="1"/>
          </p:cNvSpPr>
          <p:nvPr>
            <p:ph type="ftr" sz="quarter" idx="11"/>
          </p:nvPr>
        </p:nvSpPr>
        <p:spPr/>
        <p:txBody>
          <a:bodyPr/>
          <a:lstStyle>
            <a:lvl1pPr>
              <a:defRPr/>
            </a:lvl1pPr>
          </a:lstStyle>
          <a:p>
            <a:pPr algn="l" rtl="0">
              <a:defRPr/>
            </a:pPr>
            <a:endParaRPr lang="it-IT" sz="1200" kern="1200">
              <a:solidFill>
                <a:srgbClr val="000000">
                  <a:shade val="90000"/>
                </a:srgbClr>
              </a:solidFill>
              <a:latin typeface="Constantia"/>
              <a:ea typeface="+mn-ea"/>
              <a:cs typeface="+mn-cs"/>
            </a:endParaRPr>
          </a:p>
        </p:txBody>
      </p:sp>
      <p:sp>
        <p:nvSpPr>
          <p:cNvPr id="6" name="Segnaposto numero diapositiva 17"/>
          <p:cNvSpPr>
            <a:spLocks noGrp="1"/>
          </p:cNvSpPr>
          <p:nvPr>
            <p:ph type="sldNum" sz="quarter" idx="12"/>
          </p:nvPr>
        </p:nvSpPr>
        <p:spPr/>
        <p:txBody>
          <a:bodyPr/>
          <a:lstStyle>
            <a:lvl1pPr>
              <a:defRPr/>
            </a:lvl1pPr>
          </a:lstStyle>
          <a:p>
            <a:pPr algn="r" rtl="0">
              <a:defRPr/>
            </a:pPr>
            <a:fld id="{C8A48DB0-83D0-43FA-97B9-0055BAF3E249}" type="slidenum">
              <a:rPr lang="it-IT" sz="1200" kern="1200">
                <a:solidFill>
                  <a:srgbClr val="000000">
                    <a:shade val="90000"/>
                  </a:srgbClr>
                </a:solidFill>
                <a:latin typeface="Constantia"/>
                <a:ea typeface="+mn-ea"/>
                <a:cs typeface="+mn-cs"/>
              </a:rPr>
              <a:pPr algn="r" rtl="0">
                <a:defRPr/>
              </a:pPr>
              <a:t>‹N›</a:t>
            </a:fld>
            <a:endParaRPr lang="it-IT" sz="1200" kern="1200">
              <a:solidFill>
                <a:srgbClr val="000000">
                  <a:shade val="90000"/>
                </a:srgbClr>
              </a:solidFill>
              <a:latin typeface="Constantia"/>
              <a:ea typeface="+mn-ea"/>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914401"/>
            <a:ext cx="2057400" cy="5211763"/>
          </a:xfrm>
        </p:spPr>
        <p:txBody>
          <a:bodyPr vert="eaVert"/>
          <a:lstStyle/>
          <a:p>
            <a:r>
              <a:rPr lang="it-IT" smtClean="0"/>
              <a:t>Fare clic per modificare lo stile del titolo</a:t>
            </a:r>
            <a:endParaRPr lang="en-US"/>
          </a:p>
        </p:txBody>
      </p:sp>
      <p:sp>
        <p:nvSpPr>
          <p:cNvPr id="3" name="Segnaposto testo verticale 2"/>
          <p:cNvSpPr>
            <a:spLocks noGrp="1"/>
          </p:cNvSpPr>
          <p:nvPr>
            <p:ph type="body" orient="vert" idx="1"/>
          </p:nvPr>
        </p:nvSpPr>
        <p:spPr>
          <a:xfrm>
            <a:off x="457200" y="914401"/>
            <a:ext cx="6019800" cy="5211763"/>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9"/>
          <p:cNvSpPr>
            <a:spLocks noGrp="1"/>
          </p:cNvSpPr>
          <p:nvPr>
            <p:ph type="dt" sz="half" idx="10"/>
          </p:nvPr>
        </p:nvSpPr>
        <p:spPr/>
        <p:txBody>
          <a:bodyPr/>
          <a:lstStyle>
            <a:lvl1pPr>
              <a:defRPr/>
            </a:lvl1pPr>
          </a:lstStyle>
          <a:p>
            <a:pPr algn="l" rtl="0">
              <a:defRPr/>
            </a:pPr>
            <a:fld id="{0C581C5C-7B53-4FDA-BD98-1E971DA7E34E}" type="datetimeFigureOut">
              <a:rPr lang="it-IT" sz="1200" kern="1200">
                <a:solidFill>
                  <a:srgbClr val="000000">
                    <a:shade val="90000"/>
                  </a:srgbClr>
                </a:solidFill>
                <a:latin typeface="Constantia"/>
                <a:ea typeface="+mn-ea"/>
                <a:cs typeface="+mn-cs"/>
              </a:rPr>
              <a:pPr algn="l" rtl="0">
                <a:defRPr/>
              </a:pPr>
              <a:t>01/04/2009</a:t>
            </a:fld>
            <a:endParaRPr lang="it-IT" sz="1200" kern="1200">
              <a:solidFill>
                <a:srgbClr val="000000">
                  <a:shade val="90000"/>
                </a:srgbClr>
              </a:solidFill>
              <a:latin typeface="Constantia"/>
              <a:ea typeface="+mn-ea"/>
              <a:cs typeface="+mn-cs"/>
            </a:endParaRPr>
          </a:p>
        </p:txBody>
      </p:sp>
      <p:sp>
        <p:nvSpPr>
          <p:cNvPr id="5" name="Segnaposto piè di pagina 21"/>
          <p:cNvSpPr>
            <a:spLocks noGrp="1"/>
          </p:cNvSpPr>
          <p:nvPr>
            <p:ph type="ftr" sz="quarter" idx="11"/>
          </p:nvPr>
        </p:nvSpPr>
        <p:spPr/>
        <p:txBody>
          <a:bodyPr/>
          <a:lstStyle>
            <a:lvl1pPr>
              <a:defRPr/>
            </a:lvl1pPr>
          </a:lstStyle>
          <a:p>
            <a:pPr algn="l" rtl="0">
              <a:defRPr/>
            </a:pPr>
            <a:endParaRPr lang="it-IT" sz="1200" kern="1200">
              <a:solidFill>
                <a:srgbClr val="000000">
                  <a:shade val="90000"/>
                </a:srgbClr>
              </a:solidFill>
              <a:latin typeface="Constantia"/>
              <a:ea typeface="+mn-ea"/>
              <a:cs typeface="+mn-cs"/>
            </a:endParaRPr>
          </a:p>
        </p:txBody>
      </p:sp>
      <p:sp>
        <p:nvSpPr>
          <p:cNvPr id="6" name="Segnaposto numero diapositiva 17"/>
          <p:cNvSpPr>
            <a:spLocks noGrp="1"/>
          </p:cNvSpPr>
          <p:nvPr>
            <p:ph type="sldNum" sz="quarter" idx="12"/>
          </p:nvPr>
        </p:nvSpPr>
        <p:spPr/>
        <p:txBody>
          <a:bodyPr/>
          <a:lstStyle>
            <a:lvl1pPr>
              <a:defRPr/>
            </a:lvl1pPr>
          </a:lstStyle>
          <a:p>
            <a:pPr algn="r" rtl="0">
              <a:defRPr/>
            </a:pPr>
            <a:fld id="{B61FA7A2-A30E-4E92-A02F-672C35E4FCF5}" type="slidenum">
              <a:rPr lang="it-IT" sz="1200" kern="1200">
                <a:solidFill>
                  <a:srgbClr val="000000">
                    <a:shade val="90000"/>
                  </a:srgbClr>
                </a:solidFill>
                <a:latin typeface="Constantia"/>
                <a:ea typeface="+mn-ea"/>
                <a:cs typeface="+mn-cs"/>
              </a:rPr>
              <a:pPr algn="r" rtl="0">
                <a:defRPr/>
              </a:pPr>
              <a:t>‹N›</a:t>
            </a:fld>
            <a:endParaRPr lang="it-IT" sz="1200" kern="1200">
              <a:solidFill>
                <a:srgbClr val="000000">
                  <a:shade val="90000"/>
                </a:srgbClr>
              </a:solidFill>
              <a:latin typeface="Constantia"/>
              <a:ea typeface="+mn-ea"/>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smtClean="0"/>
              <a:t>Fare clic per modificare lo stile del sottotitolo dello schema</a:t>
            </a:r>
            <a:endParaRPr lang="it-IT"/>
          </a:p>
        </p:txBody>
      </p:sp>
      <p:sp>
        <p:nvSpPr>
          <p:cNvPr id="4" name="Rectangle 3"/>
          <p:cNvSpPr>
            <a:spLocks noGrp="1" noChangeArrowheads="1"/>
          </p:cNvSpPr>
          <p:nvPr>
            <p:ph type="dt" idx="10"/>
          </p:nvPr>
        </p:nvSpPr>
        <p:spPr>
          <a:ln/>
        </p:spPr>
        <p:txBody>
          <a:bodyPr/>
          <a:lstStyle>
            <a:lvl1pPr>
              <a:defRPr/>
            </a:lvl1pPr>
          </a:lstStyle>
          <a:p>
            <a:pPr algn="l" rtl="0" fontAlgn="base">
              <a:spcBef>
                <a:spcPct val="0"/>
              </a:spcBef>
              <a:spcAft>
                <a:spcPct val="0"/>
              </a:spcAft>
              <a:buClr>
                <a:srgbClr val="000000"/>
              </a:buClr>
              <a:buSzPct val="100000"/>
              <a:buFont typeface="Times New Roman" pitchFamily="18" charset="0"/>
              <a:buNone/>
              <a:defRPr/>
            </a:pPr>
            <a:endParaRPr lang="it-IT" sz="1200" kern="1200">
              <a:solidFill>
                <a:srgbClr val="1D4577"/>
              </a:solidFill>
              <a:latin typeface="Constantia" pitchFamily="18" charset="0"/>
              <a:ea typeface="+mn-ea"/>
              <a:cs typeface="Lucida Sans Unicode" pitchFamily="34" charset="0"/>
            </a:endParaRPr>
          </a:p>
        </p:txBody>
      </p:sp>
      <p:sp>
        <p:nvSpPr>
          <p:cNvPr id="5" name="Rectangle 5"/>
          <p:cNvSpPr>
            <a:spLocks noGrp="1" noChangeArrowheads="1"/>
          </p:cNvSpPr>
          <p:nvPr>
            <p:ph type="sldNum" idx="11"/>
          </p:nvPr>
        </p:nvSpPr>
        <p:spPr>
          <a:ln/>
        </p:spPr>
        <p:txBody>
          <a:bodyPr/>
          <a:lstStyle>
            <a:lvl1pPr>
              <a:defRPr/>
            </a:lvl1pPr>
          </a:lstStyle>
          <a:p>
            <a:pPr algn="r" rtl="0" fontAlgn="base">
              <a:spcBef>
                <a:spcPct val="0"/>
              </a:spcBef>
              <a:spcAft>
                <a:spcPct val="0"/>
              </a:spcAft>
              <a:buClr>
                <a:srgbClr val="000000"/>
              </a:buClr>
              <a:buSzPct val="100000"/>
              <a:buFont typeface="Times New Roman" pitchFamily="18" charset="0"/>
              <a:buNone/>
              <a:defRPr/>
            </a:pPr>
            <a:fld id="{7DBC1776-8414-40F7-B41B-FC0DD09E0B59}" type="slidenum">
              <a:rPr lang="it-IT" sz="1200" kern="1200">
                <a:solidFill>
                  <a:srgbClr val="1D4577"/>
                </a:solidFill>
                <a:latin typeface="Constantia" pitchFamily="18" charset="0"/>
                <a:ea typeface="+mn-ea"/>
                <a:cs typeface="Lucida Sans Unicode" pitchFamily="34" charset="0"/>
              </a:rPr>
              <a:pPr algn="r" rtl="0" fontAlgn="base">
                <a:spcBef>
                  <a:spcPct val="0"/>
                </a:spcBef>
                <a:spcAft>
                  <a:spcPct val="0"/>
                </a:spcAft>
                <a:buClr>
                  <a:srgbClr val="000000"/>
                </a:buClr>
                <a:buSzPct val="100000"/>
                <a:buFont typeface="Times New Roman" pitchFamily="18" charset="0"/>
                <a:buNone/>
                <a:defRPr/>
              </a:pPr>
              <a:t>‹N›</a:t>
            </a:fld>
            <a:endParaRPr lang="it-IT" sz="1200" kern="1200">
              <a:solidFill>
                <a:srgbClr val="1D4577"/>
              </a:solidFill>
              <a:latin typeface="Constantia" pitchFamily="18" charset="0"/>
              <a:ea typeface="+mn-ea"/>
              <a:cs typeface="Lucida Sans Unicode"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3"/>
          <p:cNvSpPr>
            <a:spLocks noGrp="1" noChangeArrowheads="1"/>
          </p:cNvSpPr>
          <p:nvPr>
            <p:ph type="dt" idx="10"/>
          </p:nvPr>
        </p:nvSpPr>
        <p:spPr>
          <a:ln/>
        </p:spPr>
        <p:txBody>
          <a:bodyPr/>
          <a:lstStyle>
            <a:lvl1pPr>
              <a:defRPr/>
            </a:lvl1pPr>
          </a:lstStyle>
          <a:p>
            <a:pPr algn="l" rtl="0" fontAlgn="base">
              <a:spcBef>
                <a:spcPct val="0"/>
              </a:spcBef>
              <a:spcAft>
                <a:spcPct val="0"/>
              </a:spcAft>
              <a:buClr>
                <a:srgbClr val="000000"/>
              </a:buClr>
              <a:buSzPct val="100000"/>
              <a:buFont typeface="Times New Roman" pitchFamily="18" charset="0"/>
              <a:buNone/>
              <a:defRPr/>
            </a:pPr>
            <a:endParaRPr lang="it-IT" sz="1200" kern="1200">
              <a:solidFill>
                <a:srgbClr val="1D4577"/>
              </a:solidFill>
              <a:latin typeface="Constantia" pitchFamily="18" charset="0"/>
              <a:ea typeface="+mn-ea"/>
              <a:cs typeface="Lucida Sans Unicode" pitchFamily="34" charset="0"/>
            </a:endParaRPr>
          </a:p>
        </p:txBody>
      </p:sp>
      <p:sp>
        <p:nvSpPr>
          <p:cNvPr id="5" name="Rectangle 5"/>
          <p:cNvSpPr>
            <a:spLocks noGrp="1" noChangeArrowheads="1"/>
          </p:cNvSpPr>
          <p:nvPr>
            <p:ph type="sldNum" idx="11"/>
          </p:nvPr>
        </p:nvSpPr>
        <p:spPr>
          <a:ln/>
        </p:spPr>
        <p:txBody>
          <a:bodyPr/>
          <a:lstStyle>
            <a:lvl1pPr>
              <a:defRPr/>
            </a:lvl1pPr>
          </a:lstStyle>
          <a:p>
            <a:pPr algn="r" rtl="0" fontAlgn="base">
              <a:spcBef>
                <a:spcPct val="0"/>
              </a:spcBef>
              <a:spcAft>
                <a:spcPct val="0"/>
              </a:spcAft>
              <a:buClr>
                <a:srgbClr val="000000"/>
              </a:buClr>
              <a:buSzPct val="100000"/>
              <a:buFont typeface="Times New Roman" pitchFamily="18" charset="0"/>
              <a:buNone/>
              <a:defRPr/>
            </a:pPr>
            <a:fld id="{D14817AB-5577-416F-856B-4224626717E0}" type="slidenum">
              <a:rPr lang="it-IT" sz="1200" kern="1200">
                <a:solidFill>
                  <a:srgbClr val="1D4577"/>
                </a:solidFill>
                <a:latin typeface="Constantia" pitchFamily="18" charset="0"/>
                <a:ea typeface="+mn-ea"/>
                <a:cs typeface="Lucida Sans Unicode" pitchFamily="34" charset="0"/>
              </a:rPr>
              <a:pPr algn="r" rtl="0" fontAlgn="base">
                <a:spcBef>
                  <a:spcPct val="0"/>
                </a:spcBef>
                <a:spcAft>
                  <a:spcPct val="0"/>
                </a:spcAft>
                <a:buClr>
                  <a:srgbClr val="000000"/>
                </a:buClr>
                <a:buSzPct val="100000"/>
                <a:buFont typeface="Times New Roman" pitchFamily="18" charset="0"/>
                <a:buNone/>
                <a:defRPr/>
              </a:pPr>
              <a:t>‹N›</a:t>
            </a:fld>
            <a:endParaRPr lang="it-IT" sz="1200" kern="1200">
              <a:solidFill>
                <a:srgbClr val="1D4577"/>
              </a:solidFill>
              <a:latin typeface="Constantia" pitchFamily="18" charset="0"/>
              <a:ea typeface="+mn-ea"/>
              <a:cs typeface="Lucida Sans Unicode"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Rectangle 3"/>
          <p:cNvSpPr>
            <a:spLocks noGrp="1" noChangeArrowheads="1"/>
          </p:cNvSpPr>
          <p:nvPr>
            <p:ph type="dt" idx="10"/>
          </p:nvPr>
        </p:nvSpPr>
        <p:spPr>
          <a:ln/>
        </p:spPr>
        <p:txBody>
          <a:bodyPr/>
          <a:lstStyle>
            <a:lvl1pPr>
              <a:defRPr/>
            </a:lvl1pPr>
          </a:lstStyle>
          <a:p>
            <a:pPr algn="l" rtl="0" fontAlgn="base">
              <a:spcBef>
                <a:spcPct val="0"/>
              </a:spcBef>
              <a:spcAft>
                <a:spcPct val="0"/>
              </a:spcAft>
              <a:buClr>
                <a:srgbClr val="000000"/>
              </a:buClr>
              <a:buSzPct val="100000"/>
              <a:buFont typeface="Times New Roman" pitchFamily="18" charset="0"/>
              <a:buNone/>
              <a:defRPr/>
            </a:pPr>
            <a:endParaRPr lang="it-IT" sz="1200" kern="1200">
              <a:solidFill>
                <a:srgbClr val="1D4577"/>
              </a:solidFill>
              <a:latin typeface="Constantia" pitchFamily="18" charset="0"/>
              <a:ea typeface="+mn-ea"/>
              <a:cs typeface="Lucida Sans Unicode" pitchFamily="34" charset="0"/>
            </a:endParaRPr>
          </a:p>
        </p:txBody>
      </p:sp>
      <p:sp>
        <p:nvSpPr>
          <p:cNvPr id="5" name="Rectangle 5"/>
          <p:cNvSpPr>
            <a:spLocks noGrp="1" noChangeArrowheads="1"/>
          </p:cNvSpPr>
          <p:nvPr>
            <p:ph type="sldNum" idx="11"/>
          </p:nvPr>
        </p:nvSpPr>
        <p:spPr>
          <a:ln/>
        </p:spPr>
        <p:txBody>
          <a:bodyPr/>
          <a:lstStyle>
            <a:lvl1pPr>
              <a:defRPr/>
            </a:lvl1pPr>
          </a:lstStyle>
          <a:p>
            <a:pPr algn="r" rtl="0" fontAlgn="base">
              <a:spcBef>
                <a:spcPct val="0"/>
              </a:spcBef>
              <a:spcAft>
                <a:spcPct val="0"/>
              </a:spcAft>
              <a:buClr>
                <a:srgbClr val="000000"/>
              </a:buClr>
              <a:buSzPct val="100000"/>
              <a:buFont typeface="Times New Roman" pitchFamily="18" charset="0"/>
              <a:buNone/>
              <a:defRPr/>
            </a:pPr>
            <a:fld id="{698135AB-0F10-41DA-B4FC-0F291D974D6E}" type="slidenum">
              <a:rPr lang="it-IT" sz="1200" kern="1200">
                <a:solidFill>
                  <a:srgbClr val="1D4577"/>
                </a:solidFill>
                <a:latin typeface="Constantia" pitchFamily="18" charset="0"/>
                <a:ea typeface="+mn-ea"/>
                <a:cs typeface="Lucida Sans Unicode" pitchFamily="34" charset="0"/>
              </a:rPr>
              <a:pPr algn="r" rtl="0" fontAlgn="base">
                <a:spcBef>
                  <a:spcPct val="0"/>
                </a:spcBef>
                <a:spcAft>
                  <a:spcPct val="0"/>
                </a:spcAft>
                <a:buClr>
                  <a:srgbClr val="000000"/>
                </a:buClr>
                <a:buSzPct val="100000"/>
                <a:buFont typeface="Times New Roman" pitchFamily="18" charset="0"/>
                <a:buNone/>
                <a:defRPr/>
              </a:pPr>
              <a:t>‹N›</a:t>
            </a:fld>
            <a:endParaRPr lang="it-IT" sz="1200" kern="1200">
              <a:solidFill>
                <a:srgbClr val="1D4577"/>
              </a:solidFill>
              <a:latin typeface="Constantia" pitchFamily="18" charset="0"/>
              <a:ea typeface="+mn-ea"/>
              <a:cs typeface="Lucida Sans Unicode"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935163"/>
            <a:ext cx="403701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6613" y="1935163"/>
            <a:ext cx="4037012"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3"/>
          <p:cNvSpPr>
            <a:spLocks noGrp="1" noChangeArrowheads="1"/>
          </p:cNvSpPr>
          <p:nvPr>
            <p:ph type="dt" idx="10"/>
          </p:nvPr>
        </p:nvSpPr>
        <p:spPr>
          <a:ln/>
        </p:spPr>
        <p:txBody>
          <a:bodyPr/>
          <a:lstStyle>
            <a:lvl1pPr>
              <a:defRPr/>
            </a:lvl1pPr>
          </a:lstStyle>
          <a:p>
            <a:pPr algn="l" rtl="0" fontAlgn="base">
              <a:spcBef>
                <a:spcPct val="0"/>
              </a:spcBef>
              <a:spcAft>
                <a:spcPct val="0"/>
              </a:spcAft>
              <a:buClr>
                <a:srgbClr val="000000"/>
              </a:buClr>
              <a:buSzPct val="100000"/>
              <a:buFont typeface="Times New Roman" pitchFamily="18" charset="0"/>
              <a:buNone/>
              <a:defRPr/>
            </a:pPr>
            <a:endParaRPr lang="it-IT" sz="1200" kern="1200">
              <a:solidFill>
                <a:srgbClr val="1D4577"/>
              </a:solidFill>
              <a:latin typeface="Constantia" pitchFamily="18" charset="0"/>
              <a:ea typeface="+mn-ea"/>
              <a:cs typeface="Lucida Sans Unicode" pitchFamily="34" charset="0"/>
            </a:endParaRPr>
          </a:p>
        </p:txBody>
      </p:sp>
      <p:sp>
        <p:nvSpPr>
          <p:cNvPr id="6" name="Rectangle 5"/>
          <p:cNvSpPr>
            <a:spLocks noGrp="1" noChangeArrowheads="1"/>
          </p:cNvSpPr>
          <p:nvPr>
            <p:ph type="sldNum" idx="11"/>
          </p:nvPr>
        </p:nvSpPr>
        <p:spPr>
          <a:ln/>
        </p:spPr>
        <p:txBody>
          <a:bodyPr/>
          <a:lstStyle>
            <a:lvl1pPr>
              <a:defRPr/>
            </a:lvl1pPr>
          </a:lstStyle>
          <a:p>
            <a:pPr algn="r" rtl="0" fontAlgn="base">
              <a:spcBef>
                <a:spcPct val="0"/>
              </a:spcBef>
              <a:spcAft>
                <a:spcPct val="0"/>
              </a:spcAft>
              <a:buClr>
                <a:srgbClr val="000000"/>
              </a:buClr>
              <a:buSzPct val="100000"/>
              <a:buFont typeface="Times New Roman" pitchFamily="18" charset="0"/>
              <a:buNone/>
              <a:defRPr/>
            </a:pPr>
            <a:fld id="{50AAC1FA-DE66-4F53-AE2E-C77E9CB0A257}" type="slidenum">
              <a:rPr lang="it-IT" sz="1200" kern="1200">
                <a:solidFill>
                  <a:srgbClr val="1D4577"/>
                </a:solidFill>
                <a:latin typeface="Constantia" pitchFamily="18" charset="0"/>
                <a:ea typeface="+mn-ea"/>
                <a:cs typeface="Lucida Sans Unicode" pitchFamily="34" charset="0"/>
              </a:rPr>
              <a:pPr algn="r" rtl="0" fontAlgn="base">
                <a:spcBef>
                  <a:spcPct val="0"/>
                </a:spcBef>
                <a:spcAft>
                  <a:spcPct val="0"/>
                </a:spcAft>
                <a:buClr>
                  <a:srgbClr val="000000"/>
                </a:buClr>
                <a:buSzPct val="100000"/>
                <a:buFont typeface="Times New Roman" pitchFamily="18" charset="0"/>
                <a:buNone/>
                <a:defRPr/>
              </a:pPr>
              <a:t>‹N›</a:t>
            </a:fld>
            <a:endParaRPr lang="it-IT" sz="1200" kern="1200">
              <a:solidFill>
                <a:srgbClr val="1D4577"/>
              </a:solidFill>
              <a:latin typeface="Constantia" pitchFamily="18" charset="0"/>
              <a:ea typeface="+mn-ea"/>
              <a:cs typeface="Lucida Sans Unicode"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Rectangle 3"/>
          <p:cNvSpPr>
            <a:spLocks noGrp="1" noChangeArrowheads="1"/>
          </p:cNvSpPr>
          <p:nvPr>
            <p:ph type="dt" idx="10"/>
          </p:nvPr>
        </p:nvSpPr>
        <p:spPr>
          <a:ln/>
        </p:spPr>
        <p:txBody>
          <a:bodyPr/>
          <a:lstStyle>
            <a:lvl1pPr>
              <a:defRPr/>
            </a:lvl1pPr>
          </a:lstStyle>
          <a:p>
            <a:pPr algn="l" rtl="0" fontAlgn="base">
              <a:spcBef>
                <a:spcPct val="0"/>
              </a:spcBef>
              <a:spcAft>
                <a:spcPct val="0"/>
              </a:spcAft>
              <a:buClr>
                <a:srgbClr val="000000"/>
              </a:buClr>
              <a:buSzPct val="100000"/>
              <a:buFont typeface="Times New Roman" pitchFamily="18" charset="0"/>
              <a:buNone/>
              <a:defRPr/>
            </a:pPr>
            <a:endParaRPr lang="it-IT" sz="1200" kern="1200">
              <a:solidFill>
                <a:srgbClr val="1D4577"/>
              </a:solidFill>
              <a:latin typeface="Constantia" pitchFamily="18" charset="0"/>
              <a:ea typeface="+mn-ea"/>
              <a:cs typeface="Lucida Sans Unicode" pitchFamily="34" charset="0"/>
            </a:endParaRPr>
          </a:p>
        </p:txBody>
      </p:sp>
      <p:sp>
        <p:nvSpPr>
          <p:cNvPr id="8" name="Rectangle 5"/>
          <p:cNvSpPr>
            <a:spLocks noGrp="1" noChangeArrowheads="1"/>
          </p:cNvSpPr>
          <p:nvPr>
            <p:ph type="sldNum" idx="11"/>
          </p:nvPr>
        </p:nvSpPr>
        <p:spPr>
          <a:ln/>
        </p:spPr>
        <p:txBody>
          <a:bodyPr/>
          <a:lstStyle>
            <a:lvl1pPr>
              <a:defRPr/>
            </a:lvl1pPr>
          </a:lstStyle>
          <a:p>
            <a:pPr algn="r" rtl="0" fontAlgn="base">
              <a:spcBef>
                <a:spcPct val="0"/>
              </a:spcBef>
              <a:spcAft>
                <a:spcPct val="0"/>
              </a:spcAft>
              <a:buClr>
                <a:srgbClr val="000000"/>
              </a:buClr>
              <a:buSzPct val="100000"/>
              <a:buFont typeface="Times New Roman" pitchFamily="18" charset="0"/>
              <a:buNone/>
              <a:defRPr/>
            </a:pPr>
            <a:fld id="{820CDF82-E233-4257-9717-16E9AFECAC78}" type="slidenum">
              <a:rPr lang="it-IT" sz="1200" kern="1200">
                <a:solidFill>
                  <a:srgbClr val="1D4577"/>
                </a:solidFill>
                <a:latin typeface="Constantia" pitchFamily="18" charset="0"/>
                <a:ea typeface="+mn-ea"/>
                <a:cs typeface="Lucida Sans Unicode" pitchFamily="34" charset="0"/>
              </a:rPr>
              <a:pPr algn="r" rtl="0" fontAlgn="base">
                <a:spcBef>
                  <a:spcPct val="0"/>
                </a:spcBef>
                <a:spcAft>
                  <a:spcPct val="0"/>
                </a:spcAft>
                <a:buClr>
                  <a:srgbClr val="000000"/>
                </a:buClr>
                <a:buSzPct val="100000"/>
                <a:buFont typeface="Times New Roman" pitchFamily="18" charset="0"/>
                <a:buNone/>
                <a:defRPr/>
              </a:pPr>
              <a:t>‹N›</a:t>
            </a:fld>
            <a:endParaRPr lang="it-IT" sz="1200" kern="1200">
              <a:solidFill>
                <a:srgbClr val="1D4577"/>
              </a:solidFill>
              <a:latin typeface="Constantia" pitchFamily="18" charset="0"/>
              <a:ea typeface="+mn-ea"/>
              <a:cs typeface="Lucida Sans Unicode"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Rectangle 3"/>
          <p:cNvSpPr>
            <a:spLocks noGrp="1" noChangeArrowheads="1"/>
          </p:cNvSpPr>
          <p:nvPr>
            <p:ph type="dt" idx="10"/>
          </p:nvPr>
        </p:nvSpPr>
        <p:spPr>
          <a:ln/>
        </p:spPr>
        <p:txBody>
          <a:bodyPr/>
          <a:lstStyle>
            <a:lvl1pPr>
              <a:defRPr/>
            </a:lvl1pPr>
          </a:lstStyle>
          <a:p>
            <a:pPr algn="l" rtl="0" fontAlgn="base">
              <a:spcBef>
                <a:spcPct val="0"/>
              </a:spcBef>
              <a:spcAft>
                <a:spcPct val="0"/>
              </a:spcAft>
              <a:buClr>
                <a:srgbClr val="000000"/>
              </a:buClr>
              <a:buSzPct val="100000"/>
              <a:buFont typeface="Times New Roman" pitchFamily="18" charset="0"/>
              <a:buNone/>
              <a:defRPr/>
            </a:pPr>
            <a:endParaRPr lang="it-IT" sz="1200" kern="1200">
              <a:solidFill>
                <a:srgbClr val="1D4577"/>
              </a:solidFill>
              <a:latin typeface="Constantia" pitchFamily="18" charset="0"/>
              <a:ea typeface="+mn-ea"/>
              <a:cs typeface="Lucida Sans Unicode" pitchFamily="34" charset="0"/>
            </a:endParaRPr>
          </a:p>
        </p:txBody>
      </p:sp>
      <p:sp>
        <p:nvSpPr>
          <p:cNvPr id="4" name="Rectangle 5"/>
          <p:cNvSpPr>
            <a:spLocks noGrp="1" noChangeArrowheads="1"/>
          </p:cNvSpPr>
          <p:nvPr>
            <p:ph type="sldNum" idx="11"/>
          </p:nvPr>
        </p:nvSpPr>
        <p:spPr>
          <a:ln/>
        </p:spPr>
        <p:txBody>
          <a:bodyPr/>
          <a:lstStyle>
            <a:lvl1pPr>
              <a:defRPr/>
            </a:lvl1pPr>
          </a:lstStyle>
          <a:p>
            <a:pPr algn="r" rtl="0" fontAlgn="base">
              <a:spcBef>
                <a:spcPct val="0"/>
              </a:spcBef>
              <a:spcAft>
                <a:spcPct val="0"/>
              </a:spcAft>
              <a:buClr>
                <a:srgbClr val="000000"/>
              </a:buClr>
              <a:buSzPct val="100000"/>
              <a:buFont typeface="Times New Roman" pitchFamily="18" charset="0"/>
              <a:buNone/>
              <a:defRPr/>
            </a:pPr>
            <a:fld id="{7D9C10D6-EB14-4571-8B02-AEF1189131CA}" type="slidenum">
              <a:rPr lang="it-IT" sz="1200" kern="1200">
                <a:solidFill>
                  <a:srgbClr val="1D4577"/>
                </a:solidFill>
                <a:latin typeface="Constantia" pitchFamily="18" charset="0"/>
                <a:ea typeface="+mn-ea"/>
                <a:cs typeface="Lucida Sans Unicode" pitchFamily="34" charset="0"/>
              </a:rPr>
              <a:pPr algn="r" rtl="0" fontAlgn="base">
                <a:spcBef>
                  <a:spcPct val="0"/>
                </a:spcBef>
                <a:spcAft>
                  <a:spcPct val="0"/>
                </a:spcAft>
                <a:buClr>
                  <a:srgbClr val="000000"/>
                </a:buClr>
                <a:buSzPct val="100000"/>
                <a:buFont typeface="Times New Roman" pitchFamily="18" charset="0"/>
                <a:buNone/>
                <a:defRPr/>
              </a:pPr>
              <a:t>‹N›</a:t>
            </a:fld>
            <a:endParaRPr lang="it-IT" sz="1200" kern="1200">
              <a:solidFill>
                <a:srgbClr val="1D4577"/>
              </a:solidFill>
              <a:latin typeface="Constantia" pitchFamily="18" charset="0"/>
              <a:ea typeface="+mn-ea"/>
              <a:cs typeface="Lucida Sans Unicode"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57200" y="434934"/>
            <a:ext cx="8229600" cy="1143000"/>
          </a:xfrm>
        </p:spPr>
        <p:txBody>
          <a:bodyPr/>
          <a:lstStyle/>
          <a:p>
            <a:r>
              <a:rPr kumimoji="0" lang="it-IT" smtClean="0"/>
              <a:t>Fare clic per modificare lo stile del titolo</a:t>
            </a:r>
            <a:endParaRPr kumimoji="0" lang="en-US"/>
          </a:p>
        </p:txBody>
      </p:sp>
      <p:sp>
        <p:nvSpPr>
          <p:cNvPr id="3" name="Segnaposto contenuto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contenuto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4B6055F8-1D02-4417-9241-55C834FD9970}" type="datetimeFigureOut">
              <a:rPr lang="it-IT" smtClean="0"/>
              <a:pPr/>
              <a:t>01/04/2009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lgn="l" rtl="0" fontAlgn="base">
              <a:spcBef>
                <a:spcPct val="0"/>
              </a:spcBef>
              <a:spcAft>
                <a:spcPct val="0"/>
              </a:spcAft>
              <a:buClr>
                <a:srgbClr val="000000"/>
              </a:buClr>
              <a:buSzPct val="100000"/>
              <a:buFont typeface="Times New Roman" pitchFamily="18" charset="0"/>
              <a:buNone/>
              <a:defRPr/>
            </a:pPr>
            <a:endParaRPr lang="it-IT" sz="1200" kern="1200">
              <a:solidFill>
                <a:srgbClr val="1D4577"/>
              </a:solidFill>
              <a:latin typeface="Constantia" pitchFamily="18" charset="0"/>
              <a:ea typeface="+mn-ea"/>
              <a:cs typeface="Lucida Sans Unicode" pitchFamily="34" charset="0"/>
            </a:endParaRPr>
          </a:p>
        </p:txBody>
      </p:sp>
      <p:sp>
        <p:nvSpPr>
          <p:cNvPr id="3" name="Rectangle 5"/>
          <p:cNvSpPr>
            <a:spLocks noGrp="1" noChangeArrowheads="1"/>
          </p:cNvSpPr>
          <p:nvPr>
            <p:ph type="sldNum" idx="11"/>
          </p:nvPr>
        </p:nvSpPr>
        <p:spPr>
          <a:ln/>
        </p:spPr>
        <p:txBody>
          <a:bodyPr/>
          <a:lstStyle>
            <a:lvl1pPr>
              <a:defRPr/>
            </a:lvl1pPr>
          </a:lstStyle>
          <a:p>
            <a:pPr algn="r" rtl="0" fontAlgn="base">
              <a:spcBef>
                <a:spcPct val="0"/>
              </a:spcBef>
              <a:spcAft>
                <a:spcPct val="0"/>
              </a:spcAft>
              <a:buClr>
                <a:srgbClr val="000000"/>
              </a:buClr>
              <a:buSzPct val="100000"/>
              <a:buFont typeface="Times New Roman" pitchFamily="18" charset="0"/>
              <a:buNone/>
              <a:defRPr/>
            </a:pPr>
            <a:fld id="{7788C4C9-2559-408D-8FD6-0BEEA800D0FB}" type="slidenum">
              <a:rPr lang="it-IT" sz="1200" kern="1200">
                <a:solidFill>
                  <a:srgbClr val="1D4577"/>
                </a:solidFill>
                <a:latin typeface="Constantia" pitchFamily="18" charset="0"/>
                <a:ea typeface="+mn-ea"/>
                <a:cs typeface="Lucida Sans Unicode" pitchFamily="34" charset="0"/>
              </a:rPr>
              <a:pPr algn="r" rtl="0" fontAlgn="base">
                <a:spcBef>
                  <a:spcPct val="0"/>
                </a:spcBef>
                <a:spcAft>
                  <a:spcPct val="0"/>
                </a:spcAft>
                <a:buClr>
                  <a:srgbClr val="000000"/>
                </a:buClr>
                <a:buSzPct val="100000"/>
                <a:buFont typeface="Times New Roman" pitchFamily="18" charset="0"/>
                <a:buNone/>
                <a:defRPr/>
              </a:pPr>
              <a:t>‹N›</a:t>
            </a:fld>
            <a:endParaRPr lang="it-IT" sz="1200" kern="1200">
              <a:solidFill>
                <a:srgbClr val="1D4577"/>
              </a:solidFill>
              <a:latin typeface="Constantia" pitchFamily="18" charset="0"/>
              <a:ea typeface="+mn-ea"/>
              <a:cs typeface="Lucida Sans Unicode"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3"/>
          <p:cNvSpPr>
            <a:spLocks noGrp="1" noChangeArrowheads="1"/>
          </p:cNvSpPr>
          <p:nvPr>
            <p:ph type="dt" idx="10"/>
          </p:nvPr>
        </p:nvSpPr>
        <p:spPr>
          <a:ln/>
        </p:spPr>
        <p:txBody>
          <a:bodyPr/>
          <a:lstStyle>
            <a:lvl1pPr>
              <a:defRPr/>
            </a:lvl1pPr>
          </a:lstStyle>
          <a:p>
            <a:pPr algn="l" rtl="0" fontAlgn="base">
              <a:spcBef>
                <a:spcPct val="0"/>
              </a:spcBef>
              <a:spcAft>
                <a:spcPct val="0"/>
              </a:spcAft>
              <a:buClr>
                <a:srgbClr val="000000"/>
              </a:buClr>
              <a:buSzPct val="100000"/>
              <a:buFont typeface="Times New Roman" pitchFamily="18" charset="0"/>
              <a:buNone/>
              <a:defRPr/>
            </a:pPr>
            <a:endParaRPr lang="it-IT" sz="1200" kern="1200">
              <a:solidFill>
                <a:srgbClr val="1D4577"/>
              </a:solidFill>
              <a:latin typeface="Constantia" pitchFamily="18" charset="0"/>
              <a:ea typeface="+mn-ea"/>
              <a:cs typeface="Lucida Sans Unicode" pitchFamily="34" charset="0"/>
            </a:endParaRPr>
          </a:p>
        </p:txBody>
      </p:sp>
      <p:sp>
        <p:nvSpPr>
          <p:cNvPr id="6" name="Rectangle 5"/>
          <p:cNvSpPr>
            <a:spLocks noGrp="1" noChangeArrowheads="1"/>
          </p:cNvSpPr>
          <p:nvPr>
            <p:ph type="sldNum" idx="11"/>
          </p:nvPr>
        </p:nvSpPr>
        <p:spPr>
          <a:ln/>
        </p:spPr>
        <p:txBody>
          <a:bodyPr/>
          <a:lstStyle>
            <a:lvl1pPr>
              <a:defRPr/>
            </a:lvl1pPr>
          </a:lstStyle>
          <a:p>
            <a:pPr algn="r" rtl="0" fontAlgn="base">
              <a:spcBef>
                <a:spcPct val="0"/>
              </a:spcBef>
              <a:spcAft>
                <a:spcPct val="0"/>
              </a:spcAft>
              <a:buClr>
                <a:srgbClr val="000000"/>
              </a:buClr>
              <a:buSzPct val="100000"/>
              <a:buFont typeface="Times New Roman" pitchFamily="18" charset="0"/>
              <a:buNone/>
              <a:defRPr/>
            </a:pPr>
            <a:fld id="{1FA5A654-5572-4775-AC75-DAA062091A59}" type="slidenum">
              <a:rPr lang="it-IT" sz="1200" kern="1200">
                <a:solidFill>
                  <a:srgbClr val="1D4577"/>
                </a:solidFill>
                <a:latin typeface="Constantia" pitchFamily="18" charset="0"/>
                <a:ea typeface="+mn-ea"/>
                <a:cs typeface="Lucida Sans Unicode" pitchFamily="34" charset="0"/>
              </a:rPr>
              <a:pPr algn="r" rtl="0" fontAlgn="base">
                <a:spcBef>
                  <a:spcPct val="0"/>
                </a:spcBef>
                <a:spcAft>
                  <a:spcPct val="0"/>
                </a:spcAft>
                <a:buClr>
                  <a:srgbClr val="000000"/>
                </a:buClr>
                <a:buSzPct val="100000"/>
                <a:buFont typeface="Times New Roman" pitchFamily="18" charset="0"/>
                <a:buNone/>
                <a:defRPr/>
              </a:pPr>
              <a:t>‹N›</a:t>
            </a:fld>
            <a:endParaRPr lang="it-IT" sz="1200" kern="1200">
              <a:solidFill>
                <a:srgbClr val="1D4577"/>
              </a:solidFill>
              <a:latin typeface="Constantia" pitchFamily="18" charset="0"/>
              <a:ea typeface="+mn-ea"/>
              <a:cs typeface="Lucida Sans Unicode"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smtClean="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3"/>
          <p:cNvSpPr>
            <a:spLocks noGrp="1" noChangeArrowheads="1"/>
          </p:cNvSpPr>
          <p:nvPr>
            <p:ph type="dt" idx="10"/>
          </p:nvPr>
        </p:nvSpPr>
        <p:spPr>
          <a:ln/>
        </p:spPr>
        <p:txBody>
          <a:bodyPr/>
          <a:lstStyle>
            <a:lvl1pPr>
              <a:defRPr/>
            </a:lvl1pPr>
          </a:lstStyle>
          <a:p>
            <a:pPr algn="l" rtl="0" fontAlgn="base">
              <a:spcBef>
                <a:spcPct val="0"/>
              </a:spcBef>
              <a:spcAft>
                <a:spcPct val="0"/>
              </a:spcAft>
              <a:buClr>
                <a:srgbClr val="000000"/>
              </a:buClr>
              <a:buSzPct val="100000"/>
              <a:buFont typeface="Times New Roman" pitchFamily="18" charset="0"/>
              <a:buNone/>
              <a:defRPr/>
            </a:pPr>
            <a:endParaRPr lang="it-IT" sz="1200" kern="1200">
              <a:solidFill>
                <a:srgbClr val="1D4577"/>
              </a:solidFill>
              <a:latin typeface="Constantia" pitchFamily="18" charset="0"/>
              <a:ea typeface="+mn-ea"/>
              <a:cs typeface="Lucida Sans Unicode" pitchFamily="34" charset="0"/>
            </a:endParaRPr>
          </a:p>
        </p:txBody>
      </p:sp>
      <p:sp>
        <p:nvSpPr>
          <p:cNvPr id="6" name="Rectangle 5"/>
          <p:cNvSpPr>
            <a:spLocks noGrp="1" noChangeArrowheads="1"/>
          </p:cNvSpPr>
          <p:nvPr>
            <p:ph type="sldNum" idx="11"/>
          </p:nvPr>
        </p:nvSpPr>
        <p:spPr>
          <a:ln/>
        </p:spPr>
        <p:txBody>
          <a:bodyPr/>
          <a:lstStyle>
            <a:lvl1pPr>
              <a:defRPr/>
            </a:lvl1pPr>
          </a:lstStyle>
          <a:p>
            <a:pPr algn="r" rtl="0" fontAlgn="base">
              <a:spcBef>
                <a:spcPct val="0"/>
              </a:spcBef>
              <a:spcAft>
                <a:spcPct val="0"/>
              </a:spcAft>
              <a:buClr>
                <a:srgbClr val="000000"/>
              </a:buClr>
              <a:buSzPct val="100000"/>
              <a:buFont typeface="Times New Roman" pitchFamily="18" charset="0"/>
              <a:buNone/>
              <a:defRPr/>
            </a:pPr>
            <a:fld id="{CD7E89F8-A215-49E0-A960-ADBD11BF3EDD}" type="slidenum">
              <a:rPr lang="it-IT" sz="1200" kern="1200">
                <a:solidFill>
                  <a:srgbClr val="1D4577"/>
                </a:solidFill>
                <a:latin typeface="Constantia" pitchFamily="18" charset="0"/>
                <a:ea typeface="+mn-ea"/>
                <a:cs typeface="Lucida Sans Unicode" pitchFamily="34" charset="0"/>
              </a:rPr>
              <a:pPr algn="r" rtl="0" fontAlgn="base">
                <a:spcBef>
                  <a:spcPct val="0"/>
                </a:spcBef>
                <a:spcAft>
                  <a:spcPct val="0"/>
                </a:spcAft>
                <a:buClr>
                  <a:srgbClr val="000000"/>
                </a:buClr>
                <a:buSzPct val="100000"/>
                <a:buFont typeface="Times New Roman" pitchFamily="18" charset="0"/>
                <a:buNone/>
                <a:defRPr/>
              </a:pPr>
              <a:t>‹N›</a:t>
            </a:fld>
            <a:endParaRPr lang="it-IT" sz="1200" kern="1200">
              <a:solidFill>
                <a:srgbClr val="1D4577"/>
              </a:solidFill>
              <a:latin typeface="Constantia" pitchFamily="18" charset="0"/>
              <a:ea typeface="+mn-ea"/>
              <a:cs typeface="Lucida Sans Unicode"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3"/>
          <p:cNvSpPr>
            <a:spLocks noGrp="1" noChangeArrowheads="1"/>
          </p:cNvSpPr>
          <p:nvPr>
            <p:ph type="dt" idx="10"/>
          </p:nvPr>
        </p:nvSpPr>
        <p:spPr>
          <a:ln/>
        </p:spPr>
        <p:txBody>
          <a:bodyPr/>
          <a:lstStyle>
            <a:lvl1pPr>
              <a:defRPr/>
            </a:lvl1pPr>
          </a:lstStyle>
          <a:p>
            <a:pPr algn="l" rtl="0" fontAlgn="base">
              <a:spcBef>
                <a:spcPct val="0"/>
              </a:spcBef>
              <a:spcAft>
                <a:spcPct val="0"/>
              </a:spcAft>
              <a:buClr>
                <a:srgbClr val="000000"/>
              </a:buClr>
              <a:buSzPct val="100000"/>
              <a:buFont typeface="Times New Roman" pitchFamily="18" charset="0"/>
              <a:buNone/>
              <a:defRPr/>
            </a:pPr>
            <a:endParaRPr lang="it-IT" sz="1200" kern="1200">
              <a:solidFill>
                <a:srgbClr val="1D4577"/>
              </a:solidFill>
              <a:latin typeface="Constantia" pitchFamily="18" charset="0"/>
              <a:ea typeface="+mn-ea"/>
              <a:cs typeface="Lucida Sans Unicode" pitchFamily="34" charset="0"/>
            </a:endParaRPr>
          </a:p>
        </p:txBody>
      </p:sp>
      <p:sp>
        <p:nvSpPr>
          <p:cNvPr id="5" name="Rectangle 5"/>
          <p:cNvSpPr>
            <a:spLocks noGrp="1" noChangeArrowheads="1"/>
          </p:cNvSpPr>
          <p:nvPr>
            <p:ph type="sldNum" idx="11"/>
          </p:nvPr>
        </p:nvSpPr>
        <p:spPr>
          <a:ln/>
        </p:spPr>
        <p:txBody>
          <a:bodyPr/>
          <a:lstStyle>
            <a:lvl1pPr>
              <a:defRPr/>
            </a:lvl1pPr>
          </a:lstStyle>
          <a:p>
            <a:pPr algn="r" rtl="0" fontAlgn="base">
              <a:spcBef>
                <a:spcPct val="0"/>
              </a:spcBef>
              <a:spcAft>
                <a:spcPct val="0"/>
              </a:spcAft>
              <a:buClr>
                <a:srgbClr val="000000"/>
              </a:buClr>
              <a:buSzPct val="100000"/>
              <a:buFont typeface="Times New Roman" pitchFamily="18" charset="0"/>
              <a:buNone/>
              <a:defRPr/>
            </a:pPr>
            <a:fld id="{290E30D5-B511-4D2B-BB37-8E42F52E38A5}" type="slidenum">
              <a:rPr lang="it-IT" sz="1200" kern="1200">
                <a:solidFill>
                  <a:srgbClr val="1D4577"/>
                </a:solidFill>
                <a:latin typeface="Constantia" pitchFamily="18" charset="0"/>
                <a:ea typeface="+mn-ea"/>
                <a:cs typeface="Lucida Sans Unicode" pitchFamily="34" charset="0"/>
              </a:rPr>
              <a:pPr algn="r" rtl="0" fontAlgn="base">
                <a:spcBef>
                  <a:spcPct val="0"/>
                </a:spcBef>
                <a:spcAft>
                  <a:spcPct val="0"/>
                </a:spcAft>
                <a:buClr>
                  <a:srgbClr val="000000"/>
                </a:buClr>
                <a:buSzPct val="100000"/>
                <a:buFont typeface="Times New Roman" pitchFamily="18" charset="0"/>
                <a:buNone/>
                <a:defRPr/>
              </a:pPr>
              <a:t>‹N›</a:t>
            </a:fld>
            <a:endParaRPr lang="it-IT" sz="1200" kern="1200">
              <a:solidFill>
                <a:srgbClr val="1D4577"/>
              </a:solidFill>
              <a:latin typeface="Constantia" pitchFamily="18" charset="0"/>
              <a:ea typeface="+mn-ea"/>
              <a:cs typeface="Lucida Sans Unicode"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7813" y="273050"/>
            <a:ext cx="2055812" cy="604837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3050"/>
            <a:ext cx="6018213" cy="604837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3"/>
          <p:cNvSpPr>
            <a:spLocks noGrp="1" noChangeArrowheads="1"/>
          </p:cNvSpPr>
          <p:nvPr>
            <p:ph type="dt" idx="10"/>
          </p:nvPr>
        </p:nvSpPr>
        <p:spPr>
          <a:ln/>
        </p:spPr>
        <p:txBody>
          <a:bodyPr/>
          <a:lstStyle>
            <a:lvl1pPr>
              <a:defRPr/>
            </a:lvl1pPr>
          </a:lstStyle>
          <a:p>
            <a:pPr algn="l" rtl="0" fontAlgn="base">
              <a:spcBef>
                <a:spcPct val="0"/>
              </a:spcBef>
              <a:spcAft>
                <a:spcPct val="0"/>
              </a:spcAft>
              <a:buClr>
                <a:srgbClr val="000000"/>
              </a:buClr>
              <a:buSzPct val="100000"/>
              <a:buFont typeface="Times New Roman" pitchFamily="18" charset="0"/>
              <a:buNone/>
              <a:defRPr/>
            </a:pPr>
            <a:endParaRPr lang="it-IT" sz="1200" kern="1200">
              <a:solidFill>
                <a:srgbClr val="1D4577"/>
              </a:solidFill>
              <a:latin typeface="Constantia" pitchFamily="18" charset="0"/>
              <a:ea typeface="+mn-ea"/>
              <a:cs typeface="Lucida Sans Unicode" pitchFamily="34" charset="0"/>
            </a:endParaRPr>
          </a:p>
        </p:txBody>
      </p:sp>
      <p:sp>
        <p:nvSpPr>
          <p:cNvPr id="5" name="Rectangle 5"/>
          <p:cNvSpPr>
            <a:spLocks noGrp="1" noChangeArrowheads="1"/>
          </p:cNvSpPr>
          <p:nvPr>
            <p:ph type="sldNum" idx="11"/>
          </p:nvPr>
        </p:nvSpPr>
        <p:spPr>
          <a:ln/>
        </p:spPr>
        <p:txBody>
          <a:bodyPr/>
          <a:lstStyle>
            <a:lvl1pPr>
              <a:defRPr/>
            </a:lvl1pPr>
          </a:lstStyle>
          <a:p>
            <a:pPr algn="r" rtl="0" fontAlgn="base">
              <a:spcBef>
                <a:spcPct val="0"/>
              </a:spcBef>
              <a:spcAft>
                <a:spcPct val="0"/>
              </a:spcAft>
              <a:buClr>
                <a:srgbClr val="000000"/>
              </a:buClr>
              <a:buSzPct val="100000"/>
              <a:buFont typeface="Times New Roman" pitchFamily="18" charset="0"/>
              <a:buNone/>
              <a:defRPr/>
            </a:pPr>
            <a:fld id="{A073A621-106E-4D94-A34A-1E997DB5E49B}" type="slidenum">
              <a:rPr lang="it-IT" sz="1200" kern="1200">
                <a:solidFill>
                  <a:srgbClr val="1D4577"/>
                </a:solidFill>
                <a:latin typeface="Constantia" pitchFamily="18" charset="0"/>
                <a:ea typeface="+mn-ea"/>
                <a:cs typeface="Lucida Sans Unicode" pitchFamily="34" charset="0"/>
              </a:rPr>
              <a:pPr algn="r" rtl="0" fontAlgn="base">
                <a:spcBef>
                  <a:spcPct val="0"/>
                </a:spcBef>
                <a:spcAft>
                  <a:spcPct val="0"/>
                </a:spcAft>
                <a:buClr>
                  <a:srgbClr val="000000"/>
                </a:buClr>
                <a:buSzPct val="100000"/>
                <a:buFont typeface="Times New Roman" pitchFamily="18" charset="0"/>
                <a:buNone/>
                <a:defRPr/>
              </a:pPr>
              <a:t>‹N›</a:t>
            </a:fld>
            <a:endParaRPr lang="it-IT" sz="1200" kern="1200">
              <a:solidFill>
                <a:srgbClr val="1D4577"/>
              </a:solidFill>
              <a:latin typeface="Constantia" pitchFamily="18" charset="0"/>
              <a:ea typeface="+mn-ea"/>
              <a:cs typeface="Lucida Sans Unicode"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434934"/>
            <a:ext cx="8229600" cy="1143000"/>
          </a:xfrm>
        </p:spPr>
        <p:txBody>
          <a:bodyPr tIns="45720" anchor="b"/>
          <a:lstStyle>
            <a:lvl1pPr>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Segnaposto testo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Segnaposto contenuto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Segnaposto contenuto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Segnaposto data 6"/>
          <p:cNvSpPr>
            <a:spLocks noGrp="1"/>
          </p:cNvSpPr>
          <p:nvPr>
            <p:ph type="dt" sz="half" idx="10"/>
          </p:nvPr>
        </p:nvSpPr>
        <p:spPr/>
        <p:txBody>
          <a:bodyPr/>
          <a:lstStyle/>
          <a:p>
            <a:fld id="{4B6055F8-1D02-4417-9241-55C834FD9970}" type="datetimeFigureOut">
              <a:rPr lang="it-IT" smtClean="0"/>
              <a:pPr/>
              <a:t>01/04/2009</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57200" y="434934"/>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data 2"/>
          <p:cNvSpPr>
            <a:spLocks noGrp="1"/>
          </p:cNvSpPr>
          <p:nvPr>
            <p:ph type="dt" sz="half" idx="10"/>
          </p:nvPr>
        </p:nvSpPr>
        <p:spPr/>
        <p:txBody>
          <a:bodyPr/>
          <a:lstStyle/>
          <a:p>
            <a:fld id="{4B6055F8-1D02-4417-9241-55C834FD9970}" type="datetimeFigureOut">
              <a:rPr lang="it-IT" smtClean="0"/>
              <a:pPr/>
              <a:t>01/04/2009</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4B6055F8-1D02-4417-9241-55C834FD9970}" type="datetimeFigureOut">
              <a:rPr lang="it-IT" smtClean="0"/>
              <a:pPr/>
              <a:t>01/04/2009</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smtClean="0"/>
              <a:t>Fare clic per modificare stili del testo dello schema</a:t>
            </a:r>
          </a:p>
        </p:txBody>
      </p:sp>
      <p:sp>
        <p:nvSpPr>
          <p:cNvPr id="4" name="Segnaposto contenuto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4B6055F8-1D02-4417-9241-55C834FD9970}" type="datetimeFigureOut">
              <a:rPr lang="it-IT" smtClean="0"/>
              <a:pPr/>
              <a:t>01/04/2009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9" name="Ritaglia e arrotonda singolo angolo rettangolo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olo rettangolo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olo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Segnaposto testo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Segnaposto data 4"/>
          <p:cNvSpPr>
            <a:spLocks noGrp="1"/>
          </p:cNvSpPr>
          <p:nvPr>
            <p:ph type="dt" sz="half" idx="10"/>
          </p:nvPr>
        </p:nvSpPr>
        <p:spPr/>
        <p:txBody>
          <a:bodyPr/>
          <a:lstStyle/>
          <a:p>
            <a:fld id="{4B6055F8-1D02-4417-9241-55C834FD9970}" type="datetimeFigureOut">
              <a:rPr lang="it-IT" smtClean="0"/>
              <a:pPr/>
              <a:t>01/04/2009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a:xfrm>
            <a:off x="8077200" y="6356350"/>
            <a:ext cx="609600" cy="365125"/>
          </a:xfrm>
        </p:spPr>
        <p:txBody>
          <a:bodyPr/>
          <a:lstStyle/>
          <a:p>
            <a:fld id="{B007B441-5312-499D-93C3-6E37886527FA}" type="slidenum">
              <a:rPr lang="it-IT" smtClean="0"/>
              <a:pPr/>
              <a:t>‹N›</a:t>
            </a:fld>
            <a:endParaRPr lang="it-IT"/>
          </a:p>
        </p:txBody>
      </p:sp>
      <p:sp>
        <p:nvSpPr>
          <p:cNvPr id="3" name="Segnaposto immagin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igura a mano libera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igura a mano libera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5.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7.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3.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6000">
              <a:schemeClr val="bg1">
                <a:lumMod val="95000"/>
              </a:schemeClr>
            </a:gs>
            <a:gs pos="2500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9" name="Segnaposto titolo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smtClean="0"/>
              <a:t>Fare clic per modificare lo stile del titolo</a:t>
            </a:r>
            <a:endParaRPr kumimoji="0" lang="en-US"/>
          </a:p>
        </p:txBody>
      </p:sp>
      <p:sp>
        <p:nvSpPr>
          <p:cNvPr id="30" name="Segnaposto testo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0" name="Segnaposto data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B6055F8-1D02-4417-9241-55C834FD9970}" type="datetimeFigureOut">
              <a:rPr lang="it-IT" smtClean="0"/>
              <a:pPr/>
              <a:t>01/04/2009</a:t>
            </a:fld>
            <a:endParaRPr lang="it-IT"/>
          </a:p>
        </p:txBody>
      </p:sp>
      <p:sp>
        <p:nvSpPr>
          <p:cNvPr id="22" name="Segnaposto piè di pagina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egnaposto numero diapositiva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007B441-5312-499D-93C3-6E37886527FA}" type="slidenum">
              <a:rPr lang="it-IT" smtClean="0"/>
              <a:pPr/>
              <a:t>‹N›</a:t>
            </a:fld>
            <a:endParaRPr lang="it-IT"/>
          </a:p>
        </p:txBody>
      </p:sp>
      <p:sp>
        <p:nvSpPr>
          <p:cNvPr id="14" name="Rettangolo 13"/>
          <p:cNvSpPr/>
          <p:nvPr userDrawn="1"/>
        </p:nvSpPr>
        <p:spPr>
          <a:xfrm>
            <a:off x="0" y="0"/>
            <a:ext cx="9144000" cy="428604"/>
          </a:xfrm>
          <a:prstGeom prst="rect">
            <a:avLst/>
          </a:prstGeom>
          <a:blipFill dpi="0" rotWithShape="1">
            <a:blip r:embed="rId13">
              <a:alphaModFix amt="15000"/>
              <a:grayscl/>
            </a:blip>
            <a:srcRect/>
            <a:tile tx="0" ty="0" sx="75000" sy="75000" flip="none" algn="ctr"/>
          </a:blipFill>
          <a:ln>
            <a:solidFill>
              <a:schemeClr val="accent1">
                <a:shade val="60000"/>
                <a:satMod val="300000"/>
                <a:alpha val="50000"/>
              </a:schemeClr>
            </a:solidFill>
          </a:ln>
          <a:effectLst/>
        </p:spPr>
        <p:style>
          <a:lnRef idx="1">
            <a:schemeClr val="accent1"/>
          </a:lnRef>
          <a:fillRef idx="2">
            <a:schemeClr val="accent1"/>
          </a:fillRef>
          <a:effectRef idx="1">
            <a:schemeClr val="accent1"/>
          </a:effectRef>
          <a:fontRef idx="minor">
            <a:schemeClr val="dk1"/>
          </a:fontRef>
        </p:style>
        <p:txBody>
          <a:bodyPr rtlCol="0" anchor="t" anchorCtr="0"/>
          <a:lstStyle/>
          <a:p>
            <a:pPr algn="r"/>
            <a:r>
              <a:rPr lang="it-IT" sz="1800" b="1" i="0" dirty="0" smtClean="0">
                <a:solidFill>
                  <a:schemeClr val="tx1">
                    <a:lumMod val="75000"/>
                    <a:lumOff val="25000"/>
                  </a:schemeClr>
                </a:solidFill>
                <a:effectLst/>
                <a:latin typeface="Calibri" pitchFamily="34" charset="0"/>
              </a:rPr>
              <a:t>gli</a:t>
            </a:r>
            <a:r>
              <a:rPr lang="it-IT" sz="1800" b="1" i="0" baseline="0" dirty="0" smtClean="0">
                <a:solidFill>
                  <a:schemeClr val="tx1">
                    <a:lumMod val="75000"/>
                    <a:lumOff val="25000"/>
                  </a:schemeClr>
                </a:solidFill>
                <a:effectLst/>
                <a:latin typeface="Calibri" pitchFamily="34" charset="0"/>
              </a:rPr>
              <a:t> amici del </a:t>
            </a:r>
            <a:r>
              <a:rPr lang="it-IT" sz="1800" b="1" i="0" baseline="0" dirty="0" err="1" smtClean="0">
                <a:solidFill>
                  <a:schemeClr val="tx1">
                    <a:lumMod val="75000"/>
                    <a:lumOff val="25000"/>
                  </a:schemeClr>
                </a:solidFill>
                <a:effectLst/>
                <a:latin typeface="Calibri" pitchFamily="34" charset="0"/>
              </a:rPr>
              <a:t>G.A.S.</a:t>
            </a:r>
            <a:endParaRPr lang="it-IT" sz="1800" b="1" i="0" dirty="0" smtClean="0">
              <a:solidFill>
                <a:schemeClr val="tx1">
                  <a:lumMod val="75000"/>
                  <a:lumOff val="25000"/>
                </a:schemeClr>
              </a:solidFill>
              <a:effectLst/>
              <a:latin typeface="Calibri" pitchFamily="34" charset="0"/>
            </a:endParaRPr>
          </a:p>
          <a:p>
            <a:pPr algn="r"/>
            <a:r>
              <a:rPr lang="it-IT" b="1" dirty="0" smtClean="0">
                <a:effectLst>
                  <a:reflection blurRad="6350" stA="55000" endA="300" endPos="45500" dir="5400000" sy="-100000" algn="bl" rotWithShape="0"/>
                </a:effectLst>
                <a:latin typeface="Calibri" pitchFamily="34" charset="0"/>
              </a:rPr>
              <a:t> </a:t>
            </a:r>
            <a:endParaRPr lang="it-IT" b="1" dirty="0">
              <a:effectLst>
                <a:reflection blurRad="6350" stA="55000" endA="300" endPos="45500" dir="5400000" sy="-100000" algn="bl" rotWithShape="0"/>
              </a:effectLst>
              <a:latin typeface="Calibri" pitchFamily="34" charset="0"/>
            </a:endParaRPr>
          </a:p>
        </p:txBody>
      </p:sp>
      <p:pic>
        <p:nvPicPr>
          <p:cNvPr id="1026" name="Picture 2" descr="C:\Users\Valerio\Downloads\Bio-hazard-256.png"/>
          <p:cNvPicPr>
            <a:picLocks noChangeAspect="1" noChangeArrowheads="1"/>
          </p:cNvPicPr>
          <p:nvPr userDrawn="1"/>
        </p:nvPicPr>
        <p:blipFill>
          <a:blip r:embed="rId14" cstate="screen">
            <a:grayscl/>
          </a:blip>
          <a:srcRect/>
          <a:stretch>
            <a:fillRect/>
          </a:stretch>
        </p:blipFill>
        <p:spPr bwMode="auto">
          <a:xfrm>
            <a:off x="6835806" y="33291"/>
            <a:ext cx="365760" cy="365760"/>
          </a:xfrm>
          <a:prstGeom prst="rect">
            <a:avLst/>
          </a:prstGeom>
          <a:noFill/>
        </p:spPr>
      </p:pic>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273050"/>
            <a:ext cx="8226425" cy="1568450"/>
          </a:xfrm>
          <a:prstGeom prst="rect">
            <a:avLst/>
          </a:prstGeom>
          <a:noFill/>
          <a:ln w="9525">
            <a:noFill/>
            <a:round/>
            <a:headEnd/>
            <a:tailEnd/>
          </a:ln>
        </p:spPr>
        <p:txBody>
          <a:bodyPr vert="horz" wrap="square" lIns="0" tIns="46800" rIns="0" bIns="0" numCol="1" anchor="b" anchorCtr="0" compatLnSpc="1">
            <a:prstTxWarp prst="textNoShape">
              <a:avLst/>
            </a:prstTxWarp>
          </a:bodyPr>
          <a:lstStyle/>
          <a:p>
            <a:pPr lvl="0"/>
            <a:r>
              <a:rPr lang="en-GB" smtClean="0"/>
              <a:t>Cliccate per modificare il formato del testo del titolo</a:t>
            </a:r>
          </a:p>
        </p:txBody>
      </p:sp>
      <p:sp>
        <p:nvSpPr>
          <p:cNvPr id="1027" name="Rectangle 2"/>
          <p:cNvSpPr>
            <a:spLocks noGrp="1" noChangeArrowheads="1"/>
          </p:cNvSpPr>
          <p:nvPr>
            <p:ph type="body" idx="1"/>
          </p:nvPr>
        </p:nvSpPr>
        <p:spPr bwMode="auto">
          <a:xfrm>
            <a:off x="457200" y="1935163"/>
            <a:ext cx="8226425" cy="4386262"/>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smtClean="0"/>
              <a:t>Cliccate per modificare il formato del testo della struttura</a:t>
            </a:r>
          </a:p>
          <a:p>
            <a:pPr lvl="1"/>
            <a:r>
              <a:rPr lang="en-GB" smtClean="0"/>
              <a:t>Secondo livello struttura</a:t>
            </a:r>
          </a:p>
          <a:p>
            <a:pPr lvl="2"/>
            <a:r>
              <a:rPr lang="en-GB" smtClean="0"/>
              <a:t>Terzo livello struttura</a:t>
            </a:r>
          </a:p>
          <a:p>
            <a:pPr lvl="3"/>
            <a:r>
              <a:rPr lang="en-GB" smtClean="0"/>
              <a:t>Quarto livello struttura</a:t>
            </a:r>
          </a:p>
          <a:p>
            <a:pPr lvl="4"/>
            <a:r>
              <a:rPr lang="en-GB" smtClean="0"/>
              <a:t>Quinto livello struttura</a:t>
            </a:r>
          </a:p>
          <a:p>
            <a:pPr lvl="4"/>
            <a:r>
              <a:rPr lang="en-GB" smtClean="0"/>
              <a:t>Sesto livello struttura</a:t>
            </a:r>
          </a:p>
          <a:p>
            <a:pPr lvl="4"/>
            <a:r>
              <a:rPr lang="en-GB" smtClean="0"/>
              <a:t>Settimo livello struttura</a:t>
            </a:r>
          </a:p>
          <a:p>
            <a:pPr lvl="4"/>
            <a:r>
              <a:rPr lang="en-GB" smtClean="0"/>
              <a:t>Ottavo livello struttura</a:t>
            </a:r>
          </a:p>
          <a:p>
            <a:pPr lvl="4"/>
            <a:r>
              <a:rPr lang="en-GB" smtClean="0"/>
              <a:t>Nono livello struttura</a:t>
            </a:r>
          </a:p>
        </p:txBody>
      </p:sp>
      <p:sp>
        <p:nvSpPr>
          <p:cNvPr id="2" name="Rectangle 3"/>
          <p:cNvSpPr>
            <a:spLocks noGrp="1" noChangeArrowheads="1"/>
          </p:cNvSpPr>
          <p:nvPr>
            <p:ph type="dt"/>
          </p:nvPr>
        </p:nvSpPr>
        <p:spPr bwMode="auto">
          <a:xfrm>
            <a:off x="457200" y="6356350"/>
            <a:ext cx="2130425" cy="3619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1D4577"/>
                </a:solidFill>
                <a:latin typeface="Constantia" pitchFamily="16" charset="0"/>
                <a:ea typeface="+mn-ea"/>
                <a:cs typeface="Lucida Sans Unicode" charset="0"/>
              </a:defRPr>
            </a:lvl1pPr>
          </a:lstStyle>
          <a:p>
            <a:pPr algn="l" defTabSz="449263" rtl="0" fontAlgn="base">
              <a:spcBef>
                <a:spcPct val="0"/>
              </a:spcBef>
              <a:spcAft>
                <a:spcPct val="0"/>
              </a:spcAft>
              <a:buClr>
                <a:srgbClr val="000000"/>
              </a:buClr>
              <a:buSzPct val="100000"/>
              <a:defRPr/>
            </a:pPr>
            <a:endParaRPr lang="it-IT" kern="1200"/>
          </a:p>
        </p:txBody>
      </p:sp>
      <p:sp>
        <p:nvSpPr>
          <p:cNvPr id="1028" name="Text Box 4"/>
          <p:cNvSpPr txBox="1">
            <a:spLocks noChangeArrowheads="1"/>
          </p:cNvSpPr>
          <p:nvPr/>
        </p:nvSpPr>
        <p:spPr bwMode="auto">
          <a:xfrm>
            <a:off x="2667000" y="6354763"/>
            <a:ext cx="3352800" cy="366712"/>
          </a:xfrm>
          <a:prstGeom prst="rect">
            <a:avLst/>
          </a:prstGeom>
          <a:noFill/>
          <a:ln w="9525">
            <a:noFill/>
            <a:round/>
            <a:headEnd/>
            <a:tailEnd/>
          </a:ln>
          <a:effectLst/>
        </p:spPr>
        <p:txBody>
          <a:bodyPr wrap="none" anchor="ctr"/>
          <a:lstStyle/>
          <a:p>
            <a:pPr algn="l" defTabSz="449263" rtl="0" fontAlgn="base">
              <a:spcBef>
                <a:spcPct val="0"/>
              </a:spcBef>
              <a:spcAft>
                <a:spcPct val="0"/>
              </a:spcAft>
              <a:buClr>
                <a:srgbClr val="000000"/>
              </a:buClr>
              <a:buSzPct val="100000"/>
              <a:buFont typeface="Times New Roman" pitchFamily="16" charset="0"/>
              <a:buNone/>
              <a:defRPr/>
            </a:pPr>
            <a:endParaRPr lang="it-IT" kern="1200">
              <a:solidFill>
                <a:srgbClr val="FFFFFF"/>
              </a:solidFill>
              <a:latin typeface="Constantia" pitchFamily="16" charset="0"/>
              <a:ea typeface="+mn-ea"/>
              <a:cs typeface="Lucida Sans Unicode" charset="0"/>
            </a:endParaRPr>
          </a:p>
        </p:txBody>
      </p:sp>
      <p:sp>
        <p:nvSpPr>
          <p:cNvPr id="1029" name="Rectangle 5"/>
          <p:cNvSpPr>
            <a:spLocks noGrp="1" noChangeArrowheads="1"/>
          </p:cNvSpPr>
          <p:nvPr>
            <p:ph type="sldNum"/>
          </p:nvPr>
        </p:nvSpPr>
        <p:spPr bwMode="auto">
          <a:xfrm>
            <a:off x="7924800" y="6356350"/>
            <a:ext cx="758825" cy="3619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1D4577"/>
                </a:solidFill>
                <a:latin typeface="Constantia" pitchFamily="16" charset="0"/>
                <a:ea typeface="+mn-ea"/>
                <a:cs typeface="Lucida Sans Unicode" charset="0"/>
              </a:defRPr>
            </a:lvl1pPr>
          </a:lstStyle>
          <a:p>
            <a:pPr defTabSz="449263" rtl="0" fontAlgn="base">
              <a:spcBef>
                <a:spcPct val="0"/>
              </a:spcBef>
              <a:spcAft>
                <a:spcPct val="0"/>
              </a:spcAft>
              <a:buClr>
                <a:srgbClr val="000000"/>
              </a:buClr>
              <a:buSzPct val="100000"/>
              <a:defRPr/>
            </a:pPr>
            <a:fld id="{477E33F0-7786-4179-A90C-9F5B6160DD7D}" type="slidenum">
              <a:rPr lang="it-IT" kern="1200"/>
              <a:pPr defTabSz="449263" rtl="0" fontAlgn="base">
                <a:spcBef>
                  <a:spcPct val="0"/>
                </a:spcBef>
                <a:spcAft>
                  <a:spcPct val="0"/>
                </a:spcAft>
                <a:buClr>
                  <a:srgbClr val="000000"/>
                </a:buClr>
                <a:buSzPct val="100000"/>
                <a:defRPr/>
              </a:pPr>
              <a:t>‹N›</a:t>
            </a:fld>
            <a:endParaRPr lang="it-IT" kern="1200"/>
          </a:p>
        </p:txBody>
      </p:sp>
      <p:pic>
        <p:nvPicPr>
          <p:cNvPr id="1031" name="Picture 6"/>
          <p:cNvPicPr>
            <a:picLocks noChangeAspect="1" noChangeArrowheads="1"/>
          </p:cNvPicPr>
          <p:nvPr/>
        </p:nvPicPr>
        <p:blipFill>
          <a:blip r:embed="rId14"/>
          <a:srcRect/>
          <a:stretch>
            <a:fillRect/>
          </a:stretch>
        </p:blipFill>
        <p:spPr bwMode="auto">
          <a:xfrm>
            <a:off x="-6350" y="-30163"/>
            <a:ext cx="9205913" cy="463551"/>
          </a:xfrm>
          <a:prstGeom prst="rect">
            <a:avLst/>
          </a:prstGeom>
          <a:noFill/>
          <a:ln w="9525">
            <a:noFill/>
            <a:round/>
            <a:headEnd/>
            <a:tailEnd/>
          </a:ln>
        </p:spPr>
      </p:pic>
      <p:pic>
        <p:nvPicPr>
          <p:cNvPr id="1032" name="Picture 7"/>
          <p:cNvPicPr>
            <a:picLocks noChangeAspect="1" noChangeArrowheads="1"/>
          </p:cNvPicPr>
          <p:nvPr/>
        </p:nvPicPr>
        <p:blipFill>
          <a:blip r:embed="rId15">
            <a:grayscl/>
          </a:blip>
          <a:srcRect/>
          <a:stretch>
            <a:fillRect/>
          </a:stretch>
        </p:blipFill>
        <p:spPr bwMode="auto">
          <a:xfrm>
            <a:off x="6835775" y="33338"/>
            <a:ext cx="365125" cy="365125"/>
          </a:xfrm>
          <a:prstGeom prst="rect">
            <a:avLst/>
          </a:prstGeom>
          <a:noFill/>
          <a:ln w="9525">
            <a:noFill/>
            <a:round/>
            <a:headEnd/>
            <a:tailEnd/>
          </a:ln>
        </p:spPr>
      </p:pic>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449263" rtl="0" eaLnBrk="0" fontAlgn="base" hangingPunct="0">
        <a:spcBef>
          <a:spcPct val="0"/>
        </a:spcBef>
        <a:spcAft>
          <a:spcPct val="0"/>
        </a:spcAft>
        <a:buClr>
          <a:srgbClr val="000000"/>
        </a:buClr>
        <a:buSzPct val="100000"/>
        <a:buFont typeface="Times New Roman" pitchFamily="18" charset="0"/>
        <a:defRPr sz="5000">
          <a:solidFill>
            <a:srgbClr val="1F497D"/>
          </a:solidFill>
          <a:latin typeface="+mj-lt"/>
          <a:ea typeface="Lucida Sans Unicode" pitchFamily="34" charset="0"/>
          <a:cs typeface="+mj-cs"/>
        </a:defRPr>
      </a:lvl1pPr>
      <a:lvl2pPr algn="l" defTabSz="449263" rtl="0" eaLnBrk="0" fontAlgn="base" hangingPunct="0">
        <a:spcBef>
          <a:spcPct val="0"/>
        </a:spcBef>
        <a:spcAft>
          <a:spcPct val="0"/>
        </a:spcAft>
        <a:buClr>
          <a:srgbClr val="000000"/>
        </a:buClr>
        <a:buSzPct val="100000"/>
        <a:buFont typeface="Times New Roman" pitchFamily="18" charset="0"/>
        <a:defRPr sz="5000">
          <a:solidFill>
            <a:srgbClr val="1F497D"/>
          </a:solidFill>
          <a:latin typeface="Calibri" pitchFamily="32" charset="0"/>
          <a:ea typeface="Lucida Sans Unicode" pitchFamily="34" charset="0"/>
          <a:cs typeface="Lucida Sans Unicode" charset="0"/>
        </a:defRPr>
      </a:lvl2pPr>
      <a:lvl3pPr algn="l" defTabSz="449263" rtl="0" eaLnBrk="0" fontAlgn="base" hangingPunct="0">
        <a:spcBef>
          <a:spcPct val="0"/>
        </a:spcBef>
        <a:spcAft>
          <a:spcPct val="0"/>
        </a:spcAft>
        <a:buClr>
          <a:srgbClr val="000000"/>
        </a:buClr>
        <a:buSzPct val="100000"/>
        <a:buFont typeface="Times New Roman" pitchFamily="18" charset="0"/>
        <a:defRPr sz="5000">
          <a:solidFill>
            <a:srgbClr val="1F497D"/>
          </a:solidFill>
          <a:latin typeface="Calibri" pitchFamily="32" charset="0"/>
          <a:ea typeface="Lucida Sans Unicode" pitchFamily="34" charset="0"/>
          <a:cs typeface="Lucida Sans Unicode" charset="0"/>
        </a:defRPr>
      </a:lvl3pPr>
      <a:lvl4pPr algn="l" defTabSz="449263" rtl="0" eaLnBrk="0" fontAlgn="base" hangingPunct="0">
        <a:spcBef>
          <a:spcPct val="0"/>
        </a:spcBef>
        <a:spcAft>
          <a:spcPct val="0"/>
        </a:spcAft>
        <a:buClr>
          <a:srgbClr val="000000"/>
        </a:buClr>
        <a:buSzPct val="100000"/>
        <a:buFont typeface="Times New Roman" pitchFamily="18" charset="0"/>
        <a:defRPr sz="5000">
          <a:solidFill>
            <a:srgbClr val="1F497D"/>
          </a:solidFill>
          <a:latin typeface="Calibri" pitchFamily="32" charset="0"/>
          <a:ea typeface="Lucida Sans Unicode" pitchFamily="34" charset="0"/>
          <a:cs typeface="Lucida Sans Unicode" charset="0"/>
        </a:defRPr>
      </a:lvl4pPr>
      <a:lvl5pPr algn="l" defTabSz="449263" rtl="0" eaLnBrk="0" fontAlgn="base" hangingPunct="0">
        <a:spcBef>
          <a:spcPct val="0"/>
        </a:spcBef>
        <a:spcAft>
          <a:spcPct val="0"/>
        </a:spcAft>
        <a:buClr>
          <a:srgbClr val="000000"/>
        </a:buClr>
        <a:buSzPct val="100000"/>
        <a:buFont typeface="Times New Roman" pitchFamily="18" charset="0"/>
        <a:defRPr sz="5000">
          <a:solidFill>
            <a:srgbClr val="1F497D"/>
          </a:solidFill>
          <a:latin typeface="Calibri" pitchFamily="32" charset="0"/>
          <a:ea typeface="Lucida Sans Unicode" pitchFamily="34" charset="0"/>
          <a:cs typeface="Lucida Sans Unicode" charset="0"/>
        </a:defRPr>
      </a:lvl5pPr>
      <a:lvl6pPr marL="2514600" indent="-228600" algn="l" defTabSz="449263" rtl="0" fontAlgn="base">
        <a:spcBef>
          <a:spcPct val="0"/>
        </a:spcBef>
        <a:spcAft>
          <a:spcPct val="0"/>
        </a:spcAft>
        <a:buClr>
          <a:srgbClr val="000000"/>
        </a:buClr>
        <a:buSzPct val="100000"/>
        <a:buFont typeface="Times New Roman" pitchFamily="16" charset="0"/>
        <a:defRPr sz="5000">
          <a:solidFill>
            <a:srgbClr val="1F497D"/>
          </a:solidFill>
          <a:latin typeface="Calibri" pitchFamily="32" charset="0"/>
          <a:cs typeface="Lucida Sans Unicode" charset="0"/>
        </a:defRPr>
      </a:lvl6pPr>
      <a:lvl7pPr marL="2971800" indent="-228600" algn="l" defTabSz="449263" rtl="0" fontAlgn="base">
        <a:spcBef>
          <a:spcPct val="0"/>
        </a:spcBef>
        <a:spcAft>
          <a:spcPct val="0"/>
        </a:spcAft>
        <a:buClr>
          <a:srgbClr val="000000"/>
        </a:buClr>
        <a:buSzPct val="100000"/>
        <a:buFont typeface="Times New Roman" pitchFamily="16" charset="0"/>
        <a:defRPr sz="5000">
          <a:solidFill>
            <a:srgbClr val="1F497D"/>
          </a:solidFill>
          <a:latin typeface="Calibri" pitchFamily="32" charset="0"/>
          <a:cs typeface="Lucida Sans Unicode" charset="0"/>
        </a:defRPr>
      </a:lvl7pPr>
      <a:lvl8pPr marL="3429000" indent="-228600" algn="l" defTabSz="449263" rtl="0" fontAlgn="base">
        <a:spcBef>
          <a:spcPct val="0"/>
        </a:spcBef>
        <a:spcAft>
          <a:spcPct val="0"/>
        </a:spcAft>
        <a:buClr>
          <a:srgbClr val="000000"/>
        </a:buClr>
        <a:buSzPct val="100000"/>
        <a:buFont typeface="Times New Roman" pitchFamily="16" charset="0"/>
        <a:defRPr sz="5000">
          <a:solidFill>
            <a:srgbClr val="1F497D"/>
          </a:solidFill>
          <a:latin typeface="Calibri" pitchFamily="32" charset="0"/>
          <a:cs typeface="Lucida Sans Unicode" charset="0"/>
        </a:defRPr>
      </a:lvl8pPr>
      <a:lvl9pPr marL="3886200" indent="-228600" algn="l" defTabSz="449263" rtl="0" fontAlgn="base">
        <a:spcBef>
          <a:spcPct val="0"/>
        </a:spcBef>
        <a:spcAft>
          <a:spcPct val="0"/>
        </a:spcAft>
        <a:buClr>
          <a:srgbClr val="000000"/>
        </a:buClr>
        <a:buSzPct val="100000"/>
        <a:buFont typeface="Times New Roman" pitchFamily="16" charset="0"/>
        <a:defRPr sz="5000">
          <a:solidFill>
            <a:srgbClr val="1F497D"/>
          </a:solidFill>
          <a:latin typeface="Calibri" pitchFamily="32" charset="0"/>
          <a:cs typeface="Lucida Sans Unicode" charset="0"/>
        </a:defRPr>
      </a:lvl9pPr>
    </p:titleStyle>
    <p:bodyStyle>
      <a:lvl1pPr marL="342900" indent="-342900" algn="l" defTabSz="449263" rtl="0" eaLnBrk="0" fontAlgn="base" hangingPunct="0">
        <a:spcBef>
          <a:spcPts val="650"/>
        </a:spcBef>
        <a:spcAft>
          <a:spcPct val="0"/>
        </a:spcAft>
        <a:buClr>
          <a:srgbClr val="000000"/>
        </a:buClr>
        <a:buSzPct val="100000"/>
        <a:buFont typeface="Times New Roman" pitchFamily="18" charset="0"/>
        <a:defRPr sz="2600">
          <a:solidFill>
            <a:srgbClr val="000000"/>
          </a:solidFill>
          <a:latin typeface="+mn-lt"/>
          <a:ea typeface="Lucida Sans Unicode" pitchFamily="34" charset="0"/>
          <a:cs typeface="+mn-cs"/>
        </a:defRPr>
      </a:lvl1pPr>
      <a:lvl2pPr marL="742950" indent="-285750" algn="l" defTabSz="449263" rtl="0" eaLnBrk="0" fontAlgn="base" hangingPunct="0">
        <a:spcBef>
          <a:spcPts val="600"/>
        </a:spcBef>
        <a:spcAft>
          <a:spcPct val="0"/>
        </a:spcAft>
        <a:buClr>
          <a:srgbClr val="000000"/>
        </a:buClr>
        <a:buSzPct val="100000"/>
        <a:buFont typeface="Times New Roman" pitchFamily="18" charset="0"/>
        <a:defRPr sz="2400">
          <a:solidFill>
            <a:srgbClr val="000000"/>
          </a:solidFill>
          <a:latin typeface="+mn-lt"/>
          <a:ea typeface="Lucida Sans Unicode" pitchFamily="34" charset="0"/>
          <a:cs typeface="+mn-cs"/>
        </a:defRPr>
      </a:lvl2pPr>
      <a:lvl3pPr marL="1143000" indent="-228600" algn="l" defTabSz="449263" rtl="0" eaLnBrk="0" fontAlgn="base" hangingPunct="0">
        <a:spcBef>
          <a:spcPts val="525"/>
        </a:spcBef>
        <a:spcAft>
          <a:spcPct val="0"/>
        </a:spcAft>
        <a:buClr>
          <a:srgbClr val="000000"/>
        </a:buClr>
        <a:buSzPct val="100000"/>
        <a:buFont typeface="Times New Roman" pitchFamily="18" charset="0"/>
        <a:defRPr sz="2100">
          <a:solidFill>
            <a:srgbClr val="000000"/>
          </a:solidFill>
          <a:latin typeface="+mn-lt"/>
          <a:ea typeface="Lucida Sans Unicode" pitchFamily="34" charset="0"/>
          <a:cs typeface="+mn-cs"/>
        </a:defRPr>
      </a:lvl3pPr>
      <a:lvl4pPr marL="1600200" indent="-228600" algn="l" defTabSz="449263"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ea typeface="Lucida Sans Unicode" pitchFamily="34" charset="0"/>
          <a:cs typeface="+mn-cs"/>
        </a:defRPr>
      </a:lvl4pPr>
      <a:lvl5pPr marL="2057400" indent="-228600" algn="l" defTabSz="449263"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ea typeface="Lucida Sans Unicode" pitchFamily="34" charset="0"/>
          <a:cs typeface="+mn-cs"/>
        </a:defRPr>
      </a:lvl5pPr>
      <a:lvl6pPr marL="25146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6pPr>
      <a:lvl7pPr marL="29718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7pPr>
      <a:lvl8pPr marL="34290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8pPr>
      <a:lvl9pPr marL="38862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6000">
              <a:schemeClr val="bg1">
                <a:lumMod val="95000"/>
              </a:schemeClr>
            </a:gs>
            <a:gs pos="2500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26" name="Segnaposto titolo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it-IT" smtClean="0"/>
              <a:t>Fare clic per modificare lo stile del titolo</a:t>
            </a:r>
            <a:endParaRPr lang="en-US" smtClean="0"/>
          </a:p>
        </p:txBody>
      </p:sp>
      <p:sp>
        <p:nvSpPr>
          <p:cNvPr id="1027" name="Segnaposto testo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smtClean="0"/>
          </a:p>
        </p:txBody>
      </p:sp>
      <p:sp>
        <p:nvSpPr>
          <p:cNvPr id="10" name="Segnaposto data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rtl="0">
              <a:defRPr/>
            </a:pPr>
            <a:fld id="{60709260-1652-4FCE-844D-13FF0FBB17C3}" type="datetimeFigureOut">
              <a:rPr lang="it-IT" kern="1200">
                <a:solidFill>
                  <a:srgbClr val="000000">
                    <a:shade val="90000"/>
                  </a:srgbClr>
                </a:solidFill>
                <a:latin typeface="Constantia"/>
                <a:ea typeface="+mn-ea"/>
              </a:rPr>
              <a:pPr rtl="0">
                <a:defRPr/>
              </a:pPr>
              <a:t>01/04/2009</a:t>
            </a:fld>
            <a:endParaRPr lang="it-IT" kern="1200">
              <a:solidFill>
                <a:srgbClr val="000000">
                  <a:shade val="90000"/>
                </a:srgbClr>
              </a:solidFill>
              <a:latin typeface="Constantia"/>
              <a:ea typeface="+mn-ea"/>
            </a:endParaRPr>
          </a:p>
        </p:txBody>
      </p:sp>
      <p:sp>
        <p:nvSpPr>
          <p:cNvPr id="22" name="Segnaposto piè di pagina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rtl="0">
              <a:defRPr/>
            </a:pPr>
            <a:endParaRPr lang="it-IT" kern="1200">
              <a:solidFill>
                <a:srgbClr val="000000">
                  <a:shade val="90000"/>
                </a:srgbClr>
              </a:solidFill>
              <a:latin typeface="Constantia"/>
              <a:ea typeface="+mn-ea"/>
            </a:endParaRPr>
          </a:p>
        </p:txBody>
      </p:sp>
      <p:sp>
        <p:nvSpPr>
          <p:cNvPr id="18" name="Segnaposto numero diapositiva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cs typeface="+mn-cs"/>
              </a:defRPr>
            </a:lvl1pPr>
          </a:lstStyle>
          <a:p>
            <a:pPr rtl="0">
              <a:defRPr/>
            </a:pPr>
            <a:fld id="{2D4267B0-34EE-4E9F-AB05-681F93823677}" type="slidenum">
              <a:rPr lang="it-IT" kern="1200">
                <a:solidFill>
                  <a:srgbClr val="000000">
                    <a:shade val="90000"/>
                  </a:srgbClr>
                </a:solidFill>
                <a:latin typeface="Constantia"/>
                <a:ea typeface="+mn-ea"/>
              </a:rPr>
              <a:pPr rtl="0">
                <a:defRPr/>
              </a:pPr>
              <a:t>‹N›</a:t>
            </a:fld>
            <a:endParaRPr lang="it-IT" kern="1200">
              <a:solidFill>
                <a:srgbClr val="000000">
                  <a:shade val="90000"/>
                </a:srgbClr>
              </a:solidFill>
              <a:latin typeface="Constantia"/>
              <a:ea typeface="+mn-ea"/>
            </a:endParaRPr>
          </a:p>
        </p:txBody>
      </p:sp>
      <p:sp>
        <p:nvSpPr>
          <p:cNvPr id="14" name="Rettangolo 13"/>
          <p:cNvSpPr/>
          <p:nvPr userDrawn="1"/>
        </p:nvSpPr>
        <p:spPr>
          <a:xfrm>
            <a:off x="0" y="0"/>
            <a:ext cx="9144000" cy="428604"/>
          </a:xfrm>
          <a:prstGeom prst="rect">
            <a:avLst/>
          </a:prstGeom>
          <a:blipFill dpi="0" rotWithShape="1">
            <a:blip r:embed="rId13">
              <a:alphaModFix amt="15000"/>
              <a:grayscl/>
            </a:blip>
            <a:srcRect/>
            <a:tile tx="0" ty="0" sx="75000" sy="75000" flip="none" algn="ctr"/>
          </a:blipFill>
          <a:ln>
            <a:solidFill>
              <a:schemeClr val="accent1">
                <a:shade val="60000"/>
                <a:satMod val="300000"/>
                <a:alpha val="50000"/>
              </a:schemeClr>
            </a:solidFill>
          </a:ln>
          <a:effectLst/>
        </p:spPr>
        <p:style>
          <a:lnRef idx="1">
            <a:schemeClr val="accent1"/>
          </a:lnRef>
          <a:fillRef idx="2">
            <a:schemeClr val="accent1"/>
          </a:fillRef>
          <a:effectRef idx="1">
            <a:schemeClr val="accent1"/>
          </a:effectRef>
          <a:fontRef idx="minor">
            <a:schemeClr val="dk1"/>
          </a:fontRef>
        </p:style>
        <p:txBody>
          <a:bodyPr/>
          <a:lstStyle/>
          <a:p>
            <a:pPr algn="r" rtl="0">
              <a:defRPr/>
            </a:pPr>
            <a:r>
              <a:rPr lang="it-IT" b="1" kern="1200" dirty="0">
                <a:solidFill>
                  <a:prstClr val="black">
                    <a:lumMod val="75000"/>
                    <a:lumOff val="25000"/>
                  </a:prstClr>
                </a:solidFill>
                <a:latin typeface="Calibri" pitchFamily="34" charset="0"/>
                <a:ea typeface="+mn-ea"/>
                <a:cs typeface="+mn-cs"/>
              </a:rPr>
              <a:t>gli amici del </a:t>
            </a:r>
            <a:r>
              <a:rPr lang="it-IT" b="1" kern="1200" dirty="0" err="1">
                <a:solidFill>
                  <a:prstClr val="black">
                    <a:lumMod val="75000"/>
                    <a:lumOff val="25000"/>
                  </a:prstClr>
                </a:solidFill>
                <a:latin typeface="Calibri" pitchFamily="34" charset="0"/>
                <a:ea typeface="+mn-ea"/>
                <a:cs typeface="+mn-cs"/>
              </a:rPr>
              <a:t>G.A.S.</a:t>
            </a:r>
            <a:endParaRPr lang="it-IT" b="1" kern="1200" dirty="0">
              <a:solidFill>
                <a:prstClr val="black">
                  <a:lumMod val="75000"/>
                  <a:lumOff val="25000"/>
                </a:prstClr>
              </a:solidFill>
              <a:latin typeface="Calibri" pitchFamily="34" charset="0"/>
              <a:ea typeface="+mn-ea"/>
              <a:cs typeface="+mn-cs"/>
            </a:endParaRPr>
          </a:p>
          <a:p>
            <a:pPr algn="r" rtl="0">
              <a:defRPr/>
            </a:pPr>
            <a:r>
              <a:rPr lang="it-IT" b="1" kern="1200" dirty="0">
                <a:solidFill>
                  <a:prstClr val="black"/>
                </a:solidFill>
                <a:effectLst>
                  <a:reflection blurRad="6350" stA="55000" endA="300" endPos="45500" dir="5400000" sy="-100000" algn="bl" rotWithShape="0"/>
                </a:effectLst>
                <a:latin typeface="Calibri" pitchFamily="34" charset="0"/>
                <a:ea typeface="+mn-ea"/>
                <a:cs typeface="+mn-cs"/>
              </a:rPr>
              <a:t> </a:t>
            </a:r>
          </a:p>
        </p:txBody>
      </p:sp>
      <p:pic>
        <p:nvPicPr>
          <p:cNvPr id="1032" name="Picture 2" descr="C:\Users\Valerio\Downloads\Bio-hazard-256.png"/>
          <p:cNvPicPr>
            <a:picLocks noChangeAspect="1" noChangeArrowheads="1"/>
          </p:cNvPicPr>
          <p:nvPr userDrawn="1"/>
        </p:nvPicPr>
        <p:blipFill>
          <a:blip r:embed="rId14">
            <a:grayscl/>
          </a:blip>
          <a:srcRect/>
          <a:stretch>
            <a:fillRect/>
          </a:stretch>
        </p:blipFill>
        <p:spPr bwMode="auto">
          <a:xfrm>
            <a:off x="6835775" y="33338"/>
            <a:ext cx="365125" cy="3651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969696"/>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969696"/>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808080"/>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457200" y="273050"/>
            <a:ext cx="8226425" cy="1568450"/>
          </a:xfrm>
          <a:prstGeom prst="rect">
            <a:avLst/>
          </a:prstGeom>
          <a:noFill/>
          <a:ln w="9525">
            <a:noFill/>
            <a:round/>
            <a:headEnd/>
            <a:tailEnd/>
          </a:ln>
        </p:spPr>
        <p:txBody>
          <a:bodyPr vert="horz" wrap="square" lIns="0" tIns="46800" rIns="0" bIns="0" numCol="1" anchor="b" anchorCtr="0" compatLnSpc="1">
            <a:prstTxWarp prst="textNoShape">
              <a:avLst/>
            </a:prstTxWarp>
          </a:bodyPr>
          <a:lstStyle/>
          <a:p>
            <a:pPr lvl="0"/>
            <a:r>
              <a:rPr lang="en-GB" smtClean="0"/>
              <a:t>Cliccate per modificare il formato del testo del titolo</a:t>
            </a:r>
          </a:p>
        </p:txBody>
      </p:sp>
      <p:sp>
        <p:nvSpPr>
          <p:cNvPr id="2051" name="Rectangle 2"/>
          <p:cNvSpPr>
            <a:spLocks noGrp="1" noChangeArrowheads="1"/>
          </p:cNvSpPr>
          <p:nvPr>
            <p:ph type="body" idx="1"/>
          </p:nvPr>
        </p:nvSpPr>
        <p:spPr bwMode="auto">
          <a:xfrm>
            <a:off x="457200" y="1935163"/>
            <a:ext cx="8226425" cy="4386262"/>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smtClean="0"/>
              <a:t>Cliccate per modificare il formato del testo della struttura</a:t>
            </a:r>
          </a:p>
          <a:p>
            <a:pPr lvl="1"/>
            <a:r>
              <a:rPr lang="en-GB" smtClean="0"/>
              <a:t>Secondo livello struttura</a:t>
            </a:r>
          </a:p>
          <a:p>
            <a:pPr lvl="2"/>
            <a:r>
              <a:rPr lang="en-GB" smtClean="0"/>
              <a:t>Terzo livello struttura</a:t>
            </a:r>
          </a:p>
          <a:p>
            <a:pPr lvl="3"/>
            <a:r>
              <a:rPr lang="en-GB" smtClean="0"/>
              <a:t>Quarto livello struttura</a:t>
            </a:r>
          </a:p>
          <a:p>
            <a:pPr lvl="4"/>
            <a:r>
              <a:rPr lang="en-GB" smtClean="0"/>
              <a:t>Quinto livello struttura</a:t>
            </a:r>
          </a:p>
          <a:p>
            <a:pPr lvl="4"/>
            <a:r>
              <a:rPr lang="en-GB" smtClean="0"/>
              <a:t>Sesto livello struttura</a:t>
            </a:r>
          </a:p>
          <a:p>
            <a:pPr lvl="4"/>
            <a:r>
              <a:rPr lang="en-GB" smtClean="0"/>
              <a:t>Settimo livello struttura</a:t>
            </a:r>
          </a:p>
          <a:p>
            <a:pPr lvl="4"/>
            <a:r>
              <a:rPr lang="en-GB" smtClean="0"/>
              <a:t>Ottavo livello struttura</a:t>
            </a:r>
          </a:p>
          <a:p>
            <a:pPr lvl="4"/>
            <a:r>
              <a:rPr lang="en-GB" smtClean="0"/>
              <a:t>Nono livello struttura</a:t>
            </a:r>
          </a:p>
        </p:txBody>
      </p:sp>
      <p:sp>
        <p:nvSpPr>
          <p:cNvPr id="2" name="Rectangle 3"/>
          <p:cNvSpPr>
            <a:spLocks noGrp="1" noChangeArrowheads="1"/>
          </p:cNvSpPr>
          <p:nvPr>
            <p:ph type="dt"/>
          </p:nvPr>
        </p:nvSpPr>
        <p:spPr bwMode="auto">
          <a:xfrm>
            <a:off x="457200" y="6356350"/>
            <a:ext cx="2130425" cy="3619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buClr>
                <a:srgbClr val="000000"/>
              </a:buClr>
              <a:buSzPct val="100000"/>
              <a:buFont typeface="Times New Roman" pitchFamily="18" charset="0"/>
              <a:buNone/>
              <a:defRPr sz="1200">
                <a:solidFill>
                  <a:srgbClr val="1D4577"/>
                </a:solidFill>
                <a:latin typeface="Constantia" pitchFamily="18" charset="0"/>
                <a:cs typeface="Lucida Sans Unicode" pitchFamily="34" charset="0"/>
              </a:defRPr>
            </a:lvl1pPr>
          </a:lstStyle>
          <a:p>
            <a:pPr algn="l" rtl="0" fontAlgn="base">
              <a:spcBef>
                <a:spcPct val="0"/>
              </a:spcBef>
              <a:spcAft>
                <a:spcPct val="0"/>
              </a:spcAft>
              <a:defRPr/>
            </a:pPr>
            <a:endParaRPr lang="it-IT" kern="1200">
              <a:ea typeface="+mn-ea"/>
            </a:endParaRPr>
          </a:p>
        </p:txBody>
      </p:sp>
      <p:sp>
        <p:nvSpPr>
          <p:cNvPr id="1028" name="Text Box 4"/>
          <p:cNvSpPr txBox="1">
            <a:spLocks noChangeArrowheads="1"/>
          </p:cNvSpPr>
          <p:nvPr/>
        </p:nvSpPr>
        <p:spPr bwMode="auto">
          <a:xfrm>
            <a:off x="2667000" y="6354763"/>
            <a:ext cx="3352800" cy="366712"/>
          </a:xfrm>
          <a:prstGeom prst="rect">
            <a:avLst/>
          </a:prstGeom>
          <a:noFill/>
          <a:ln w="9525">
            <a:noFill/>
            <a:round/>
            <a:headEnd/>
            <a:tailEnd/>
          </a:ln>
          <a:effectLst/>
        </p:spPr>
        <p:txBody>
          <a:bodyPr wrap="none" anchor="ctr"/>
          <a:lstStyle/>
          <a:p>
            <a:pPr algn="l" defTabSz="449263" rtl="0" fontAlgn="base">
              <a:spcBef>
                <a:spcPct val="0"/>
              </a:spcBef>
              <a:spcAft>
                <a:spcPct val="0"/>
              </a:spcAft>
              <a:buClr>
                <a:srgbClr val="000000"/>
              </a:buClr>
              <a:buSzPct val="100000"/>
              <a:buFont typeface="Times New Roman" pitchFamily="16" charset="0"/>
              <a:buNone/>
              <a:defRPr/>
            </a:pPr>
            <a:endParaRPr lang="it-IT" kern="1200">
              <a:solidFill>
                <a:srgbClr val="FFFFFF"/>
              </a:solidFill>
              <a:latin typeface="Constantia" pitchFamily="16" charset="0"/>
              <a:ea typeface="+mn-ea"/>
              <a:cs typeface="Lucida Sans Unicode" charset="0"/>
            </a:endParaRPr>
          </a:p>
        </p:txBody>
      </p:sp>
      <p:sp>
        <p:nvSpPr>
          <p:cNvPr id="1029" name="Rectangle 5"/>
          <p:cNvSpPr>
            <a:spLocks noGrp="1" noChangeArrowheads="1"/>
          </p:cNvSpPr>
          <p:nvPr>
            <p:ph type="sldNum"/>
          </p:nvPr>
        </p:nvSpPr>
        <p:spPr bwMode="auto">
          <a:xfrm>
            <a:off x="7924800" y="6356350"/>
            <a:ext cx="758825" cy="3619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buClr>
                <a:srgbClr val="000000"/>
              </a:buClr>
              <a:buSzPct val="100000"/>
              <a:buFont typeface="Times New Roman" pitchFamily="18" charset="0"/>
              <a:buNone/>
              <a:defRPr sz="1200">
                <a:solidFill>
                  <a:srgbClr val="1D4577"/>
                </a:solidFill>
                <a:latin typeface="Constantia" pitchFamily="18" charset="0"/>
                <a:cs typeface="Lucida Sans Unicode" pitchFamily="34" charset="0"/>
              </a:defRPr>
            </a:lvl1pPr>
          </a:lstStyle>
          <a:p>
            <a:pPr rtl="0" fontAlgn="base">
              <a:spcBef>
                <a:spcPct val="0"/>
              </a:spcBef>
              <a:spcAft>
                <a:spcPct val="0"/>
              </a:spcAft>
              <a:defRPr/>
            </a:pPr>
            <a:fld id="{6001FC05-E9F4-458A-9528-89A93DEEF576}" type="slidenum">
              <a:rPr lang="it-IT" kern="1200">
                <a:ea typeface="+mn-ea"/>
              </a:rPr>
              <a:pPr rtl="0" fontAlgn="base">
                <a:spcBef>
                  <a:spcPct val="0"/>
                </a:spcBef>
                <a:spcAft>
                  <a:spcPct val="0"/>
                </a:spcAft>
                <a:defRPr/>
              </a:pPr>
              <a:t>‹N›</a:t>
            </a:fld>
            <a:endParaRPr lang="it-IT" kern="1200">
              <a:ea typeface="+mn-ea"/>
            </a:endParaRPr>
          </a:p>
        </p:txBody>
      </p:sp>
      <p:pic>
        <p:nvPicPr>
          <p:cNvPr id="2055" name="Picture 6"/>
          <p:cNvPicPr>
            <a:picLocks noChangeAspect="1" noChangeArrowheads="1"/>
          </p:cNvPicPr>
          <p:nvPr/>
        </p:nvPicPr>
        <p:blipFill>
          <a:blip r:embed="rId14"/>
          <a:srcRect/>
          <a:stretch>
            <a:fillRect/>
          </a:stretch>
        </p:blipFill>
        <p:spPr bwMode="auto">
          <a:xfrm>
            <a:off x="-6350" y="-30163"/>
            <a:ext cx="9205913" cy="463551"/>
          </a:xfrm>
          <a:prstGeom prst="rect">
            <a:avLst/>
          </a:prstGeom>
          <a:noFill/>
          <a:ln w="9525">
            <a:noFill/>
            <a:round/>
            <a:headEnd/>
            <a:tailEnd/>
          </a:ln>
        </p:spPr>
      </p:pic>
      <p:pic>
        <p:nvPicPr>
          <p:cNvPr id="2056" name="Picture 7"/>
          <p:cNvPicPr>
            <a:picLocks noChangeAspect="1" noChangeArrowheads="1"/>
          </p:cNvPicPr>
          <p:nvPr/>
        </p:nvPicPr>
        <p:blipFill>
          <a:blip r:embed="rId15">
            <a:grayscl/>
          </a:blip>
          <a:srcRect/>
          <a:stretch>
            <a:fillRect/>
          </a:stretch>
        </p:blipFill>
        <p:spPr bwMode="auto">
          <a:xfrm>
            <a:off x="6835775" y="33338"/>
            <a:ext cx="365125" cy="365125"/>
          </a:xfrm>
          <a:prstGeom prst="rect">
            <a:avLst/>
          </a:prstGeom>
          <a:noFill/>
          <a:ln w="9525">
            <a:noFill/>
            <a:round/>
            <a:headEnd/>
            <a:tailEnd/>
          </a:ln>
        </p:spPr>
      </p:pic>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449263" rtl="0" eaLnBrk="0" fontAlgn="base" hangingPunct="0">
        <a:spcBef>
          <a:spcPct val="0"/>
        </a:spcBef>
        <a:spcAft>
          <a:spcPct val="0"/>
        </a:spcAft>
        <a:buClr>
          <a:srgbClr val="000000"/>
        </a:buClr>
        <a:buSzPct val="100000"/>
        <a:buFont typeface="Times New Roman" pitchFamily="18" charset="0"/>
        <a:defRPr sz="5000">
          <a:solidFill>
            <a:srgbClr val="1F497D"/>
          </a:solidFill>
          <a:latin typeface="+mj-lt"/>
          <a:ea typeface="Lucida Sans Unicode" pitchFamily="34" charset="0"/>
          <a:cs typeface="+mj-cs"/>
        </a:defRPr>
      </a:lvl1pPr>
      <a:lvl2pPr algn="l" defTabSz="449263" rtl="0" eaLnBrk="0" fontAlgn="base" hangingPunct="0">
        <a:spcBef>
          <a:spcPct val="0"/>
        </a:spcBef>
        <a:spcAft>
          <a:spcPct val="0"/>
        </a:spcAft>
        <a:buClr>
          <a:srgbClr val="000000"/>
        </a:buClr>
        <a:buSzPct val="100000"/>
        <a:buFont typeface="Times New Roman" pitchFamily="18" charset="0"/>
        <a:defRPr sz="5000">
          <a:solidFill>
            <a:srgbClr val="1F497D"/>
          </a:solidFill>
          <a:latin typeface="Calibri" pitchFamily="32" charset="0"/>
          <a:ea typeface="Lucida Sans Unicode" pitchFamily="34" charset="0"/>
          <a:cs typeface="Lucida Sans Unicode" charset="0"/>
        </a:defRPr>
      </a:lvl2pPr>
      <a:lvl3pPr algn="l" defTabSz="449263" rtl="0" eaLnBrk="0" fontAlgn="base" hangingPunct="0">
        <a:spcBef>
          <a:spcPct val="0"/>
        </a:spcBef>
        <a:spcAft>
          <a:spcPct val="0"/>
        </a:spcAft>
        <a:buClr>
          <a:srgbClr val="000000"/>
        </a:buClr>
        <a:buSzPct val="100000"/>
        <a:buFont typeface="Times New Roman" pitchFamily="18" charset="0"/>
        <a:defRPr sz="5000">
          <a:solidFill>
            <a:srgbClr val="1F497D"/>
          </a:solidFill>
          <a:latin typeface="Calibri" pitchFamily="32" charset="0"/>
          <a:ea typeface="Lucida Sans Unicode" pitchFamily="34" charset="0"/>
          <a:cs typeface="Lucida Sans Unicode" charset="0"/>
        </a:defRPr>
      </a:lvl3pPr>
      <a:lvl4pPr algn="l" defTabSz="449263" rtl="0" eaLnBrk="0" fontAlgn="base" hangingPunct="0">
        <a:spcBef>
          <a:spcPct val="0"/>
        </a:spcBef>
        <a:spcAft>
          <a:spcPct val="0"/>
        </a:spcAft>
        <a:buClr>
          <a:srgbClr val="000000"/>
        </a:buClr>
        <a:buSzPct val="100000"/>
        <a:buFont typeface="Times New Roman" pitchFamily="18" charset="0"/>
        <a:defRPr sz="5000">
          <a:solidFill>
            <a:srgbClr val="1F497D"/>
          </a:solidFill>
          <a:latin typeface="Calibri" pitchFamily="32" charset="0"/>
          <a:ea typeface="Lucida Sans Unicode" pitchFamily="34" charset="0"/>
          <a:cs typeface="Lucida Sans Unicode" charset="0"/>
        </a:defRPr>
      </a:lvl4pPr>
      <a:lvl5pPr algn="l" defTabSz="449263" rtl="0" eaLnBrk="0" fontAlgn="base" hangingPunct="0">
        <a:spcBef>
          <a:spcPct val="0"/>
        </a:spcBef>
        <a:spcAft>
          <a:spcPct val="0"/>
        </a:spcAft>
        <a:buClr>
          <a:srgbClr val="000000"/>
        </a:buClr>
        <a:buSzPct val="100000"/>
        <a:buFont typeface="Times New Roman" pitchFamily="18" charset="0"/>
        <a:defRPr sz="5000">
          <a:solidFill>
            <a:srgbClr val="1F497D"/>
          </a:solidFill>
          <a:latin typeface="Calibri" pitchFamily="32" charset="0"/>
          <a:ea typeface="Lucida Sans Unicode" pitchFamily="34" charset="0"/>
          <a:cs typeface="Lucida Sans Unicode" charset="0"/>
        </a:defRPr>
      </a:lvl5pPr>
      <a:lvl6pPr marL="2514600" indent="-228600" algn="l" defTabSz="449263" rtl="0" fontAlgn="base">
        <a:spcBef>
          <a:spcPct val="0"/>
        </a:spcBef>
        <a:spcAft>
          <a:spcPct val="0"/>
        </a:spcAft>
        <a:buClr>
          <a:srgbClr val="000000"/>
        </a:buClr>
        <a:buSzPct val="100000"/>
        <a:buFont typeface="Times New Roman" pitchFamily="16" charset="0"/>
        <a:defRPr sz="5000">
          <a:solidFill>
            <a:srgbClr val="1F497D"/>
          </a:solidFill>
          <a:latin typeface="Calibri" pitchFamily="32" charset="0"/>
          <a:cs typeface="Lucida Sans Unicode" charset="0"/>
        </a:defRPr>
      </a:lvl6pPr>
      <a:lvl7pPr marL="2971800" indent="-228600" algn="l" defTabSz="449263" rtl="0" fontAlgn="base">
        <a:spcBef>
          <a:spcPct val="0"/>
        </a:spcBef>
        <a:spcAft>
          <a:spcPct val="0"/>
        </a:spcAft>
        <a:buClr>
          <a:srgbClr val="000000"/>
        </a:buClr>
        <a:buSzPct val="100000"/>
        <a:buFont typeface="Times New Roman" pitchFamily="16" charset="0"/>
        <a:defRPr sz="5000">
          <a:solidFill>
            <a:srgbClr val="1F497D"/>
          </a:solidFill>
          <a:latin typeface="Calibri" pitchFamily="32" charset="0"/>
          <a:cs typeface="Lucida Sans Unicode" charset="0"/>
        </a:defRPr>
      </a:lvl7pPr>
      <a:lvl8pPr marL="3429000" indent="-228600" algn="l" defTabSz="449263" rtl="0" fontAlgn="base">
        <a:spcBef>
          <a:spcPct val="0"/>
        </a:spcBef>
        <a:spcAft>
          <a:spcPct val="0"/>
        </a:spcAft>
        <a:buClr>
          <a:srgbClr val="000000"/>
        </a:buClr>
        <a:buSzPct val="100000"/>
        <a:buFont typeface="Times New Roman" pitchFamily="16" charset="0"/>
        <a:defRPr sz="5000">
          <a:solidFill>
            <a:srgbClr val="1F497D"/>
          </a:solidFill>
          <a:latin typeface="Calibri" pitchFamily="32" charset="0"/>
          <a:cs typeface="Lucida Sans Unicode" charset="0"/>
        </a:defRPr>
      </a:lvl8pPr>
      <a:lvl9pPr marL="3886200" indent="-228600" algn="l" defTabSz="449263" rtl="0" fontAlgn="base">
        <a:spcBef>
          <a:spcPct val="0"/>
        </a:spcBef>
        <a:spcAft>
          <a:spcPct val="0"/>
        </a:spcAft>
        <a:buClr>
          <a:srgbClr val="000000"/>
        </a:buClr>
        <a:buSzPct val="100000"/>
        <a:buFont typeface="Times New Roman" pitchFamily="16" charset="0"/>
        <a:defRPr sz="5000">
          <a:solidFill>
            <a:srgbClr val="1F497D"/>
          </a:solidFill>
          <a:latin typeface="Calibri" pitchFamily="32" charset="0"/>
          <a:cs typeface="Lucida Sans Unicode" charset="0"/>
        </a:defRPr>
      </a:lvl9pPr>
    </p:titleStyle>
    <p:bodyStyle>
      <a:lvl1pPr marL="342900" indent="-342900" algn="l" defTabSz="449263" rtl="0" eaLnBrk="0" fontAlgn="base" hangingPunct="0">
        <a:spcBef>
          <a:spcPts val="650"/>
        </a:spcBef>
        <a:spcAft>
          <a:spcPct val="0"/>
        </a:spcAft>
        <a:buClr>
          <a:srgbClr val="000000"/>
        </a:buClr>
        <a:buSzPct val="100000"/>
        <a:buFont typeface="Times New Roman" pitchFamily="18" charset="0"/>
        <a:defRPr sz="2600">
          <a:solidFill>
            <a:srgbClr val="000000"/>
          </a:solidFill>
          <a:latin typeface="+mn-lt"/>
          <a:ea typeface="Lucida Sans Unicode" pitchFamily="34" charset="0"/>
          <a:cs typeface="+mn-cs"/>
        </a:defRPr>
      </a:lvl1pPr>
      <a:lvl2pPr marL="742950" indent="-285750" algn="l" defTabSz="449263" rtl="0" eaLnBrk="0" fontAlgn="base" hangingPunct="0">
        <a:spcBef>
          <a:spcPts val="600"/>
        </a:spcBef>
        <a:spcAft>
          <a:spcPct val="0"/>
        </a:spcAft>
        <a:buClr>
          <a:srgbClr val="000000"/>
        </a:buClr>
        <a:buSzPct val="100000"/>
        <a:buFont typeface="Times New Roman" pitchFamily="18" charset="0"/>
        <a:defRPr sz="2400">
          <a:solidFill>
            <a:srgbClr val="000000"/>
          </a:solidFill>
          <a:latin typeface="+mn-lt"/>
          <a:ea typeface="Lucida Sans Unicode" pitchFamily="34" charset="0"/>
          <a:cs typeface="+mn-cs"/>
        </a:defRPr>
      </a:lvl2pPr>
      <a:lvl3pPr marL="1143000" indent="-228600" algn="l" defTabSz="449263" rtl="0" eaLnBrk="0" fontAlgn="base" hangingPunct="0">
        <a:spcBef>
          <a:spcPts val="525"/>
        </a:spcBef>
        <a:spcAft>
          <a:spcPct val="0"/>
        </a:spcAft>
        <a:buClr>
          <a:srgbClr val="000000"/>
        </a:buClr>
        <a:buSzPct val="100000"/>
        <a:buFont typeface="Times New Roman" pitchFamily="18" charset="0"/>
        <a:defRPr sz="2100">
          <a:solidFill>
            <a:srgbClr val="000000"/>
          </a:solidFill>
          <a:latin typeface="+mn-lt"/>
          <a:ea typeface="Lucida Sans Unicode" pitchFamily="34" charset="0"/>
          <a:cs typeface="+mn-cs"/>
        </a:defRPr>
      </a:lvl3pPr>
      <a:lvl4pPr marL="1600200" indent="-228600" algn="l" defTabSz="449263"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ea typeface="Lucida Sans Unicode" pitchFamily="34" charset="0"/>
          <a:cs typeface="+mn-cs"/>
        </a:defRPr>
      </a:lvl4pPr>
      <a:lvl5pPr marL="2057400" indent="-228600" algn="l" defTabSz="449263"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ea typeface="Lucida Sans Unicode" pitchFamily="34" charset="0"/>
          <a:cs typeface="+mn-cs"/>
        </a:defRPr>
      </a:lvl5pPr>
      <a:lvl6pPr marL="25146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6pPr>
      <a:lvl7pPr marL="29718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7pPr>
      <a:lvl8pPr marL="34290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8pPr>
      <a:lvl9pPr marL="38862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diagramColors" Target="../diagrams/colors1.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5.gif"/><Relationship Id="rId5" Type="http://schemas.openxmlformats.org/officeDocument/2006/relationships/image" Target="../media/image10.png"/><Relationship Id="rId4" Type="http://schemas.openxmlformats.org/officeDocument/2006/relationships/image" Target="../media/image34.png"/><Relationship Id="rId9" Type="http://schemas.openxmlformats.org/officeDocument/2006/relationships/image" Target="../media/image3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56000">
              <a:schemeClr val="bg1">
                <a:lumMod val="95000"/>
              </a:schemeClr>
            </a:gs>
            <a:gs pos="2500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64447" y="2480396"/>
            <a:ext cx="6215106" cy="1569326"/>
          </a:xfrm>
          <a:prstGeom prst="roundRect">
            <a:avLst>
              <a:gd name="adj" fmla="val 3895"/>
            </a:avLst>
          </a:prstGeom>
          <a:blipFill dpi="0" rotWithShape="1">
            <a:blip r:embed="rId3">
              <a:alphaModFix amt="15000"/>
              <a:duotone>
                <a:prstClr val="black"/>
                <a:srgbClr val="820000">
                  <a:tint val="45000"/>
                  <a:satMod val="400000"/>
                </a:srgbClr>
              </a:duotone>
            </a:blip>
            <a:srcRect/>
            <a:tile tx="0" ty="0" sx="80000" sy="80000" flip="none" algn="ctr"/>
          </a:blipFill>
          <a:ln>
            <a:solidFill>
              <a:schemeClr val="accent1">
                <a:shade val="50000"/>
                <a:alpha val="50000"/>
              </a:schemeClr>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marL="288000" algn="ctr"/>
            <a:r>
              <a:rPr lang="it-IT" sz="3600" b="1" dirty="0" smtClean="0">
                <a:solidFill>
                  <a:schemeClr val="tx1">
                    <a:lumMod val="95000"/>
                    <a:lumOff val="5000"/>
                  </a:schemeClr>
                </a:solidFill>
                <a:effectLst>
                  <a:glow rad="101600">
                    <a:schemeClr val="accent1">
                      <a:satMod val="175000"/>
                      <a:alpha val="40000"/>
                    </a:schemeClr>
                  </a:glow>
                </a:effectLst>
                <a:latin typeface="Calibri" pitchFamily="34" charset="0"/>
              </a:rPr>
              <a:t>Gli Amici del </a:t>
            </a:r>
            <a:r>
              <a:rPr lang="it-IT" sz="3600" b="1" dirty="0" err="1" smtClean="0">
                <a:solidFill>
                  <a:schemeClr val="tx1">
                    <a:lumMod val="95000"/>
                    <a:lumOff val="5000"/>
                  </a:schemeClr>
                </a:solidFill>
                <a:effectLst>
                  <a:glow rad="101600">
                    <a:schemeClr val="accent1">
                      <a:satMod val="175000"/>
                      <a:alpha val="40000"/>
                    </a:schemeClr>
                  </a:glow>
                </a:effectLst>
                <a:latin typeface="Calibri" pitchFamily="34" charset="0"/>
              </a:rPr>
              <a:t>G.A.S.</a:t>
            </a:r>
            <a:endParaRPr lang="it-IT" sz="3600" b="1" dirty="0" smtClean="0">
              <a:solidFill>
                <a:schemeClr val="tx1">
                  <a:lumMod val="95000"/>
                  <a:lumOff val="5000"/>
                </a:schemeClr>
              </a:solidFill>
              <a:effectLst>
                <a:glow rad="101600">
                  <a:schemeClr val="accent1">
                    <a:satMod val="175000"/>
                    <a:alpha val="40000"/>
                  </a:schemeClr>
                </a:glow>
              </a:effectLst>
              <a:latin typeface="Calibri" pitchFamily="34" charset="0"/>
            </a:endParaRPr>
          </a:p>
        </p:txBody>
      </p:sp>
      <p:sp>
        <p:nvSpPr>
          <p:cNvPr id="8" name="CasellaDiTesto 7"/>
          <p:cNvSpPr txBox="1"/>
          <p:nvPr/>
        </p:nvSpPr>
        <p:spPr>
          <a:xfrm>
            <a:off x="1443016" y="775988"/>
            <a:ext cx="6257968" cy="1046440"/>
          </a:xfrm>
          <a:prstGeom prst="rect">
            <a:avLst/>
          </a:prstGeom>
          <a:noFill/>
          <a:scene3d>
            <a:camera prst="orthographicFront"/>
            <a:lightRig rig="threePt" dir="t"/>
          </a:scene3d>
          <a:sp3d>
            <a:bevelT w="38100" h="38100"/>
          </a:sp3d>
        </p:spPr>
        <p:txBody>
          <a:bodyPr wrap="square" lIns="0" tIns="0" rIns="0" bIns="0" rtlCol="0">
            <a:spAutoFit/>
            <a:sp3d>
              <a:bevelT w="38100" h="38100"/>
            </a:sp3d>
          </a:bodyPr>
          <a:lstStyle/>
          <a:p>
            <a:pPr algn="ctr"/>
            <a:r>
              <a:rPr lang="it-IT" sz="2800" b="1" dirty="0" smtClean="0">
                <a:latin typeface="Calibri" pitchFamily="34" charset="0"/>
              </a:rPr>
              <a:t>UNIVERSITÀ DEGLI STUDI DEL SANNIO</a:t>
            </a:r>
            <a:r>
              <a:rPr lang="it-IT" sz="2000" dirty="0" smtClean="0">
                <a:latin typeface="Calibri" pitchFamily="34" charset="0"/>
              </a:rPr>
              <a:t/>
            </a:r>
            <a:br>
              <a:rPr lang="it-IT" sz="2000" dirty="0" smtClean="0">
                <a:latin typeface="Calibri" pitchFamily="34" charset="0"/>
              </a:rPr>
            </a:br>
            <a:r>
              <a:rPr lang="it-IT" sz="2000" b="1" dirty="0" smtClean="0">
                <a:latin typeface="Calibri" pitchFamily="34" charset="0"/>
              </a:rPr>
              <a:t>Facoltà di Ingegneria</a:t>
            </a:r>
            <a:br>
              <a:rPr lang="it-IT" sz="2000" b="1" dirty="0" smtClean="0">
                <a:latin typeface="Calibri" pitchFamily="34" charset="0"/>
              </a:rPr>
            </a:br>
            <a:r>
              <a:rPr lang="it-IT" sz="2000" b="1" dirty="0" smtClean="0">
                <a:latin typeface="Calibri" pitchFamily="34" charset="0"/>
              </a:rPr>
              <a:t>Corso di laurea specialistica in Ingegneria Informatica</a:t>
            </a:r>
            <a:endParaRPr lang="it-IT" sz="2000" b="1" dirty="0"/>
          </a:p>
        </p:txBody>
      </p:sp>
      <p:pic>
        <p:nvPicPr>
          <p:cNvPr id="2050" name="Picture 2" descr="C:\Users\Valerio\Downloads\Bio-hazard-256.png"/>
          <p:cNvPicPr>
            <a:picLocks noChangeAspect="1" noChangeArrowheads="1"/>
          </p:cNvPicPr>
          <p:nvPr/>
        </p:nvPicPr>
        <p:blipFill>
          <a:blip r:embed="rId4"/>
          <a:srcRect/>
          <a:stretch>
            <a:fillRect/>
          </a:stretch>
        </p:blipFill>
        <p:spPr bwMode="auto">
          <a:xfrm>
            <a:off x="1661451" y="2698740"/>
            <a:ext cx="975360" cy="975360"/>
          </a:xfrm>
          <a:prstGeom prst="rect">
            <a:avLst/>
          </a:prstGeom>
          <a:noFill/>
          <a:effectLst>
            <a:reflection blurRad="6350" stA="52000" endA="300" endPos="35000" dir="5400000" sy="-100000" algn="bl" rotWithShape="0"/>
          </a:effectLst>
        </p:spPr>
      </p:pic>
      <p:sp>
        <p:nvSpPr>
          <p:cNvPr id="5" name="CasellaDiTesto 4"/>
          <p:cNvSpPr txBox="1"/>
          <p:nvPr/>
        </p:nvSpPr>
        <p:spPr>
          <a:xfrm>
            <a:off x="2636811" y="4086234"/>
            <a:ext cx="3870378" cy="646331"/>
          </a:xfrm>
          <a:prstGeom prst="rect">
            <a:avLst/>
          </a:prstGeom>
          <a:noFill/>
        </p:spPr>
        <p:txBody>
          <a:bodyPr wrap="square" rtlCol="0">
            <a:spAutoFit/>
          </a:bodyPr>
          <a:lstStyle/>
          <a:p>
            <a:pPr algn="ctr"/>
            <a:r>
              <a:rPr lang="it-IT" sz="3600" dirty="0" smtClean="0">
                <a:solidFill>
                  <a:schemeClr val="tx1">
                    <a:lumMod val="50000"/>
                    <a:lumOff val="50000"/>
                  </a:schemeClr>
                </a:solidFill>
                <a:latin typeface="+mj-lt"/>
              </a:rPr>
              <a:t>LABIS | SD</a:t>
            </a:r>
            <a:endParaRPr lang="it-IT" sz="3600" dirty="0">
              <a:solidFill>
                <a:schemeClr val="tx1">
                  <a:lumMod val="50000"/>
                  <a:lumOff val="50000"/>
                </a:schemeClr>
              </a:solidFill>
              <a:latin typeface="+mj-lt"/>
            </a:endParaRPr>
          </a:p>
        </p:txBody>
      </p:sp>
      <p:sp>
        <p:nvSpPr>
          <p:cNvPr id="6" name="CasellaDiTesto 5"/>
          <p:cNvSpPr txBox="1"/>
          <p:nvPr/>
        </p:nvSpPr>
        <p:spPr>
          <a:xfrm>
            <a:off x="1443015" y="5182023"/>
            <a:ext cx="4772069" cy="1569660"/>
          </a:xfrm>
          <a:prstGeom prst="rect">
            <a:avLst/>
          </a:prstGeom>
          <a:noFill/>
        </p:spPr>
        <p:txBody>
          <a:bodyPr wrap="square" rtlCol="0">
            <a:spAutoFit/>
          </a:bodyPr>
          <a:lstStyle/>
          <a:p>
            <a:r>
              <a:rPr lang="it-IT" sz="1600" dirty="0" smtClean="0">
                <a:latin typeface="+mj-lt"/>
              </a:rPr>
              <a:t>Antonio </a:t>
            </a:r>
            <a:r>
              <a:rPr lang="it-IT" sz="1600" dirty="0" err="1" smtClean="0">
                <a:latin typeface="+mj-lt"/>
              </a:rPr>
              <a:t>Cuomo</a:t>
            </a:r>
            <a:r>
              <a:rPr lang="it-IT" sz="1600" dirty="0" smtClean="0">
                <a:latin typeface="+mj-lt"/>
              </a:rPr>
              <a:t>		393/121</a:t>
            </a:r>
          </a:p>
          <a:p>
            <a:r>
              <a:rPr lang="it-IT" sz="1600" dirty="0" err="1" smtClean="0">
                <a:latin typeface="+mj-lt"/>
              </a:rPr>
              <a:t>Clelio</a:t>
            </a:r>
            <a:r>
              <a:rPr lang="it-IT" sz="1600" dirty="0" smtClean="0">
                <a:latin typeface="+mj-lt"/>
              </a:rPr>
              <a:t> Quattrocchi		393/127</a:t>
            </a:r>
          </a:p>
          <a:p>
            <a:r>
              <a:rPr lang="it-IT" sz="1600" dirty="0" smtClean="0">
                <a:latin typeface="+mj-lt"/>
              </a:rPr>
              <a:t>Emanuele </a:t>
            </a:r>
            <a:r>
              <a:rPr lang="it-IT" sz="1600" dirty="0" err="1" smtClean="0">
                <a:latin typeface="+mj-lt"/>
              </a:rPr>
              <a:t>Zuzolo</a:t>
            </a:r>
            <a:r>
              <a:rPr lang="it-IT" sz="1600" dirty="0" smtClean="0">
                <a:latin typeface="+mj-lt"/>
              </a:rPr>
              <a:t>		393/136	</a:t>
            </a:r>
          </a:p>
          <a:p>
            <a:r>
              <a:rPr lang="it-IT" sz="1600" dirty="0" smtClean="0">
                <a:latin typeface="+mj-lt"/>
              </a:rPr>
              <a:t>Fabio Melillo		393/141</a:t>
            </a:r>
          </a:p>
          <a:p>
            <a:r>
              <a:rPr lang="it-IT" sz="1600" dirty="0" smtClean="0">
                <a:latin typeface="+mj-lt"/>
              </a:rPr>
              <a:t>Stefano </a:t>
            </a:r>
            <a:r>
              <a:rPr lang="it-IT" sz="1600" dirty="0" err="1" smtClean="0">
                <a:latin typeface="+mj-lt"/>
              </a:rPr>
              <a:t>Mastrocinque</a:t>
            </a:r>
            <a:r>
              <a:rPr lang="it-IT" sz="1600" dirty="0" smtClean="0">
                <a:latin typeface="+mj-lt"/>
              </a:rPr>
              <a:t>		393/135</a:t>
            </a:r>
          </a:p>
          <a:p>
            <a:r>
              <a:rPr lang="it-IT" sz="1600" dirty="0" smtClean="0">
                <a:latin typeface="+mj-lt"/>
              </a:rPr>
              <a:t>Valerio Vincenzo </a:t>
            </a:r>
            <a:r>
              <a:rPr lang="it-IT" sz="1600" dirty="0" err="1" smtClean="0">
                <a:latin typeface="+mj-lt"/>
              </a:rPr>
              <a:t>Guarino</a:t>
            </a:r>
            <a:r>
              <a:rPr lang="it-IT" sz="1600" dirty="0" smtClean="0">
                <a:latin typeface="+mj-lt"/>
              </a:rPr>
              <a:t>	393/155</a:t>
            </a:r>
            <a:endParaRPr lang="it-IT" sz="1600" dirty="0">
              <a:latin typeface="+mj-lt"/>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olo 1"/>
          <p:cNvSpPr>
            <a:spLocks noGrp="1"/>
          </p:cNvSpPr>
          <p:nvPr>
            <p:ph type="title"/>
          </p:nvPr>
        </p:nvSpPr>
        <p:spPr>
          <a:xfrm>
            <a:off x="457200" y="33338"/>
            <a:ext cx="8229600" cy="1143000"/>
          </a:xfrm>
        </p:spPr>
        <p:txBody>
          <a:bodyPr/>
          <a:lstStyle/>
          <a:p>
            <a:pPr eaLnBrk="1" hangingPunct="1"/>
            <a:r>
              <a:rPr lang="it-IT" smtClean="0"/>
              <a:t>Customer (4)</a:t>
            </a:r>
          </a:p>
        </p:txBody>
      </p:sp>
      <p:sp>
        <p:nvSpPr>
          <p:cNvPr id="3" name="Segnaposto contenuto 2"/>
          <p:cNvSpPr>
            <a:spLocks noGrp="1"/>
          </p:cNvSpPr>
          <p:nvPr>
            <p:ph idx="1"/>
          </p:nvPr>
        </p:nvSpPr>
        <p:spPr>
          <a:xfrm>
            <a:off x="592138" y="1176338"/>
            <a:ext cx="8251825" cy="5392737"/>
          </a:xfrm>
        </p:spPr>
        <p:txBody>
          <a:bodyPr>
            <a:noAutofit/>
          </a:bodyPr>
          <a:lstStyle/>
          <a:p>
            <a:pPr marL="0" indent="0" algn="just" eaLnBrk="1" fontAlgn="auto" hangingPunct="1">
              <a:spcAft>
                <a:spcPts val="0"/>
              </a:spcAft>
              <a:buClr>
                <a:schemeClr val="accent3"/>
              </a:buClr>
              <a:buFont typeface="Wingdings 2" pitchFamily="18" charset="2"/>
              <a:buNone/>
              <a:defRPr/>
            </a:pPr>
            <a:endParaRPr lang="it-IT" sz="1200" dirty="0" smtClean="0"/>
          </a:p>
          <a:p>
            <a:pPr marL="0" indent="0" algn="just" eaLnBrk="1" fontAlgn="auto" hangingPunct="1">
              <a:spcAft>
                <a:spcPts val="0"/>
              </a:spcAft>
              <a:buClr>
                <a:schemeClr val="accent3"/>
              </a:buClr>
              <a:buFont typeface="Wingdings 2"/>
              <a:buChar char=""/>
              <a:defRPr/>
            </a:pPr>
            <a:r>
              <a:rPr lang="it-IT" sz="2800" dirty="0" smtClean="0"/>
              <a:t>Visualizza ordini</a:t>
            </a:r>
          </a:p>
          <a:p>
            <a:pPr marL="366713" lvl="1" indent="0" algn="just" eaLnBrk="1" fontAlgn="auto" hangingPunct="1">
              <a:spcAft>
                <a:spcPts val="0"/>
              </a:spcAft>
              <a:buClr>
                <a:schemeClr val="accent3"/>
              </a:buClr>
              <a:buFont typeface="Wingdings 2"/>
              <a:buChar char=""/>
              <a:defRPr/>
            </a:pPr>
            <a:r>
              <a:rPr lang="it-IT" sz="2200" dirty="0" smtClean="0"/>
              <a:t> </a:t>
            </a:r>
            <a:r>
              <a:rPr lang="it-IT" sz="1800" dirty="0" smtClean="0"/>
              <a:t>Pendente</a:t>
            </a:r>
          </a:p>
          <a:p>
            <a:pPr marL="366713" lvl="1" indent="0" algn="just" eaLnBrk="1" fontAlgn="auto" hangingPunct="1">
              <a:spcAft>
                <a:spcPts val="0"/>
              </a:spcAft>
              <a:buClr>
                <a:schemeClr val="accent3"/>
              </a:buClr>
              <a:buFont typeface="Wingdings 2"/>
              <a:buChar char=""/>
              <a:defRPr/>
            </a:pPr>
            <a:r>
              <a:rPr lang="it-IT" sz="1800" dirty="0" smtClean="0"/>
              <a:t> Evaso</a:t>
            </a:r>
          </a:p>
          <a:p>
            <a:pPr marL="366713" lvl="1" indent="0" algn="just" eaLnBrk="1" fontAlgn="auto" hangingPunct="1">
              <a:spcAft>
                <a:spcPts val="0"/>
              </a:spcAft>
              <a:buClr>
                <a:schemeClr val="accent3"/>
              </a:buClr>
              <a:buFont typeface="Wingdings 2"/>
              <a:buChar char=""/>
              <a:defRPr/>
            </a:pPr>
            <a:r>
              <a:rPr lang="it-IT" sz="1800" dirty="0" smtClean="0"/>
              <a:t> Concluso</a:t>
            </a:r>
          </a:p>
          <a:p>
            <a:pPr marL="366713" lvl="1" indent="0" algn="just" eaLnBrk="1" fontAlgn="auto" hangingPunct="1">
              <a:spcAft>
                <a:spcPts val="0"/>
              </a:spcAft>
              <a:buClr>
                <a:schemeClr val="accent3"/>
              </a:buClr>
              <a:buFont typeface="Wingdings 2" pitchFamily="18" charset="2"/>
              <a:buNone/>
              <a:defRPr/>
            </a:pPr>
            <a:endParaRPr lang="it-IT" sz="2200" dirty="0" smtClean="0"/>
          </a:p>
          <a:p>
            <a:pPr marL="0" indent="0" algn="just" eaLnBrk="1" fontAlgn="auto" hangingPunct="1">
              <a:spcAft>
                <a:spcPts val="0"/>
              </a:spcAft>
              <a:buClr>
                <a:schemeClr val="accent3"/>
              </a:buClr>
              <a:defRPr/>
            </a:pPr>
            <a:r>
              <a:rPr lang="it-IT" sz="2400" dirty="0" smtClean="0"/>
              <a:t> Visualizza dettagli ordine selezionato</a:t>
            </a:r>
          </a:p>
          <a:p>
            <a:pPr marL="0" indent="0" algn="just" eaLnBrk="1" fontAlgn="auto" hangingPunct="1">
              <a:spcAft>
                <a:spcPts val="0"/>
              </a:spcAft>
              <a:buClr>
                <a:schemeClr val="accent3"/>
              </a:buClr>
              <a:defRPr/>
            </a:pPr>
            <a:endParaRPr lang="it-IT" sz="2400" dirty="0" smtClean="0"/>
          </a:p>
          <a:p>
            <a:pPr marL="0" indent="0" algn="just" eaLnBrk="1" fontAlgn="auto" hangingPunct="1">
              <a:spcAft>
                <a:spcPts val="0"/>
              </a:spcAft>
              <a:buClr>
                <a:schemeClr val="accent3"/>
              </a:buClr>
              <a:defRPr/>
            </a:pPr>
            <a:r>
              <a:rPr lang="it-IT" sz="2400" dirty="0" smtClean="0"/>
              <a:t> Operazioni da poter effettuare sull’ordine:</a:t>
            </a:r>
          </a:p>
          <a:p>
            <a:pPr marL="640080" lvl="2" indent="0" algn="just" eaLnBrk="1" fontAlgn="auto" hangingPunct="1">
              <a:spcAft>
                <a:spcPts val="0"/>
              </a:spcAft>
              <a:buFont typeface="Wingdings 2"/>
              <a:buChar char=""/>
              <a:defRPr/>
            </a:pPr>
            <a:r>
              <a:rPr lang="it-IT" sz="1400" dirty="0" smtClean="0"/>
              <a:t> Cancella ordine (solo se pendente)</a:t>
            </a:r>
          </a:p>
          <a:p>
            <a:pPr marL="640080" lvl="2" indent="0" algn="just" eaLnBrk="1" fontAlgn="auto" hangingPunct="1">
              <a:spcAft>
                <a:spcPts val="0"/>
              </a:spcAft>
              <a:buFont typeface="Wingdings 2"/>
              <a:buChar char=""/>
              <a:defRPr/>
            </a:pPr>
            <a:r>
              <a:rPr lang="it-IT" sz="1400" dirty="0" smtClean="0"/>
              <a:t> Modifica ordine (solo se pendente): data massima consegna, quantità, </a:t>
            </a:r>
            <a:r>
              <a:rPr lang="it-IT" sz="1400" dirty="0" err="1" smtClean="0"/>
              <a:t>quantità</a:t>
            </a:r>
            <a:r>
              <a:rPr lang="it-IT" sz="1400" dirty="0" smtClean="0"/>
              <a:t> parziale.</a:t>
            </a:r>
          </a:p>
          <a:p>
            <a:pPr marL="640080" lvl="2" indent="0" algn="just" eaLnBrk="1" fontAlgn="auto" hangingPunct="1">
              <a:spcAft>
                <a:spcPts val="0"/>
              </a:spcAft>
              <a:buFont typeface="Wingdings 2"/>
              <a:buChar char=""/>
              <a:defRPr/>
            </a:pPr>
            <a:r>
              <a:rPr lang="it-IT" sz="1400" dirty="0" smtClean="0"/>
              <a:t> Assegnamento feedback (solo se evaso ed  è stato consegnato):</a:t>
            </a:r>
          </a:p>
          <a:p>
            <a:pPr marL="913130" lvl="3" indent="0" algn="just" eaLnBrk="1" fontAlgn="auto" hangingPunct="1">
              <a:spcAft>
                <a:spcPts val="0"/>
              </a:spcAft>
              <a:buFont typeface="Wingdings 2"/>
              <a:buChar char=""/>
              <a:defRPr/>
            </a:pPr>
            <a:r>
              <a:rPr lang="it-IT" sz="1100" dirty="0" smtClean="0"/>
              <a:t> Responsabile della Consegna</a:t>
            </a:r>
          </a:p>
          <a:p>
            <a:pPr marL="913130" lvl="3" indent="0" algn="just" eaLnBrk="1" fontAlgn="auto" hangingPunct="1">
              <a:spcAft>
                <a:spcPts val="0"/>
              </a:spcAft>
              <a:buFont typeface="Wingdings 2"/>
              <a:buChar char=""/>
              <a:defRPr/>
            </a:pPr>
            <a:r>
              <a:rPr lang="it-IT" sz="1100" dirty="0" smtClean="0"/>
              <a:t> </a:t>
            </a:r>
            <a:r>
              <a:rPr lang="it-IT" sz="1100" dirty="0" err="1" smtClean="0"/>
              <a:t>Cybercontadino</a:t>
            </a:r>
            <a:endParaRPr lang="it-IT" sz="1100" dirty="0" smtClean="0"/>
          </a:p>
          <a:p>
            <a:pPr marL="365760" lvl="1" indent="0" algn="just" eaLnBrk="1" fontAlgn="auto" hangingPunct="1">
              <a:spcAft>
                <a:spcPts val="0"/>
              </a:spcAft>
              <a:buFont typeface="Wingdings 2"/>
              <a:buChar char=""/>
              <a:defRPr/>
            </a:pPr>
            <a:endParaRPr lang="it-IT" sz="12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p:cNvSpPr>
            <a:spLocks noGrp="1"/>
          </p:cNvSpPr>
          <p:nvPr>
            <p:ph type="title"/>
          </p:nvPr>
        </p:nvSpPr>
        <p:spPr>
          <a:xfrm>
            <a:off x="457200" y="33338"/>
            <a:ext cx="8229600" cy="1143000"/>
          </a:xfrm>
        </p:spPr>
        <p:txBody>
          <a:bodyPr/>
          <a:lstStyle/>
          <a:p>
            <a:pPr eaLnBrk="1" hangingPunct="1"/>
            <a:r>
              <a:rPr lang="it-IT" smtClean="0"/>
              <a:t>Customer (5)</a:t>
            </a:r>
          </a:p>
        </p:txBody>
      </p:sp>
      <p:sp>
        <p:nvSpPr>
          <p:cNvPr id="3" name="Segnaposto contenuto 2"/>
          <p:cNvSpPr>
            <a:spLocks noGrp="1"/>
          </p:cNvSpPr>
          <p:nvPr>
            <p:ph idx="1"/>
          </p:nvPr>
        </p:nvSpPr>
        <p:spPr>
          <a:xfrm>
            <a:off x="592138" y="1176338"/>
            <a:ext cx="8251825" cy="5681662"/>
          </a:xfrm>
        </p:spPr>
        <p:txBody>
          <a:bodyPr>
            <a:noAutofit/>
          </a:bodyPr>
          <a:lstStyle/>
          <a:p>
            <a:pPr marL="0" indent="0" algn="just" eaLnBrk="1" fontAlgn="auto" hangingPunct="1">
              <a:spcAft>
                <a:spcPts val="0"/>
              </a:spcAft>
              <a:buClr>
                <a:schemeClr val="accent3"/>
              </a:buClr>
              <a:buFont typeface="Wingdings 2"/>
              <a:buNone/>
              <a:defRPr/>
            </a:pPr>
            <a:endParaRPr lang="it-IT" sz="800" dirty="0" smtClean="0"/>
          </a:p>
          <a:p>
            <a:pPr marL="0" indent="0" algn="just" eaLnBrk="1" fontAlgn="auto" hangingPunct="1">
              <a:spcAft>
                <a:spcPts val="0"/>
              </a:spcAft>
              <a:buClr>
                <a:schemeClr val="accent3"/>
              </a:buClr>
              <a:buFont typeface="Wingdings 2"/>
              <a:buNone/>
              <a:defRPr/>
            </a:pPr>
            <a:endParaRPr lang="it-IT" sz="800" dirty="0" smtClean="0"/>
          </a:p>
          <a:p>
            <a:pPr marL="0" indent="0" algn="just" eaLnBrk="1" fontAlgn="auto" hangingPunct="1">
              <a:spcAft>
                <a:spcPts val="0"/>
              </a:spcAft>
              <a:buClr>
                <a:schemeClr val="accent3"/>
              </a:buClr>
              <a:buFont typeface="Wingdings 2"/>
              <a:buNone/>
              <a:defRPr/>
            </a:pPr>
            <a:r>
              <a:rPr lang="it-IT" sz="1800" dirty="0" smtClean="0"/>
              <a:t>Valutazione </a:t>
            </a:r>
            <a:r>
              <a:rPr lang="it-IT" sz="1800" dirty="0" err="1" smtClean="0"/>
              <a:t>CyberContadino</a:t>
            </a:r>
            <a:endParaRPr lang="it-IT" sz="1800" dirty="0" smtClean="0"/>
          </a:p>
          <a:p>
            <a:pPr marL="366713" lvl="1" indent="0" algn="just" eaLnBrk="1" fontAlgn="auto" hangingPunct="1">
              <a:spcAft>
                <a:spcPts val="0"/>
              </a:spcAft>
              <a:buClr>
                <a:schemeClr val="accent3"/>
              </a:buClr>
              <a:buFont typeface="Wingdings 2" pitchFamily="18" charset="2"/>
              <a:buNone/>
              <a:defRPr/>
            </a:pPr>
            <a:endParaRPr lang="it-IT" sz="1200" dirty="0" smtClean="0"/>
          </a:p>
          <a:p>
            <a:pPr marL="342900" indent="-342900" algn="just" eaLnBrk="1" fontAlgn="auto" hangingPunct="1">
              <a:spcAft>
                <a:spcPts val="0"/>
              </a:spcAft>
              <a:buClr>
                <a:schemeClr val="accent3"/>
              </a:buClr>
              <a:buFont typeface="+mj-lt"/>
              <a:buAutoNum type="arabicPeriod"/>
              <a:defRPr/>
            </a:pPr>
            <a:r>
              <a:rPr lang="it-IT" sz="1400" dirty="0" smtClean="0"/>
              <a:t>Il </a:t>
            </a:r>
            <a:r>
              <a:rPr lang="it-IT" sz="1400" dirty="0" err="1" smtClean="0"/>
              <a:t>customer</a:t>
            </a:r>
            <a:r>
              <a:rPr lang="it-IT" sz="1400" dirty="0" smtClean="0"/>
              <a:t> può aggiungersi alla lista di inviati.</a:t>
            </a:r>
          </a:p>
          <a:p>
            <a:pPr marL="342900" indent="-342900" algn="just" eaLnBrk="1" fontAlgn="auto" hangingPunct="1">
              <a:spcAft>
                <a:spcPts val="0"/>
              </a:spcAft>
              <a:buClr>
                <a:schemeClr val="accent3"/>
              </a:buClr>
              <a:buFont typeface="+mj-lt"/>
              <a:buAutoNum type="arabicPeriod"/>
              <a:defRPr/>
            </a:pPr>
            <a:endParaRPr lang="it-IT" sz="1400" dirty="0" smtClean="0"/>
          </a:p>
          <a:p>
            <a:pPr marL="342900" indent="-342900" algn="just" eaLnBrk="1" fontAlgn="auto" hangingPunct="1">
              <a:spcAft>
                <a:spcPts val="0"/>
              </a:spcAft>
              <a:buClr>
                <a:schemeClr val="accent3"/>
              </a:buClr>
              <a:buFont typeface="+mj-lt"/>
              <a:buAutoNum type="arabicPeriod"/>
              <a:defRPr/>
            </a:pPr>
            <a:r>
              <a:rPr lang="it-IT" sz="1400" dirty="0" smtClean="0"/>
              <a:t>Entro 3 giorni dalla visita, il </a:t>
            </a:r>
            <a:r>
              <a:rPr lang="it-IT" sz="1400" dirty="0" err="1" smtClean="0"/>
              <a:t>customer</a:t>
            </a:r>
            <a:r>
              <a:rPr lang="it-IT" sz="1400" dirty="0" smtClean="0"/>
              <a:t> cha ha partecipato alla visita dovrà compilare il questionario inserendo le proprie impressioni (attribuendo un punteggio) riguardo a:</a:t>
            </a:r>
          </a:p>
          <a:p>
            <a:pPr marL="365760" lvl="1" indent="0" algn="just" eaLnBrk="1" fontAlgn="auto" hangingPunct="1">
              <a:spcAft>
                <a:spcPts val="0"/>
              </a:spcAft>
              <a:buFont typeface="Wingdings 2"/>
              <a:buChar char=""/>
              <a:defRPr/>
            </a:pPr>
            <a:r>
              <a:rPr lang="it-IT" sz="1200" dirty="0" smtClean="0"/>
              <a:t>Qualità dei prodotti</a:t>
            </a:r>
          </a:p>
          <a:p>
            <a:pPr marL="365760" lvl="1" indent="0" algn="just" eaLnBrk="1" fontAlgn="auto" hangingPunct="1">
              <a:spcAft>
                <a:spcPts val="0"/>
              </a:spcAft>
              <a:buFont typeface="Wingdings 2"/>
              <a:buChar char=""/>
              <a:defRPr/>
            </a:pPr>
            <a:r>
              <a:rPr lang="it-IT" sz="1200" dirty="0" smtClean="0"/>
              <a:t>Qualità dello stabile</a:t>
            </a:r>
          </a:p>
          <a:p>
            <a:pPr marL="365760" lvl="1" indent="0" algn="just" eaLnBrk="1" fontAlgn="auto" hangingPunct="1">
              <a:spcAft>
                <a:spcPts val="0"/>
              </a:spcAft>
              <a:buFont typeface="Wingdings 2"/>
              <a:buChar char=""/>
              <a:defRPr/>
            </a:pPr>
            <a:r>
              <a:rPr lang="it-IT" sz="1200" dirty="0" smtClean="0"/>
              <a:t>Condizioni igienico-sanitarie</a:t>
            </a:r>
          </a:p>
          <a:p>
            <a:pPr marL="365760" lvl="1" indent="0" algn="just" eaLnBrk="1" fontAlgn="auto" hangingPunct="1">
              <a:spcAft>
                <a:spcPts val="0"/>
              </a:spcAft>
              <a:buFont typeface="Wingdings 2"/>
              <a:buChar char=""/>
              <a:defRPr/>
            </a:pPr>
            <a:r>
              <a:rPr lang="it-IT" sz="1200" dirty="0" smtClean="0"/>
              <a:t>Ambiente di lavoro</a:t>
            </a:r>
          </a:p>
          <a:p>
            <a:pPr marL="365760" lvl="1" indent="0" algn="just" eaLnBrk="1" fontAlgn="auto" hangingPunct="1">
              <a:spcAft>
                <a:spcPts val="0"/>
              </a:spcAft>
              <a:buFont typeface="Wingdings 2"/>
              <a:buChar char=""/>
              <a:defRPr/>
            </a:pPr>
            <a:r>
              <a:rPr lang="it-IT" sz="1200" dirty="0" smtClean="0"/>
              <a:t>Professionalità cordialità e disponibilità</a:t>
            </a:r>
          </a:p>
          <a:p>
            <a:pPr marL="365760" lvl="1" indent="0" algn="just" eaLnBrk="1" fontAlgn="auto" hangingPunct="1">
              <a:spcAft>
                <a:spcPts val="0"/>
              </a:spcAft>
              <a:buFont typeface="Wingdings 2"/>
              <a:buChar char=""/>
              <a:defRPr/>
            </a:pPr>
            <a:r>
              <a:rPr lang="it-IT" sz="1200" dirty="0" smtClean="0"/>
              <a:t>Eventuali commenti</a:t>
            </a:r>
          </a:p>
          <a:p>
            <a:pPr marL="365760" lvl="1" indent="0" algn="just" eaLnBrk="1" fontAlgn="auto" hangingPunct="1">
              <a:spcAft>
                <a:spcPts val="0"/>
              </a:spcAft>
              <a:buFont typeface="Wingdings 2" pitchFamily="18" charset="2"/>
              <a:buNone/>
              <a:defRPr/>
            </a:pPr>
            <a:endParaRPr lang="it-IT" sz="1200" dirty="0" smtClean="0"/>
          </a:p>
          <a:p>
            <a:pPr marL="342900" indent="-342900" algn="just" eaLnBrk="1" fontAlgn="auto" hangingPunct="1">
              <a:spcAft>
                <a:spcPts val="0"/>
              </a:spcAft>
              <a:buClr>
                <a:schemeClr val="accent3"/>
              </a:buClr>
              <a:buFont typeface="+mj-lt"/>
              <a:buAutoNum type="arabicPeriod"/>
              <a:defRPr/>
            </a:pPr>
            <a:r>
              <a:rPr lang="it-IT" sz="1400" dirty="0" smtClean="0"/>
              <a:t>Assegnamento automatico di un feedback positivo ai </a:t>
            </a:r>
            <a:r>
              <a:rPr lang="it-IT" sz="1400" dirty="0" err="1" smtClean="0"/>
              <a:t>customer</a:t>
            </a:r>
            <a:r>
              <a:rPr lang="it-IT" sz="1400" dirty="0" smtClean="0"/>
              <a:t> che hanno compilato il questionario, in caso contrario sarà assegnato un feedback negativo.</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olo 1"/>
          <p:cNvSpPr>
            <a:spLocks noGrp="1"/>
          </p:cNvSpPr>
          <p:nvPr>
            <p:ph type="title"/>
          </p:nvPr>
        </p:nvSpPr>
        <p:spPr>
          <a:xfrm>
            <a:off x="457200" y="434975"/>
            <a:ext cx="8229600" cy="1143000"/>
          </a:xfrm>
        </p:spPr>
        <p:txBody>
          <a:bodyPr/>
          <a:lstStyle/>
          <a:p>
            <a:pPr eaLnBrk="1" hangingPunct="1"/>
            <a:r>
              <a:rPr lang="it-IT" smtClean="0"/>
              <a:t>Driver</a:t>
            </a:r>
          </a:p>
        </p:txBody>
      </p:sp>
      <p:sp>
        <p:nvSpPr>
          <p:cNvPr id="3" name="Segnaposto contenuto 2"/>
          <p:cNvSpPr>
            <a:spLocks noGrp="1"/>
          </p:cNvSpPr>
          <p:nvPr>
            <p:ph idx="1"/>
          </p:nvPr>
        </p:nvSpPr>
        <p:spPr/>
        <p:txBody>
          <a:bodyPr>
            <a:normAutofit/>
          </a:bodyPr>
          <a:lstStyle/>
          <a:p>
            <a:pPr marL="0" indent="0" algn="just" eaLnBrk="1" fontAlgn="auto" hangingPunct="1">
              <a:spcAft>
                <a:spcPts val="0"/>
              </a:spcAft>
              <a:buClr>
                <a:schemeClr val="accent3"/>
              </a:buClr>
              <a:buFont typeface="Wingdings 2"/>
              <a:buNone/>
              <a:defRPr/>
            </a:pPr>
            <a:r>
              <a:rPr lang="it-IT" dirty="0" smtClean="0"/>
              <a:t>Utente </a:t>
            </a:r>
            <a:r>
              <a:rPr lang="it-IT" dirty="0" err="1" smtClean="0"/>
              <a:t>Customer</a:t>
            </a:r>
            <a:r>
              <a:rPr lang="it-IT" dirty="0" smtClean="0"/>
              <a:t> che si offre come tramite tra i fornitori ed il gruppo di utenti effettuando il ritiro della merce e la consegna nei punti di consegna prestabiliti.</a:t>
            </a:r>
            <a:endParaRPr lang="it-IT" dirty="0"/>
          </a:p>
        </p:txBody>
      </p:sp>
      <p:sp>
        <p:nvSpPr>
          <p:cNvPr id="4" name="Ovale 3"/>
          <p:cNvSpPr/>
          <p:nvPr/>
        </p:nvSpPr>
        <p:spPr>
          <a:xfrm>
            <a:off x="1203325" y="4656138"/>
            <a:ext cx="1663700" cy="63500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rtl="0">
              <a:defRPr/>
            </a:pPr>
            <a:r>
              <a:rPr lang="it-IT" b="1" kern="1200" dirty="0">
                <a:solidFill>
                  <a:prstClr val="black"/>
                </a:solidFill>
                <a:latin typeface="Calibri"/>
                <a:ea typeface="+mn-ea"/>
                <a:cs typeface="Arial" charset="0"/>
              </a:rPr>
              <a:t>Definisci itinerario</a:t>
            </a:r>
          </a:p>
        </p:txBody>
      </p:sp>
      <p:sp>
        <p:nvSpPr>
          <p:cNvPr id="5" name="Ovale 4"/>
          <p:cNvSpPr/>
          <p:nvPr/>
        </p:nvSpPr>
        <p:spPr>
          <a:xfrm>
            <a:off x="6470650" y="4522788"/>
            <a:ext cx="1752600" cy="928687"/>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rtl="0">
              <a:defRPr/>
            </a:pPr>
            <a:r>
              <a:rPr lang="it-IT" b="1" kern="1200" dirty="0">
                <a:solidFill>
                  <a:prstClr val="black"/>
                </a:solidFill>
                <a:latin typeface="Calibri"/>
                <a:ea typeface="+mn-ea"/>
                <a:cs typeface="Arial" charset="0"/>
              </a:rPr>
              <a:t>Prendi in consegna ordini</a:t>
            </a:r>
          </a:p>
        </p:txBody>
      </p:sp>
      <p:pic>
        <p:nvPicPr>
          <p:cNvPr id="6" name="Picture 7" descr="C:\Users\Valerio\Downloads\user_128.png"/>
          <p:cNvPicPr>
            <a:picLocks noChangeAspect="1" noChangeArrowheads="1"/>
          </p:cNvPicPr>
          <p:nvPr/>
        </p:nvPicPr>
        <p:blipFill>
          <a:blip r:embed="rId2">
            <a:duotone>
              <a:prstClr val="black"/>
              <a:srgbClr val="FF0000">
                <a:tint val="45000"/>
                <a:satMod val="400000"/>
              </a:srgbClr>
            </a:duotone>
          </a:blip>
          <a:srcRect/>
          <a:stretch>
            <a:fillRect/>
          </a:stretch>
        </p:blipFill>
        <p:spPr bwMode="auto">
          <a:xfrm>
            <a:off x="4084320" y="4487877"/>
            <a:ext cx="975360" cy="975360"/>
          </a:xfrm>
          <a:prstGeom prst="rect">
            <a:avLst/>
          </a:prstGeom>
          <a:noFill/>
        </p:spPr>
      </p:pic>
      <p:cxnSp>
        <p:nvCxnSpPr>
          <p:cNvPr id="7" name="Connettore 1 6"/>
          <p:cNvCxnSpPr>
            <a:stCxn id="6" idx="1"/>
            <a:endCxn id="4" idx="6"/>
          </p:cNvCxnSpPr>
          <p:nvPr/>
        </p:nvCxnSpPr>
        <p:spPr>
          <a:xfrm rot="10800000">
            <a:off x="2867025" y="4973638"/>
            <a:ext cx="1217613" cy="158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Connettore 1 7"/>
          <p:cNvCxnSpPr>
            <a:stCxn id="6" idx="3"/>
            <a:endCxn id="5" idx="2"/>
          </p:cNvCxnSpPr>
          <p:nvPr/>
        </p:nvCxnSpPr>
        <p:spPr>
          <a:xfrm>
            <a:off x="5059363" y="4975225"/>
            <a:ext cx="1411287" cy="127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Ovale 8"/>
          <p:cNvSpPr/>
          <p:nvPr/>
        </p:nvSpPr>
        <p:spPr>
          <a:xfrm>
            <a:off x="3732213" y="5875338"/>
            <a:ext cx="1663700" cy="63500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rtl="0">
              <a:defRPr/>
            </a:pPr>
            <a:r>
              <a:rPr lang="it-IT" b="1" kern="1200" dirty="0">
                <a:solidFill>
                  <a:prstClr val="black"/>
                </a:solidFill>
                <a:latin typeface="Calibri"/>
                <a:ea typeface="+mn-ea"/>
                <a:cs typeface="Arial" charset="0"/>
              </a:rPr>
              <a:t>Segnala Feedback</a:t>
            </a:r>
          </a:p>
        </p:txBody>
      </p:sp>
      <p:cxnSp>
        <p:nvCxnSpPr>
          <p:cNvPr id="10" name="Connettore 1 9"/>
          <p:cNvCxnSpPr>
            <a:stCxn id="6" idx="2"/>
            <a:endCxn id="9" idx="0"/>
          </p:cNvCxnSpPr>
          <p:nvPr/>
        </p:nvCxnSpPr>
        <p:spPr>
          <a:xfrm rot="5400000">
            <a:off x="4361657" y="5664994"/>
            <a:ext cx="412750" cy="7937"/>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olo 1"/>
          <p:cNvSpPr>
            <a:spLocks noGrp="1"/>
          </p:cNvSpPr>
          <p:nvPr>
            <p:ph type="title"/>
          </p:nvPr>
        </p:nvSpPr>
        <p:spPr>
          <a:xfrm>
            <a:off x="457200" y="106363"/>
            <a:ext cx="8229600" cy="1143000"/>
          </a:xfrm>
        </p:spPr>
        <p:txBody>
          <a:bodyPr/>
          <a:lstStyle/>
          <a:p>
            <a:pPr eaLnBrk="1" hangingPunct="1"/>
            <a:r>
              <a:rPr lang="it-IT" smtClean="0"/>
              <a:t>Driver (1)</a:t>
            </a:r>
          </a:p>
        </p:txBody>
      </p:sp>
      <p:sp>
        <p:nvSpPr>
          <p:cNvPr id="3" name="Segnaposto contenuto 2"/>
          <p:cNvSpPr>
            <a:spLocks noGrp="1"/>
          </p:cNvSpPr>
          <p:nvPr>
            <p:ph idx="1"/>
          </p:nvPr>
        </p:nvSpPr>
        <p:spPr>
          <a:xfrm>
            <a:off x="628650" y="1249363"/>
            <a:ext cx="8058150" cy="5608637"/>
          </a:xfrm>
        </p:spPr>
        <p:txBody>
          <a:bodyPr>
            <a:normAutofit/>
          </a:bodyPr>
          <a:lstStyle/>
          <a:p>
            <a:pPr marL="514350" indent="-514350" algn="just" eaLnBrk="1" fontAlgn="auto" hangingPunct="1">
              <a:spcAft>
                <a:spcPts val="0"/>
              </a:spcAft>
              <a:buClr>
                <a:schemeClr val="accent3"/>
              </a:buClr>
              <a:buFont typeface="Arial" pitchFamily="34" charset="0"/>
              <a:buChar char="•"/>
              <a:defRPr/>
            </a:pPr>
            <a:r>
              <a:rPr lang="it-IT" dirty="0" smtClean="0"/>
              <a:t>Definizione itinerario:</a:t>
            </a:r>
          </a:p>
          <a:p>
            <a:pPr marL="720000" lvl="1" indent="-360000" algn="just" eaLnBrk="1" fontAlgn="auto" hangingPunct="1">
              <a:spcAft>
                <a:spcPts val="0"/>
              </a:spcAft>
              <a:buClr>
                <a:schemeClr val="tx1">
                  <a:lumMod val="50000"/>
                  <a:lumOff val="50000"/>
                </a:schemeClr>
              </a:buClr>
              <a:buFont typeface="Arial" pitchFamily="34" charset="0"/>
              <a:buChar char="•"/>
              <a:defRPr/>
            </a:pPr>
            <a:r>
              <a:rPr lang="it-IT" sz="1900" dirty="0" smtClean="0"/>
              <a:t>Data partenza e consegna</a:t>
            </a:r>
          </a:p>
          <a:p>
            <a:pPr marL="720000" lvl="1" indent="-360000" algn="just" eaLnBrk="1" fontAlgn="auto" hangingPunct="1">
              <a:spcAft>
                <a:spcPts val="0"/>
              </a:spcAft>
              <a:buClr>
                <a:schemeClr val="tx1">
                  <a:lumMod val="50000"/>
                  <a:lumOff val="50000"/>
                </a:schemeClr>
              </a:buClr>
              <a:buFont typeface="Arial" pitchFamily="34" charset="0"/>
              <a:buChar char="•"/>
              <a:defRPr/>
            </a:pPr>
            <a:r>
              <a:rPr lang="it-IT" sz="1900" dirty="0" smtClean="0"/>
              <a:t>Uno o più fornitori da visitare</a:t>
            </a:r>
          </a:p>
          <a:p>
            <a:pPr marL="720000" lvl="1" indent="-360000" algn="just" eaLnBrk="1" fontAlgn="auto" hangingPunct="1">
              <a:spcAft>
                <a:spcPts val="0"/>
              </a:spcAft>
              <a:buClr>
                <a:schemeClr val="tx1">
                  <a:lumMod val="50000"/>
                  <a:lumOff val="50000"/>
                </a:schemeClr>
              </a:buClr>
              <a:buFont typeface="Arial" pitchFamily="34" charset="0"/>
              <a:buChar char="•"/>
              <a:defRPr/>
            </a:pPr>
            <a:r>
              <a:rPr lang="it-IT" sz="1900" dirty="0" smtClean="0"/>
              <a:t>Uno o più punti di consegna</a:t>
            </a:r>
          </a:p>
          <a:p>
            <a:pPr marL="720000" lvl="1" indent="-360000" algn="just" eaLnBrk="1" fontAlgn="auto" hangingPunct="1">
              <a:spcAft>
                <a:spcPts val="0"/>
              </a:spcAft>
              <a:buClr>
                <a:schemeClr val="tx1">
                  <a:lumMod val="50000"/>
                  <a:lumOff val="50000"/>
                </a:schemeClr>
              </a:buClr>
              <a:buFont typeface="Arial" pitchFamily="34" charset="0"/>
              <a:buChar char="•"/>
              <a:defRPr/>
            </a:pPr>
            <a:endParaRPr lang="it-IT" sz="1900" dirty="0" smtClean="0"/>
          </a:p>
          <a:p>
            <a:pPr marL="514350" indent="-514350" algn="just" eaLnBrk="1" fontAlgn="auto" hangingPunct="1">
              <a:spcAft>
                <a:spcPts val="0"/>
              </a:spcAft>
              <a:buClr>
                <a:schemeClr val="accent3"/>
              </a:buClr>
              <a:defRPr/>
            </a:pPr>
            <a:r>
              <a:rPr lang="it-IT" dirty="0" smtClean="0"/>
              <a:t>Prendi in consegna ordine</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Visualizzazione della lista degli ordini creati dai </a:t>
            </a:r>
            <a:r>
              <a:rPr lang="it-IT" sz="1900" i="1" dirty="0" err="1" smtClean="0"/>
              <a:t>Customers</a:t>
            </a:r>
            <a:r>
              <a:rPr lang="it-IT" sz="1900" dirty="0" smtClean="0"/>
              <a:t> che possono essere presi in carico per un determinato itinerario.</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Accettazione ordini:</a:t>
            </a:r>
          </a:p>
          <a:p>
            <a:pPr marL="994637" lvl="2" indent="-360000" algn="just" eaLnBrk="1" fontAlgn="auto" hangingPunct="1">
              <a:spcAft>
                <a:spcPts val="0"/>
              </a:spcAft>
              <a:buClr>
                <a:schemeClr val="tx1">
                  <a:lumMod val="50000"/>
                  <a:lumOff val="50000"/>
                </a:schemeClr>
              </a:buClr>
              <a:buFont typeface="Wingdings 2"/>
              <a:buChar char=""/>
              <a:defRPr/>
            </a:pPr>
            <a:r>
              <a:rPr lang="it-IT" sz="1600" dirty="0" smtClean="0"/>
              <a:t>Prima fase automatica di verifica disponibilità per ciascun prodotto dell’ordine. Il singolo prodotto può essere prenotato se il contadino è in grado di fornire una quantità compresa tra quella minima e quella massima richiesta.</a:t>
            </a:r>
          </a:p>
          <a:p>
            <a:pPr marL="994637" lvl="2" indent="-360000" algn="just" eaLnBrk="1" fontAlgn="auto" hangingPunct="1">
              <a:spcAft>
                <a:spcPts val="0"/>
              </a:spcAft>
              <a:buClr>
                <a:schemeClr val="tx1">
                  <a:lumMod val="50000"/>
                  <a:lumOff val="50000"/>
                </a:schemeClr>
              </a:buClr>
              <a:buFont typeface="Wingdings 2"/>
              <a:buChar char=""/>
              <a:defRPr/>
            </a:pPr>
            <a:r>
              <a:rPr lang="it-IT" sz="1600" dirty="0" smtClean="0"/>
              <a:t>Prenotazione dei prodotti dell’ordine (stato ordine evaso)</a:t>
            </a:r>
            <a:r>
              <a:rPr lang="it-IT" dirty="0" smtClean="0"/>
              <a:t>.</a:t>
            </a:r>
          </a:p>
          <a:p>
            <a:pPr marL="994637" lvl="2" indent="-360000" algn="just" eaLnBrk="1" fontAlgn="auto" hangingPunct="1">
              <a:spcAft>
                <a:spcPts val="0"/>
              </a:spcAft>
              <a:buClr>
                <a:schemeClr val="tx1">
                  <a:lumMod val="50000"/>
                  <a:lumOff val="50000"/>
                </a:schemeClr>
              </a:buClr>
              <a:buFont typeface="Wingdings 2"/>
              <a:buChar char=""/>
              <a:defRPr/>
            </a:pPr>
            <a:r>
              <a:rPr lang="it-IT" sz="1600" dirty="0" smtClean="0"/>
              <a:t>Notifica al </a:t>
            </a:r>
            <a:r>
              <a:rPr lang="it-IT" sz="1600" dirty="0" err="1" smtClean="0"/>
              <a:t>customer</a:t>
            </a:r>
            <a:r>
              <a:rPr lang="it-IT" sz="1600" dirty="0" smtClean="0"/>
              <a:t> dell’avvenuta evasione dell’ordine.</a:t>
            </a:r>
          </a:p>
          <a:p>
            <a:pPr marL="994637" lvl="2" indent="-360000" algn="just" eaLnBrk="1" fontAlgn="auto" hangingPunct="1">
              <a:spcAft>
                <a:spcPts val="0"/>
              </a:spcAft>
              <a:buClr>
                <a:schemeClr val="tx1">
                  <a:lumMod val="50000"/>
                  <a:lumOff val="50000"/>
                </a:schemeClr>
              </a:buClr>
              <a:buFont typeface="Wingdings 2"/>
              <a:buChar char=""/>
              <a:defRPr/>
            </a:pPr>
            <a:endParaRPr lang="it-IT" sz="16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olo 1"/>
          <p:cNvSpPr>
            <a:spLocks noGrp="1"/>
          </p:cNvSpPr>
          <p:nvPr>
            <p:ph type="title"/>
          </p:nvPr>
        </p:nvSpPr>
        <p:spPr>
          <a:xfrm>
            <a:off x="457200" y="106363"/>
            <a:ext cx="8229600" cy="1143000"/>
          </a:xfrm>
        </p:spPr>
        <p:txBody>
          <a:bodyPr/>
          <a:lstStyle/>
          <a:p>
            <a:pPr eaLnBrk="1" hangingPunct="1"/>
            <a:r>
              <a:rPr lang="it-IT" smtClean="0"/>
              <a:t>Driver (2)</a:t>
            </a:r>
          </a:p>
        </p:txBody>
      </p:sp>
      <p:sp>
        <p:nvSpPr>
          <p:cNvPr id="3" name="Segnaposto contenuto 2"/>
          <p:cNvSpPr>
            <a:spLocks noGrp="1"/>
          </p:cNvSpPr>
          <p:nvPr>
            <p:ph idx="1"/>
          </p:nvPr>
        </p:nvSpPr>
        <p:spPr>
          <a:xfrm>
            <a:off x="628650" y="1249363"/>
            <a:ext cx="8058150" cy="5608637"/>
          </a:xfrm>
        </p:spPr>
        <p:txBody>
          <a:bodyPr>
            <a:normAutofit/>
          </a:bodyPr>
          <a:lstStyle/>
          <a:p>
            <a:pPr marL="514350" indent="-514350" algn="just" eaLnBrk="1" fontAlgn="auto" hangingPunct="1">
              <a:spcAft>
                <a:spcPts val="0"/>
              </a:spcAft>
              <a:buClr>
                <a:schemeClr val="accent3"/>
              </a:buClr>
              <a:buFont typeface="+mj-lt"/>
              <a:buAutoNum type="arabicPeriod" startAt="3"/>
              <a:defRPr/>
            </a:pPr>
            <a:endParaRPr lang="it-IT" dirty="0" smtClean="0"/>
          </a:p>
          <a:p>
            <a:pPr marL="514350" indent="-514350" algn="just" eaLnBrk="1" fontAlgn="auto" hangingPunct="1">
              <a:spcAft>
                <a:spcPts val="0"/>
              </a:spcAft>
              <a:buClr>
                <a:schemeClr val="accent3"/>
              </a:buClr>
              <a:defRPr/>
            </a:pPr>
            <a:r>
              <a:rPr lang="it-IT" dirty="0" smtClean="0"/>
              <a:t>Assegnazione feedback</a:t>
            </a:r>
          </a:p>
          <a:p>
            <a:pPr marL="817200" lvl="1" indent="-457200" algn="just" eaLnBrk="1" fontAlgn="auto" hangingPunct="1">
              <a:spcAft>
                <a:spcPts val="0"/>
              </a:spcAft>
              <a:buClr>
                <a:schemeClr val="tx1">
                  <a:lumMod val="50000"/>
                  <a:lumOff val="50000"/>
                </a:schemeClr>
              </a:buClr>
              <a:buFont typeface="+mj-lt"/>
              <a:buAutoNum type="arabicPeriod"/>
              <a:defRPr/>
            </a:pPr>
            <a:r>
              <a:rPr lang="it-IT" sz="1900" dirty="0" smtClean="0"/>
              <a:t>A partire dalla data di consegna della merce si attiva un time-out entro il quale il driver potrà assegnare i feedback agli attori coinvolti nel processo di lista spesa.</a:t>
            </a:r>
          </a:p>
          <a:p>
            <a:pPr marL="817200" lvl="1" indent="-457200" algn="just" eaLnBrk="1" fontAlgn="auto" hangingPunct="1">
              <a:spcAft>
                <a:spcPts val="0"/>
              </a:spcAft>
              <a:buClr>
                <a:schemeClr val="tx1">
                  <a:lumMod val="50000"/>
                  <a:lumOff val="50000"/>
                </a:schemeClr>
              </a:buClr>
              <a:buFont typeface="+mj-lt"/>
              <a:buAutoNum type="arabicPeriod"/>
              <a:defRPr/>
            </a:pPr>
            <a:r>
              <a:rPr lang="it-IT" sz="1900" dirty="0" smtClean="0"/>
              <a:t>Destinatari dei feedback:</a:t>
            </a:r>
          </a:p>
          <a:p>
            <a:pPr marL="994637" lvl="2" indent="-360000" algn="just" eaLnBrk="1" fontAlgn="auto" hangingPunct="1">
              <a:spcAft>
                <a:spcPts val="0"/>
              </a:spcAft>
              <a:buClr>
                <a:schemeClr val="tx1">
                  <a:lumMod val="50000"/>
                  <a:lumOff val="50000"/>
                </a:schemeClr>
              </a:buClr>
              <a:defRPr/>
            </a:pPr>
            <a:r>
              <a:rPr lang="it-IT" sz="1600" dirty="0" err="1" smtClean="0"/>
              <a:t>Customer</a:t>
            </a:r>
            <a:r>
              <a:rPr lang="it-IT" sz="1600" dirty="0" smtClean="0"/>
              <a:t> degli ordini presi in carico per un itinerario.</a:t>
            </a:r>
          </a:p>
          <a:p>
            <a:pPr marL="994637" lvl="2" indent="-360000" algn="just" eaLnBrk="1" fontAlgn="auto" hangingPunct="1">
              <a:spcAft>
                <a:spcPts val="0"/>
              </a:spcAft>
              <a:buClr>
                <a:schemeClr val="tx1">
                  <a:lumMod val="50000"/>
                  <a:lumOff val="50000"/>
                </a:schemeClr>
              </a:buClr>
              <a:defRPr/>
            </a:pPr>
            <a:r>
              <a:rPr lang="it-IT" sz="1600" dirty="0" smtClean="0"/>
              <a:t>Contadini dell’itinerario.</a:t>
            </a:r>
          </a:p>
          <a:p>
            <a:pPr marL="994637" lvl="2" indent="-360000" algn="just" eaLnBrk="1" fontAlgn="auto" hangingPunct="1">
              <a:spcAft>
                <a:spcPts val="0"/>
              </a:spcAft>
              <a:buClr>
                <a:schemeClr val="tx1">
                  <a:lumMod val="50000"/>
                  <a:lumOff val="50000"/>
                </a:schemeClr>
              </a:buClr>
              <a:buFont typeface="+mj-lt"/>
              <a:buAutoNum type="arabicPeriod"/>
              <a:defRPr/>
            </a:pPr>
            <a:endParaRPr lang="it-IT" sz="1600" dirty="0" smtClean="0"/>
          </a:p>
          <a:p>
            <a:pPr marL="514350" indent="-514350" algn="just" eaLnBrk="1" fontAlgn="auto" hangingPunct="1">
              <a:spcAft>
                <a:spcPts val="0"/>
              </a:spcAft>
              <a:buClr>
                <a:schemeClr val="accent3"/>
              </a:buClr>
              <a:buFont typeface="Wingdings 2" pitchFamily="18" charset="2"/>
              <a:buNone/>
              <a:defRPr/>
            </a:pPr>
            <a:endParaRPr lang="it-IT"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olo 1"/>
          <p:cNvSpPr>
            <a:spLocks noGrp="1"/>
          </p:cNvSpPr>
          <p:nvPr>
            <p:ph type="title"/>
          </p:nvPr>
        </p:nvSpPr>
        <p:spPr>
          <a:xfrm>
            <a:off x="457200" y="434975"/>
            <a:ext cx="8229600" cy="1143000"/>
          </a:xfrm>
        </p:spPr>
        <p:txBody>
          <a:bodyPr/>
          <a:lstStyle/>
          <a:p>
            <a:pPr eaLnBrk="1" hangingPunct="1"/>
            <a:r>
              <a:rPr lang="it-IT" smtClean="0"/>
              <a:t>Mediatore (1)</a:t>
            </a:r>
          </a:p>
        </p:txBody>
      </p:sp>
      <p:sp>
        <p:nvSpPr>
          <p:cNvPr id="3" name="Segnaposto contenuto 2"/>
          <p:cNvSpPr>
            <a:spLocks noGrp="1"/>
          </p:cNvSpPr>
          <p:nvPr>
            <p:ph idx="1"/>
          </p:nvPr>
        </p:nvSpPr>
        <p:spPr/>
        <p:txBody>
          <a:bodyPr>
            <a:normAutofit/>
          </a:bodyPr>
          <a:lstStyle/>
          <a:p>
            <a:pPr marL="0" indent="0" algn="just" eaLnBrk="1" fontAlgn="auto" hangingPunct="1">
              <a:spcAft>
                <a:spcPts val="0"/>
              </a:spcAft>
              <a:buClr>
                <a:schemeClr val="accent3"/>
              </a:buClr>
              <a:buFont typeface="Wingdings 2"/>
              <a:buNone/>
              <a:defRPr/>
            </a:pPr>
            <a:r>
              <a:rPr lang="it-IT" dirty="0" smtClean="0"/>
              <a:t>Utente </a:t>
            </a:r>
            <a:r>
              <a:rPr lang="it-IT" dirty="0" err="1" smtClean="0"/>
              <a:t>Customer</a:t>
            </a:r>
            <a:r>
              <a:rPr lang="it-IT" dirty="0" smtClean="0"/>
              <a:t> che si pone come intermediario tra le interazioni dei vari attori del sistema</a:t>
            </a:r>
            <a:endParaRPr lang="it-IT" dirty="0"/>
          </a:p>
        </p:txBody>
      </p:sp>
      <p:sp>
        <p:nvSpPr>
          <p:cNvPr id="4" name="Ovale 3"/>
          <p:cNvSpPr/>
          <p:nvPr/>
        </p:nvSpPr>
        <p:spPr>
          <a:xfrm>
            <a:off x="993775" y="3109913"/>
            <a:ext cx="1873250" cy="976312"/>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rtl="0">
              <a:defRPr/>
            </a:pPr>
            <a:r>
              <a:rPr lang="it-IT" b="1" kern="1200" dirty="0">
                <a:solidFill>
                  <a:prstClr val="black"/>
                </a:solidFill>
                <a:latin typeface="Calibri"/>
                <a:ea typeface="+mn-ea"/>
                <a:cs typeface="Arial" charset="0"/>
              </a:rPr>
              <a:t>Accetta registrazione utente</a:t>
            </a:r>
          </a:p>
        </p:txBody>
      </p:sp>
      <p:sp>
        <p:nvSpPr>
          <p:cNvPr id="5" name="Ovale 4"/>
          <p:cNvSpPr/>
          <p:nvPr/>
        </p:nvSpPr>
        <p:spPr>
          <a:xfrm>
            <a:off x="6848475" y="4441825"/>
            <a:ext cx="1752600" cy="928688"/>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rtl="0">
              <a:defRPr/>
            </a:pPr>
            <a:r>
              <a:rPr lang="it-IT" b="1" kern="1200" dirty="0">
                <a:solidFill>
                  <a:prstClr val="black"/>
                </a:solidFill>
                <a:latin typeface="Calibri"/>
                <a:ea typeface="+mn-ea"/>
                <a:cs typeface="Arial" charset="0"/>
              </a:rPr>
              <a:t>Gestione feedback</a:t>
            </a:r>
          </a:p>
        </p:txBody>
      </p:sp>
      <p:pic>
        <p:nvPicPr>
          <p:cNvPr id="6" name="Picture 7" descr="C:\Users\Valerio\Downloads\user_128.png"/>
          <p:cNvPicPr>
            <a:picLocks noChangeAspect="1" noChangeArrowheads="1"/>
          </p:cNvPicPr>
          <p:nvPr/>
        </p:nvPicPr>
        <p:blipFill>
          <a:blip r:embed="rId2">
            <a:duotone>
              <a:prstClr val="black"/>
              <a:srgbClr val="FF0000">
                <a:tint val="45000"/>
                <a:satMod val="400000"/>
              </a:srgbClr>
            </a:duotone>
          </a:blip>
          <a:srcRect/>
          <a:stretch>
            <a:fillRect/>
          </a:stretch>
        </p:blipFill>
        <p:spPr bwMode="auto">
          <a:xfrm>
            <a:off x="4368138" y="3087372"/>
            <a:ext cx="975360" cy="975360"/>
          </a:xfrm>
          <a:prstGeom prst="rect">
            <a:avLst/>
          </a:prstGeom>
          <a:noFill/>
        </p:spPr>
      </p:pic>
      <p:cxnSp>
        <p:nvCxnSpPr>
          <p:cNvPr id="7" name="Connettore 1 6"/>
          <p:cNvCxnSpPr>
            <a:stCxn id="6" idx="1"/>
            <a:endCxn id="4" idx="6"/>
          </p:cNvCxnSpPr>
          <p:nvPr/>
        </p:nvCxnSpPr>
        <p:spPr>
          <a:xfrm rot="10800000" flipV="1">
            <a:off x="2867025" y="3575050"/>
            <a:ext cx="1501775" cy="2381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Connettore 1 7"/>
          <p:cNvCxnSpPr>
            <a:endCxn id="5" idx="1"/>
          </p:cNvCxnSpPr>
          <p:nvPr/>
        </p:nvCxnSpPr>
        <p:spPr>
          <a:xfrm>
            <a:off x="5343525" y="3867150"/>
            <a:ext cx="1760538" cy="7112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Ovale 8"/>
          <p:cNvSpPr/>
          <p:nvPr/>
        </p:nvSpPr>
        <p:spPr>
          <a:xfrm>
            <a:off x="457200" y="4568825"/>
            <a:ext cx="1860550" cy="968375"/>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rtl="0">
              <a:defRPr/>
            </a:pPr>
            <a:r>
              <a:rPr lang="it-IT" b="1" kern="1200" dirty="0">
                <a:solidFill>
                  <a:prstClr val="black"/>
                </a:solidFill>
                <a:latin typeface="Calibri"/>
                <a:ea typeface="+mn-ea"/>
                <a:cs typeface="Arial" charset="0"/>
              </a:rPr>
              <a:t>Definizione punto di consegna</a:t>
            </a:r>
          </a:p>
        </p:txBody>
      </p:sp>
      <p:sp>
        <p:nvSpPr>
          <p:cNvPr id="10" name="Ovale 9"/>
          <p:cNvSpPr/>
          <p:nvPr/>
        </p:nvSpPr>
        <p:spPr>
          <a:xfrm>
            <a:off x="2317750" y="5219700"/>
            <a:ext cx="2281238" cy="942975"/>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rtl="0">
              <a:defRPr/>
            </a:pPr>
            <a:r>
              <a:rPr lang="it-IT" b="1" kern="1200" dirty="0">
                <a:solidFill>
                  <a:prstClr val="black"/>
                </a:solidFill>
                <a:latin typeface="Calibri"/>
                <a:ea typeface="+mn-ea"/>
                <a:cs typeface="Arial" charset="0"/>
              </a:rPr>
              <a:t>Creazione visita </a:t>
            </a:r>
            <a:r>
              <a:rPr lang="it-IT" b="1" kern="1200" dirty="0" err="1">
                <a:solidFill>
                  <a:prstClr val="black"/>
                </a:solidFill>
                <a:latin typeface="Calibri"/>
                <a:ea typeface="+mn-ea"/>
                <a:cs typeface="Arial" charset="0"/>
              </a:rPr>
              <a:t>Cybercontadino</a:t>
            </a:r>
            <a:endParaRPr lang="it-IT" b="1" kern="1200" dirty="0">
              <a:solidFill>
                <a:prstClr val="black"/>
              </a:solidFill>
              <a:latin typeface="Calibri"/>
              <a:ea typeface="+mn-ea"/>
              <a:cs typeface="Arial" charset="0"/>
            </a:endParaRPr>
          </a:p>
        </p:txBody>
      </p:sp>
      <p:cxnSp>
        <p:nvCxnSpPr>
          <p:cNvPr id="11" name="Connettore 1 10"/>
          <p:cNvCxnSpPr>
            <a:endCxn id="9" idx="7"/>
          </p:cNvCxnSpPr>
          <p:nvPr/>
        </p:nvCxnSpPr>
        <p:spPr>
          <a:xfrm rot="10800000" flipV="1">
            <a:off x="2044700" y="3867150"/>
            <a:ext cx="2324100" cy="84296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 name="Connettore 1 11"/>
          <p:cNvCxnSpPr>
            <a:endCxn id="10" idx="0"/>
          </p:cNvCxnSpPr>
          <p:nvPr/>
        </p:nvCxnSpPr>
        <p:spPr>
          <a:xfrm rot="5400000">
            <a:off x="3450432" y="4071144"/>
            <a:ext cx="1157287" cy="113982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4" name="Ovale 23"/>
          <p:cNvSpPr/>
          <p:nvPr/>
        </p:nvSpPr>
        <p:spPr>
          <a:xfrm>
            <a:off x="6591300" y="3087688"/>
            <a:ext cx="2095500" cy="974725"/>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rtl="0">
              <a:defRPr/>
            </a:pPr>
            <a:r>
              <a:rPr lang="it-IT" b="1" kern="1200" dirty="0">
                <a:solidFill>
                  <a:prstClr val="black"/>
                </a:solidFill>
                <a:latin typeface="Calibri"/>
                <a:ea typeface="+mn-ea"/>
                <a:cs typeface="Arial" charset="0"/>
              </a:rPr>
              <a:t>Accetta Rifiuta Richieste Driver</a:t>
            </a:r>
          </a:p>
        </p:txBody>
      </p:sp>
      <p:cxnSp>
        <p:nvCxnSpPr>
          <p:cNvPr id="26" name="Connettore 1 25"/>
          <p:cNvCxnSpPr>
            <a:stCxn id="6" idx="3"/>
            <a:endCxn id="24" idx="2"/>
          </p:cNvCxnSpPr>
          <p:nvPr/>
        </p:nvCxnSpPr>
        <p:spPr>
          <a:xfrm>
            <a:off x="5343525" y="3575050"/>
            <a:ext cx="1247775" cy="158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3" name="Ovale 42"/>
          <p:cNvSpPr/>
          <p:nvPr/>
        </p:nvSpPr>
        <p:spPr>
          <a:xfrm>
            <a:off x="4733925" y="5276850"/>
            <a:ext cx="1992313" cy="78105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rtl="0">
              <a:defRPr/>
            </a:pPr>
            <a:r>
              <a:rPr lang="it-IT" b="1" kern="1200" dirty="0">
                <a:solidFill>
                  <a:prstClr val="black"/>
                </a:solidFill>
                <a:latin typeface="Calibri"/>
                <a:ea typeface="+mn-ea"/>
                <a:cs typeface="Arial" charset="0"/>
              </a:rPr>
              <a:t>Consultazione storico utenti</a:t>
            </a:r>
          </a:p>
        </p:txBody>
      </p:sp>
      <p:cxnSp>
        <p:nvCxnSpPr>
          <p:cNvPr id="46" name="Connettore 1 45"/>
          <p:cNvCxnSpPr>
            <a:endCxn id="43" idx="0"/>
          </p:cNvCxnSpPr>
          <p:nvPr/>
        </p:nvCxnSpPr>
        <p:spPr>
          <a:xfrm rot="16200000" flipH="1">
            <a:off x="4793456" y="4339432"/>
            <a:ext cx="1190625" cy="684212"/>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olo 1"/>
          <p:cNvSpPr>
            <a:spLocks noGrp="1"/>
          </p:cNvSpPr>
          <p:nvPr>
            <p:ph type="title"/>
          </p:nvPr>
        </p:nvSpPr>
        <p:spPr>
          <a:xfrm>
            <a:off x="457200" y="434975"/>
            <a:ext cx="8229600" cy="1143000"/>
          </a:xfrm>
        </p:spPr>
        <p:txBody>
          <a:bodyPr/>
          <a:lstStyle/>
          <a:p>
            <a:pPr eaLnBrk="1" hangingPunct="1"/>
            <a:r>
              <a:rPr lang="it-IT" smtClean="0"/>
              <a:t>Mediatore (2)</a:t>
            </a:r>
          </a:p>
        </p:txBody>
      </p:sp>
      <p:sp>
        <p:nvSpPr>
          <p:cNvPr id="3" name="Segnaposto contenuto 2"/>
          <p:cNvSpPr>
            <a:spLocks noGrp="1"/>
          </p:cNvSpPr>
          <p:nvPr>
            <p:ph idx="1"/>
          </p:nvPr>
        </p:nvSpPr>
        <p:spPr/>
        <p:txBody>
          <a:bodyPr>
            <a:normAutofit/>
          </a:bodyPr>
          <a:lstStyle/>
          <a:p>
            <a:pPr marL="274320" indent="-274320" eaLnBrk="1" fontAlgn="auto" hangingPunct="1">
              <a:spcAft>
                <a:spcPts val="0"/>
              </a:spcAft>
              <a:buClr>
                <a:schemeClr val="accent3"/>
              </a:buClr>
              <a:buFont typeface="Wingdings 2"/>
              <a:buNone/>
              <a:defRPr/>
            </a:pPr>
            <a:endParaRPr lang="it-IT" dirty="0" smtClean="0"/>
          </a:p>
          <a:p>
            <a:pPr marL="274320" indent="-274320" eaLnBrk="1" fontAlgn="auto" hangingPunct="1">
              <a:spcAft>
                <a:spcPts val="0"/>
              </a:spcAft>
              <a:buClr>
                <a:schemeClr val="accent3"/>
              </a:buClr>
              <a:buFont typeface="Wingdings 2"/>
              <a:buNone/>
              <a:defRPr/>
            </a:pPr>
            <a:r>
              <a:rPr lang="it-IT" dirty="0" smtClean="0"/>
              <a:t>Macro-Funzionalità del mediatore:</a:t>
            </a:r>
          </a:p>
          <a:p>
            <a:pPr marL="640080" lvl="1" indent="-246888" eaLnBrk="1" fontAlgn="auto" hangingPunct="1">
              <a:spcAft>
                <a:spcPts val="0"/>
              </a:spcAft>
              <a:buFont typeface="Wingdings 2"/>
              <a:buChar char=""/>
              <a:defRPr/>
            </a:pPr>
            <a:r>
              <a:rPr lang="it-IT" dirty="0" smtClean="0"/>
              <a:t>Gestione punti consegna</a:t>
            </a:r>
            <a:endParaRPr lang="it-IT" i="1" dirty="0" smtClean="0"/>
          </a:p>
          <a:p>
            <a:pPr marL="640080" lvl="1" indent="-246888" eaLnBrk="1" fontAlgn="auto" hangingPunct="1">
              <a:spcAft>
                <a:spcPts val="0"/>
              </a:spcAft>
              <a:buFont typeface="Wingdings 2"/>
              <a:buChar char=""/>
              <a:defRPr/>
            </a:pPr>
            <a:r>
              <a:rPr lang="it-IT" dirty="0" smtClean="0"/>
              <a:t>Gestioni utenti</a:t>
            </a:r>
          </a:p>
          <a:p>
            <a:pPr marL="640080" lvl="1" indent="-246888" eaLnBrk="1" fontAlgn="auto" hangingPunct="1">
              <a:spcAft>
                <a:spcPts val="0"/>
              </a:spcAft>
              <a:buFont typeface="Wingdings 2"/>
              <a:buChar char=""/>
              <a:defRPr/>
            </a:pPr>
            <a:r>
              <a:rPr lang="it-IT" dirty="0" smtClean="0"/>
              <a:t>Esaminare registrazioni</a:t>
            </a:r>
          </a:p>
          <a:p>
            <a:pPr marL="640080" lvl="1" indent="-246888" eaLnBrk="1" fontAlgn="auto" hangingPunct="1">
              <a:spcAft>
                <a:spcPts val="0"/>
              </a:spcAft>
              <a:buFont typeface="Wingdings 2"/>
              <a:buChar char=""/>
              <a:defRPr/>
            </a:pPr>
            <a:endParaRPr lang="it-IT"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olo 1"/>
          <p:cNvSpPr>
            <a:spLocks noGrp="1"/>
          </p:cNvSpPr>
          <p:nvPr>
            <p:ph type="title"/>
          </p:nvPr>
        </p:nvSpPr>
        <p:spPr>
          <a:xfrm>
            <a:off x="457200" y="434975"/>
            <a:ext cx="8229600" cy="1143000"/>
          </a:xfrm>
        </p:spPr>
        <p:txBody>
          <a:bodyPr/>
          <a:lstStyle/>
          <a:p>
            <a:pPr eaLnBrk="1" hangingPunct="1"/>
            <a:r>
              <a:rPr lang="it-IT" sz="4000" smtClean="0"/>
              <a:t>Mediatore (3) - Esaminare registrazioni</a:t>
            </a:r>
          </a:p>
        </p:txBody>
      </p:sp>
      <p:sp>
        <p:nvSpPr>
          <p:cNvPr id="3" name="Segnaposto contenuto 2"/>
          <p:cNvSpPr>
            <a:spLocks noGrp="1"/>
          </p:cNvSpPr>
          <p:nvPr>
            <p:ph idx="1"/>
          </p:nvPr>
        </p:nvSpPr>
        <p:spPr/>
        <p:txBody>
          <a:bodyPr>
            <a:normAutofit/>
          </a:bodyPr>
          <a:lstStyle/>
          <a:p>
            <a:pPr marL="274320" indent="-274320" eaLnBrk="1" fontAlgn="auto" hangingPunct="1">
              <a:spcAft>
                <a:spcPts val="0"/>
              </a:spcAft>
              <a:buClr>
                <a:schemeClr val="accent3"/>
              </a:buClr>
              <a:buFont typeface="Wingdings 2"/>
              <a:buNone/>
              <a:defRPr/>
            </a:pPr>
            <a:r>
              <a:rPr lang="it-IT" dirty="0" smtClean="0"/>
              <a:t>Il mediatore si occupa di validare le registrazioni dei nuovi utenti:</a:t>
            </a:r>
          </a:p>
          <a:p>
            <a:pPr marL="640080" lvl="1" indent="-246888" algn="just" eaLnBrk="1" fontAlgn="auto" hangingPunct="1">
              <a:spcAft>
                <a:spcPts val="0"/>
              </a:spcAft>
              <a:buFont typeface="Wingdings 2"/>
              <a:buChar char=""/>
              <a:defRPr/>
            </a:pPr>
            <a:r>
              <a:rPr lang="it-IT" sz="2000" i="1" dirty="0" err="1" smtClean="0"/>
              <a:t>Customer</a:t>
            </a:r>
            <a:r>
              <a:rPr lang="it-IT" sz="2000" i="1" dirty="0" smtClean="0"/>
              <a:t>: </a:t>
            </a:r>
            <a:r>
              <a:rPr lang="it-IT" sz="2000" dirty="0" smtClean="0"/>
              <a:t>il mediatore fissa un incontro per effettuare l’intervista necessaria a creare quel rapporto di fiducia tra l’utente ed il gruppo </a:t>
            </a:r>
            <a:r>
              <a:rPr lang="it-IT" sz="2000" dirty="0" err="1" smtClean="0"/>
              <a:t>G.A.S.</a:t>
            </a:r>
            <a:r>
              <a:rPr lang="it-IT" sz="2000" dirty="0" smtClean="0"/>
              <a:t>, nonché una verifica della veridicità dei dati inseriti all’atto della richiesta registrazione. Può attivare l’account in seguito ad un riscontro positivo</a:t>
            </a:r>
          </a:p>
          <a:p>
            <a:pPr marL="640080" lvl="1" indent="-246888" algn="just" eaLnBrk="1" fontAlgn="auto" hangingPunct="1">
              <a:spcAft>
                <a:spcPts val="0"/>
              </a:spcAft>
              <a:buFont typeface="Wingdings 2"/>
              <a:buChar char=""/>
              <a:defRPr/>
            </a:pPr>
            <a:r>
              <a:rPr lang="it-IT" sz="2000" i="1" dirty="0" err="1" smtClean="0"/>
              <a:t>CyberContadino</a:t>
            </a:r>
            <a:r>
              <a:rPr lang="it-IT" sz="2000" i="1" dirty="0" smtClean="0"/>
              <a:t>:  </a:t>
            </a:r>
            <a:r>
              <a:rPr lang="it-IT" sz="2000" dirty="0" smtClean="0"/>
              <a:t>il mediatore fissa un incontro per effettuare l’intervista, ed invita gli utenti a partecipare ad una visita di ispezione (“gruppo di inviati”) dell’azienda agricola necessaria a creare quel rapporto di fiducia tra il fornitore ed il gruppo </a:t>
            </a:r>
            <a:r>
              <a:rPr lang="it-IT" sz="2000" dirty="0" err="1" smtClean="0"/>
              <a:t>G.A.S.</a:t>
            </a:r>
            <a:r>
              <a:rPr lang="it-IT" sz="2000" dirty="0" smtClean="0"/>
              <a:t>, nonché una verifica della veridicità dei dati inseriti all’atto della richiesta registrazione. Suggerisce l’attivazione all’amministratore.</a:t>
            </a:r>
            <a:endParaRPr lang="it-IT" sz="1600" i="1"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olo 1"/>
          <p:cNvSpPr>
            <a:spLocks noGrp="1"/>
          </p:cNvSpPr>
          <p:nvPr>
            <p:ph type="title"/>
          </p:nvPr>
        </p:nvSpPr>
        <p:spPr>
          <a:xfrm>
            <a:off x="457200" y="434975"/>
            <a:ext cx="8229600" cy="1143000"/>
          </a:xfrm>
        </p:spPr>
        <p:txBody>
          <a:bodyPr/>
          <a:lstStyle/>
          <a:p>
            <a:pPr eaLnBrk="1" hangingPunct="1"/>
            <a:r>
              <a:rPr lang="it-IT" smtClean="0"/>
              <a:t>Feedback – Eventi (1)</a:t>
            </a:r>
          </a:p>
        </p:txBody>
      </p:sp>
      <p:sp>
        <p:nvSpPr>
          <p:cNvPr id="3" name="Segnaposto contenuto 2"/>
          <p:cNvSpPr>
            <a:spLocks noGrp="1"/>
          </p:cNvSpPr>
          <p:nvPr>
            <p:ph idx="1"/>
          </p:nvPr>
        </p:nvSpPr>
        <p:spPr/>
        <p:txBody>
          <a:bodyPr>
            <a:normAutofit/>
          </a:bodyPr>
          <a:lstStyle/>
          <a:p>
            <a:pPr marL="274320" indent="-274320" eaLnBrk="1" fontAlgn="auto" hangingPunct="1">
              <a:spcAft>
                <a:spcPts val="0"/>
              </a:spcAft>
              <a:buClr>
                <a:schemeClr val="accent3"/>
              </a:buClr>
              <a:buFont typeface="Wingdings 2"/>
              <a:buNone/>
              <a:defRPr/>
            </a:pPr>
            <a:r>
              <a:rPr lang="it-IT" dirty="0" smtClean="0"/>
              <a:t>Gli eventi che fanno scaturire i feedback sono:</a:t>
            </a:r>
          </a:p>
          <a:p>
            <a:pPr marL="514350" indent="-514350" eaLnBrk="1" fontAlgn="auto" hangingPunct="1">
              <a:spcAft>
                <a:spcPts val="0"/>
              </a:spcAft>
              <a:buClr>
                <a:schemeClr val="accent3"/>
              </a:buClr>
              <a:buFont typeface="+mj-lt"/>
              <a:buAutoNum type="arabicPeriod"/>
              <a:defRPr/>
            </a:pPr>
            <a:r>
              <a:rPr lang="it-IT" dirty="0" smtClean="0"/>
              <a:t>Evento - “Data Consegna Ordine”</a:t>
            </a:r>
          </a:p>
          <a:p>
            <a:pPr marL="880110" lvl="1" indent="-514350" algn="just" eaLnBrk="1" fontAlgn="auto" hangingPunct="1">
              <a:spcAft>
                <a:spcPts val="0"/>
              </a:spcAft>
              <a:buClr>
                <a:schemeClr val="tx1">
                  <a:lumMod val="50000"/>
                  <a:lumOff val="50000"/>
                </a:schemeClr>
              </a:buClr>
              <a:buFont typeface="Arial" pitchFamily="34" charset="0"/>
              <a:buChar char="•"/>
              <a:defRPr/>
            </a:pPr>
            <a:r>
              <a:rPr lang="it-IT" sz="2000" dirty="0" smtClean="0"/>
              <a:t>In questo caso il sistema permette agli utenti di attribuire feedback positivi e negativi a tutti gli attori che hanno partecipato al processo di ordine.</a:t>
            </a:r>
          </a:p>
          <a:p>
            <a:pPr marL="880110" lvl="1" indent="-514350" algn="just" eaLnBrk="1" fontAlgn="auto" hangingPunct="1">
              <a:spcAft>
                <a:spcPts val="0"/>
              </a:spcAft>
              <a:buClr>
                <a:schemeClr val="tx1">
                  <a:lumMod val="50000"/>
                  <a:lumOff val="50000"/>
                </a:schemeClr>
              </a:buClr>
              <a:buFont typeface="Arial" pitchFamily="34" charset="0"/>
              <a:buChar char="•"/>
              <a:defRPr/>
            </a:pPr>
            <a:r>
              <a:rPr lang="it-IT" sz="2000" dirty="0" smtClean="0"/>
              <a:t>Viene infatti fornito ai vari </a:t>
            </a:r>
            <a:r>
              <a:rPr lang="it-IT" sz="2000" dirty="0" err="1" smtClean="0"/>
              <a:t>user</a:t>
            </a:r>
            <a:r>
              <a:rPr lang="it-IT" sz="2000" dirty="0" smtClean="0"/>
              <a:t> un </a:t>
            </a:r>
            <a:r>
              <a:rPr lang="it-IT" sz="2000" dirty="0" err="1" smtClean="0"/>
              <a:t>form</a:t>
            </a:r>
            <a:r>
              <a:rPr lang="it-IT" sz="2000" dirty="0" smtClean="0"/>
              <a:t> per assegnare il </a:t>
            </a:r>
            <a:r>
              <a:rPr lang="it-IT" sz="2000" dirty="0" err="1" smtClean="0"/>
              <a:t>feeedback</a:t>
            </a:r>
            <a:r>
              <a:rPr lang="it-IT" sz="2000" dirty="0" smtClean="0"/>
              <a:t> scegliendo da una lista di valori prestabiliti. Nel caso in cui un attore del sistema che ha partecipato al processo non assegna nessun feedback allo scadere del relativo timer il sistema assegnerà un feedback positivo automaticamente (punteggio feedback = 3).</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olo 1"/>
          <p:cNvSpPr>
            <a:spLocks noGrp="1"/>
          </p:cNvSpPr>
          <p:nvPr>
            <p:ph type="title"/>
          </p:nvPr>
        </p:nvSpPr>
        <p:spPr>
          <a:xfrm>
            <a:off x="457200" y="434975"/>
            <a:ext cx="8229600" cy="1143000"/>
          </a:xfrm>
        </p:spPr>
        <p:txBody>
          <a:bodyPr/>
          <a:lstStyle/>
          <a:p>
            <a:pPr eaLnBrk="1" hangingPunct="1"/>
            <a:r>
              <a:rPr lang="it-IT" smtClean="0"/>
              <a:t>Feedback – Eventi (2)</a:t>
            </a:r>
          </a:p>
        </p:txBody>
      </p:sp>
      <p:sp>
        <p:nvSpPr>
          <p:cNvPr id="3" name="Segnaposto contenuto 2"/>
          <p:cNvSpPr>
            <a:spLocks noGrp="1"/>
          </p:cNvSpPr>
          <p:nvPr>
            <p:ph idx="1"/>
          </p:nvPr>
        </p:nvSpPr>
        <p:spPr>
          <a:xfrm>
            <a:off x="457200" y="1935479"/>
            <a:ext cx="8229600" cy="4597125"/>
          </a:xfrm>
        </p:spPr>
        <p:txBody>
          <a:bodyPr>
            <a:normAutofit/>
          </a:bodyPr>
          <a:lstStyle/>
          <a:p>
            <a:pPr marL="274320" indent="-274320" eaLnBrk="1" fontAlgn="auto" hangingPunct="1">
              <a:spcAft>
                <a:spcPts val="0"/>
              </a:spcAft>
              <a:buClr>
                <a:schemeClr val="accent3"/>
              </a:buClr>
              <a:buFont typeface="Wingdings 2"/>
              <a:buNone/>
              <a:defRPr/>
            </a:pPr>
            <a:r>
              <a:rPr lang="it-IT" dirty="0" smtClean="0"/>
              <a:t>Gli eventi che fanno scaturire i feedback sono:</a:t>
            </a:r>
          </a:p>
          <a:p>
            <a:pPr marL="514350" indent="-514350" eaLnBrk="1" fontAlgn="auto" hangingPunct="1">
              <a:spcAft>
                <a:spcPts val="0"/>
              </a:spcAft>
              <a:buClr>
                <a:schemeClr val="accent3"/>
              </a:buClr>
              <a:buFont typeface="+mj-lt"/>
              <a:buAutoNum type="arabicPeriod"/>
              <a:defRPr/>
            </a:pPr>
            <a:r>
              <a:rPr lang="it-IT" sz="2400" dirty="0" smtClean="0"/>
              <a:t>Evento - “Compilazione questionario (Partecipa alla visita)”</a:t>
            </a:r>
          </a:p>
          <a:p>
            <a:pPr marL="1428750" lvl="3" indent="-514350" eaLnBrk="1" fontAlgn="auto" hangingPunct="1">
              <a:spcAft>
                <a:spcPts val="0"/>
              </a:spcAft>
              <a:buClr>
                <a:schemeClr val="tx1">
                  <a:lumMod val="50000"/>
                  <a:lumOff val="50000"/>
                </a:schemeClr>
              </a:buClr>
              <a:buFont typeface="Wingdings 2"/>
              <a:buNone/>
              <a:defRPr/>
            </a:pPr>
            <a:r>
              <a:rPr lang="it-IT" sz="1800" i="1" dirty="0" smtClean="0"/>
              <a:t>Agli utenti che hanno partecipato alla visita:</a:t>
            </a:r>
          </a:p>
          <a:p>
            <a:pPr marL="1428750" lvl="3" indent="-514350" algn="just" eaLnBrk="1" fontAlgn="auto" hangingPunct="1">
              <a:spcAft>
                <a:spcPts val="0"/>
              </a:spcAft>
              <a:buClr>
                <a:schemeClr val="accent3"/>
              </a:buClr>
              <a:buFont typeface="Wingdings 2"/>
              <a:buChar char=""/>
              <a:defRPr/>
            </a:pPr>
            <a:r>
              <a:rPr lang="it-IT" sz="1600" dirty="0" smtClean="0"/>
              <a:t>L’utente che hanno partecipato alla visita in azienda deve compilare il questionario entro un tempo prestabilito.</a:t>
            </a:r>
          </a:p>
          <a:p>
            <a:pPr marL="1428750" lvl="3" indent="-514350" algn="just" eaLnBrk="1" fontAlgn="auto" hangingPunct="1">
              <a:spcAft>
                <a:spcPts val="0"/>
              </a:spcAft>
              <a:buClr>
                <a:schemeClr val="accent3"/>
              </a:buClr>
              <a:buFont typeface="Wingdings 2"/>
              <a:buChar char=""/>
              <a:defRPr/>
            </a:pPr>
            <a:r>
              <a:rPr lang="it-IT" sz="1600" dirty="0" smtClean="0"/>
              <a:t>Il mediatore che ha in consegna il processo di registrazione di quel fornitore può assegnare un feedback negativo o positivo agli utenti inviati in due casi:</a:t>
            </a:r>
          </a:p>
          <a:p>
            <a:pPr marL="1977390" lvl="5" indent="-514350" algn="just">
              <a:buClr>
                <a:schemeClr val="tx1"/>
              </a:buClr>
              <a:buFont typeface="+mj-lt"/>
              <a:buAutoNum type="arabicPeriod"/>
              <a:defRPr/>
            </a:pPr>
            <a:r>
              <a:rPr lang="it-IT" sz="1700" dirty="0" smtClean="0">
                <a:latin typeface="+mj-lt"/>
              </a:rPr>
              <a:t>L’utente ha compilato il questionario – feedback positivo</a:t>
            </a:r>
          </a:p>
          <a:p>
            <a:pPr marL="1977390" lvl="5" indent="-514350" algn="just">
              <a:buClr>
                <a:schemeClr val="tx1"/>
              </a:buClr>
              <a:buFont typeface="+mj-lt"/>
              <a:buAutoNum type="arabicPeriod"/>
              <a:defRPr/>
            </a:pPr>
            <a:r>
              <a:rPr lang="it-IT" sz="1700" dirty="0" smtClean="0">
                <a:latin typeface="+mj-lt"/>
              </a:rPr>
              <a:t>L’utente non ha compilato il questionario nel tempo prestabilito – feedback negativo</a:t>
            </a:r>
            <a:endParaRPr lang="it-IT" sz="2000" dirty="0" smtClean="0"/>
          </a:p>
          <a:p>
            <a:pPr marL="880110" lvl="1" indent="-514350" eaLnBrk="1" fontAlgn="auto" hangingPunct="1">
              <a:spcAft>
                <a:spcPts val="0"/>
              </a:spcAft>
              <a:buFont typeface="Wingdings 2"/>
              <a:buChar char=""/>
              <a:defRPr/>
            </a:pPr>
            <a:endParaRPr lang="it-IT"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Sommario</a:t>
            </a:r>
            <a:endParaRPr lang="it-IT" dirty="0"/>
          </a:p>
        </p:txBody>
      </p:sp>
      <p:sp>
        <p:nvSpPr>
          <p:cNvPr id="3" name="Segnaposto contenuto 2"/>
          <p:cNvSpPr>
            <a:spLocks noGrp="1"/>
          </p:cNvSpPr>
          <p:nvPr>
            <p:ph idx="1"/>
          </p:nvPr>
        </p:nvSpPr>
        <p:spPr/>
        <p:txBody>
          <a:bodyPr/>
          <a:lstStyle/>
          <a:p>
            <a:r>
              <a:rPr lang="it-IT" dirty="0" smtClean="0"/>
              <a:t>Dominio </a:t>
            </a:r>
            <a:r>
              <a:rPr lang="it-IT" dirty="0" smtClean="0"/>
              <a:t>dell’applicazione</a:t>
            </a:r>
          </a:p>
          <a:p>
            <a:r>
              <a:rPr lang="it-IT" dirty="0" smtClean="0"/>
              <a:t>Architettura</a:t>
            </a:r>
          </a:p>
          <a:p>
            <a:r>
              <a:rPr lang="it-IT" dirty="0" smtClean="0"/>
              <a:t>JSF</a:t>
            </a:r>
          </a:p>
          <a:p>
            <a:r>
              <a:rPr lang="it-IT" dirty="0" smtClean="0"/>
              <a:t>Componenti </a:t>
            </a:r>
            <a:r>
              <a:rPr lang="it-IT" dirty="0" err="1" smtClean="0"/>
              <a:t>Seam</a:t>
            </a:r>
            <a:endParaRPr lang="it-IT" dirty="0" smtClean="0"/>
          </a:p>
          <a:p>
            <a:r>
              <a:rPr lang="it-IT" dirty="0" smtClean="0"/>
              <a:t>EJB</a:t>
            </a:r>
            <a:endParaRPr lang="it-IT" dirty="0" smtClean="0"/>
          </a:p>
          <a:p>
            <a:r>
              <a:rPr lang="it-IT" dirty="0" smtClean="0"/>
              <a:t>JBPM</a:t>
            </a:r>
          </a:p>
          <a:p>
            <a:r>
              <a:rPr lang="it-IT" dirty="0" smtClean="0"/>
              <a:t>Processi</a:t>
            </a:r>
            <a:endParaRPr lang="it-IT" dirty="0" smtClean="0"/>
          </a:p>
          <a:p>
            <a:r>
              <a:rPr lang="it-IT" dirty="0" smtClean="0"/>
              <a:t>UDDI – WSDL</a:t>
            </a:r>
          </a:p>
          <a:p>
            <a:endParaRPr lang="it-IT"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4294967295"/>
          </p:nvPr>
        </p:nvSpPr>
        <p:spPr>
          <a:xfrm>
            <a:off x="457200" y="1600200"/>
            <a:ext cx="8229600" cy="5043488"/>
          </a:xfrm>
        </p:spPr>
        <p:txBody>
          <a:bodyPr/>
          <a:lstStyle/>
          <a:p>
            <a:pPr marL="269875" indent="-269875" algn="ctr" eaLnBrk="1" hangingPunct="1">
              <a:lnSpc>
                <a:spcPct val="90000"/>
              </a:lnSpc>
              <a:spcBef>
                <a:spcPts val="700"/>
              </a:spcBef>
              <a:buClr>
                <a:srgbClr val="9BBB59"/>
              </a:buClr>
              <a:buSzPct val="95000"/>
              <a:buFont typeface="Times New Roman" pitchFamily="16" charset="0"/>
              <a:buNone/>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defRPr/>
            </a:pPr>
            <a:r>
              <a:rPr lang="it-IT" dirty="0" smtClean="0">
                <a:latin typeface="+mj-lt"/>
              </a:rPr>
              <a:t>1) Feedback nel caso di driver diverso dal contadino:</a:t>
            </a:r>
          </a:p>
          <a:p>
            <a:pPr marL="269875" indent="-269875" algn="ctr" eaLnBrk="1" hangingPunct="1">
              <a:lnSpc>
                <a:spcPct val="90000"/>
              </a:lnSpc>
              <a:spcBef>
                <a:spcPts val="700"/>
              </a:spcBef>
              <a:buClr>
                <a:srgbClr val="9BBB59"/>
              </a:buClr>
              <a:buSzPct val="95000"/>
              <a:buFont typeface="Times New Roman" pitchFamily="16" charset="0"/>
              <a:buNone/>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defRPr/>
            </a:pPr>
            <a:endParaRPr lang="it-IT" dirty="0" smtClean="0">
              <a:latin typeface="+mj-lt"/>
            </a:endParaRPr>
          </a:p>
          <a:p>
            <a:pPr marL="269875" indent="-269875" algn="ctr" eaLnBrk="1" hangingPunct="1">
              <a:lnSpc>
                <a:spcPct val="90000"/>
              </a:lnSpc>
              <a:spcBef>
                <a:spcPts val="700"/>
              </a:spcBef>
              <a:buClr>
                <a:srgbClr val="9BBB59"/>
              </a:buClr>
              <a:buSzPct val="95000"/>
              <a:buFont typeface="Times New Roman" pitchFamily="16" charset="0"/>
              <a:buNone/>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defRPr/>
            </a:pPr>
            <a:endParaRPr lang="it-IT" dirty="0" smtClean="0">
              <a:latin typeface="+mj-lt"/>
            </a:endParaRPr>
          </a:p>
          <a:p>
            <a:pPr marL="269875" indent="-269875" algn="ctr" eaLnBrk="1" hangingPunct="1">
              <a:lnSpc>
                <a:spcPct val="90000"/>
              </a:lnSpc>
              <a:spcBef>
                <a:spcPts val="700"/>
              </a:spcBef>
              <a:buClr>
                <a:srgbClr val="9BBB59"/>
              </a:buClr>
              <a:buSzPct val="95000"/>
              <a:buFont typeface="Times New Roman" pitchFamily="16" charset="0"/>
              <a:buNone/>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defRPr/>
            </a:pPr>
            <a:endParaRPr lang="it-IT" dirty="0" smtClean="0">
              <a:latin typeface="+mj-lt"/>
            </a:endParaRPr>
          </a:p>
          <a:p>
            <a:pPr marL="269875" indent="-269875" algn="ctr" eaLnBrk="1" hangingPunct="1">
              <a:lnSpc>
                <a:spcPct val="90000"/>
              </a:lnSpc>
              <a:spcBef>
                <a:spcPts val="700"/>
              </a:spcBef>
              <a:buClr>
                <a:srgbClr val="9BBB59"/>
              </a:buClr>
              <a:buSzPct val="95000"/>
              <a:buFont typeface="Times New Roman" pitchFamily="16" charset="0"/>
              <a:buNone/>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defRPr/>
            </a:pPr>
            <a:endParaRPr lang="it-IT" dirty="0" smtClean="0">
              <a:latin typeface="+mj-lt"/>
            </a:endParaRPr>
          </a:p>
          <a:p>
            <a:pPr marL="269875" indent="-269875" algn="ctr" eaLnBrk="1" hangingPunct="1">
              <a:lnSpc>
                <a:spcPct val="90000"/>
              </a:lnSpc>
              <a:spcBef>
                <a:spcPts val="700"/>
              </a:spcBef>
              <a:buClr>
                <a:srgbClr val="9BBB59"/>
              </a:buClr>
              <a:buSzPct val="95000"/>
              <a:buFont typeface="Times New Roman" pitchFamily="16" charset="0"/>
              <a:buNone/>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defRPr/>
            </a:pPr>
            <a:endParaRPr lang="it-IT" dirty="0" smtClean="0">
              <a:latin typeface="+mj-lt"/>
            </a:endParaRPr>
          </a:p>
          <a:p>
            <a:pPr marL="269875" indent="-269875" algn="ctr" eaLnBrk="1" hangingPunct="1">
              <a:lnSpc>
                <a:spcPct val="90000"/>
              </a:lnSpc>
              <a:spcBef>
                <a:spcPts val="700"/>
              </a:spcBef>
              <a:buClr>
                <a:srgbClr val="9BBB59"/>
              </a:buClr>
              <a:buSzPct val="95000"/>
              <a:buFont typeface="Times New Roman" pitchFamily="16" charset="0"/>
              <a:buNone/>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defRPr/>
            </a:pPr>
            <a:r>
              <a:rPr lang="it-IT" dirty="0" smtClean="0">
                <a:latin typeface="+mj-lt"/>
              </a:rPr>
              <a:t>2) Feedback dove il contadino è anche il driver:</a:t>
            </a:r>
          </a:p>
        </p:txBody>
      </p:sp>
      <p:sp>
        <p:nvSpPr>
          <p:cNvPr id="25603" name="Rectangle 1"/>
          <p:cNvSpPr>
            <a:spLocks noGrp="1" noChangeArrowheads="1"/>
          </p:cNvSpPr>
          <p:nvPr>
            <p:ph type="title" idx="4294967295"/>
          </p:nvPr>
        </p:nvSpPr>
        <p:spPr>
          <a:xfrm>
            <a:off x="457200" y="274638"/>
            <a:ext cx="8229600" cy="1143000"/>
          </a:xfrm>
        </p:spPr>
        <p:txBody>
          <a:bodyPr lIns="90000" rIns="90000" bIns="46800" anchor="ctr"/>
          <a:lstStyle/>
          <a:p>
            <a:pPr algn="ct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4400" smtClean="0">
                <a:solidFill>
                  <a:schemeClr val="tx1"/>
                </a:solidFill>
              </a:rPr>
              <a:t>Gestione feedback per un ordine</a:t>
            </a:r>
          </a:p>
        </p:txBody>
      </p:sp>
      <p:pic>
        <p:nvPicPr>
          <p:cNvPr id="5" name="Picture 7" descr="C:\Users\Valerio\Downloads\user_128.png"/>
          <p:cNvPicPr>
            <a:picLocks noChangeAspect="1" noChangeArrowheads="1"/>
          </p:cNvPicPr>
          <p:nvPr/>
        </p:nvPicPr>
        <p:blipFill>
          <a:blip r:embed="rId3">
            <a:duotone>
              <a:prstClr val="black"/>
              <a:srgbClr val="FF0000">
                <a:tint val="45000"/>
                <a:satMod val="400000"/>
              </a:srgbClr>
            </a:duotone>
          </a:blip>
          <a:srcRect/>
          <a:stretch>
            <a:fillRect/>
          </a:stretch>
        </p:blipFill>
        <p:spPr bwMode="auto">
          <a:xfrm>
            <a:off x="7072330" y="2285992"/>
            <a:ext cx="975360" cy="975360"/>
          </a:xfrm>
          <a:prstGeom prst="rect">
            <a:avLst/>
          </a:prstGeom>
          <a:noFill/>
        </p:spPr>
      </p:pic>
      <p:pic>
        <p:nvPicPr>
          <p:cNvPr id="6" name="Picture 7" descr="C:\Users\Valerio\Downloads\user_128.png"/>
          <p:cNvPicPr>
            <a:picLocks noChangeAspect="1" noChangeArrowheads="1"/>
          </p:cNvPicPr>
          <p:nvPr/>
        </p:nvPicPr>
        <p:blipFill>
          <a:blip r:embed="rId3">
            <a:duotone>
              <a:prstClr val="black"/>
              <a:srgbClr val="FF0000">
                <a:tint val="45000"/>
                <a:satMod val="400000"/>
              </a:srgbClr>
            </a:duotone>
          </a:blip>
          <a:srcRect/>
          <a:stretch>
            <a:fillRect/>
          </a:stretch>
        </p:blipFill>
        <p:spPr bwMode="auto">
          <a:xfrm>
            <a:off x="1000100" y="2285992"/>
            <a:ext cx="975360" cy="975360"/>
          </a:xfrm>
          <a:prstGeom prst="rect">
            <a:avLst/>
          </a:prstGeom>
          <a:noFill/>
        </p:spPr>
      </p:pic>
      <p:pic>
        <p:nvPicPr>
          <p:cNvPr id="7" name="Picture 7" descr="C:\Users\Valerio\Downloads\user_128.png"/>
          <p:cNvPicPr>
            <a:picLocks noChangeAspect="1" noChangeArrowheads="1"/>
          </p:cNvPicPr>
          <p:nvPr/>
        </p:nvPicPr>
        <p:blipFill>
          <a:blip r:embed="rId3">
            <a:duotone>
              <a:prstClr val="black"/>
              <a:srgbClr val="FF0000">
                <a:tint val="45000"/>
                <a:satMod val="400000"/>
              </a:srgbClr>
            </a:duotone>
          </a:blip>
          <a:srcRect/>
          <a:stretch>
            <a:fillRect/>
          </a:stretch>
        </p:blipFill>
        <p:spPr bwMode="auto">
          <a:xfrm>
            <a:off x="4071934" y="2285992"/>
            <a:ext cx="975360" cy="975360"/>
          </a:xfrm>
          <a:prstGeom prst="rect">
            <a:avLst/>
          </a:prstGeom>
          <a:noFill/>
        </p:spPr>
      </p:pic>
      <p:sp>
        <p:nvSpPr>
          <p:cNvPr id="25607" name="CasellaDiTesto 7"/>
          <p:cNvSpPr txBox="1">
            <a:spLocks noChangeArrowheads="1"/>
          </p:cNvSpPr>
          <p:nvPr/>
        </p:nvSpPr>
        <p:spPr bwMode="auto">
          <a:xfrm>
            <a:off x="7000875" y="3357563"/>
            <a:ext cx="1314450" cy="369887"/>
          </a:xfrm>
          <a:prstGeom prst="rect">
            <a:avLst/>
          </a:prstGeom>
          <a:noFill/>
          <a:ln w="9525">
            <a:noFill/>
            <a:miter lim="800000"/>
            <a:headEnd/>
            <a:tailEnd/>
          </a:ln>
        </p:spPr>
        <p:txBody>
          <a:bodyPr>
            <a:spAutoFit/>
          </a:bodyPr>
          <a:lstStyle/>
          <a:p>
            <a:pPr algn="ctr" defTabSz="449263" rtl="0" fontAlgn="base">
              <a:spcBef>
                <a:spcPct val="0"/>
              </a:spcBef>
              <a:spcAft>
                <a:spcPct val="0"/>
              </a:spcAft>
              <a:buClr>
                <a:srgbClr val="000000"/>
              </a:buClr>
              <a:buSzPct val="100000"/>
              <a:buFont typeface="Times New Roman" pitchFamily="18" charset="0"/>
              <a:buNone/>
            </a:pPr>
            <a:r>
              <a:rPr lang="it-IT" b="1" i="1" kern="1200">
                <a:solidFill>
                  <a:srgbClr val="000000"/>
                </a:solidFill>
                <a:latin typeface="Calibri" pitchFamily="34" charset="0"/>
                <a:ea typeface="+mn-ea"/>
                <a:cs typeface="Arial" charset="0"/>
              </a:rPr>
              <a:t>Customer</a:t>
            </a:r>
          </a:p>
        </p:txBody>
      </p:sp>
      <p:sp>
        <p:nvSpPr>
          <p:cNvPr id="25608" name="CasellaDiTesto 9"/>
          <p:cNvSpPr txBox="1">
            <a:spLocks noChangeArrowheads="1"/>
          </p:cNvSpPr>
          <p:nvPr/>
        </p:nvSpPr>
        <p:spPr bwMode="auto">
          <a:xfrm>
            <a:off x="857250" y="3357563"/>
            <a:ext cx="1314450" cy="369887"/>
          </a:xfrm>
          <a:prstGeom prst="rect">
            <a:avLst/>
          </a:prstGeom>
          <a:noFill/>
          <a:ln w="9525">
            <a:noFill/>
            <a:miter lim="800000"/>
            <a:headEnd/>
            <a:tailEnd/>
          </a:ln>
        </p:spPr>
        <p:txBody>
          <a:bodyPr>
            <a:spAutoFit/>
          </a:bodyPr>
          <a:lstStyle/>
          <a:p>
            <a:pPr algn="ctr" defTabSz="449263" rtl="0" fontAlgn="base">
              <a:spcBef>
                <a:spcPct val="0"/>
              </a:spcBef>
              <a:spcAft>
                <a:spcPct val="0"/>
              </a:spcAft>
              <a:buClr>
                <a:srgbClr val="000000"/>
              </a:buClr>
              <a:buSzPct val="100000"/>
              <a:buFont typeface="Times New Roman" pitchFamily="18" charset="0"/>
              <a:buNone/>
            </a:pPr>
            <a:r>
              <a:rPr lang="it-IT" b="1" i="1" kern="1200">
                <a:solidFill>
                  <a:srgbClr val="000000"/>
                </a:solidFill>
                <a:latin typeface="Calibri" pitchFamily="34" charset="0"/>
                <a:ea typeface="+mn-ea"/>
                <a:cs typeface="Arial" charset="0"/>
              </a:rPr>
              <a:t>Contadino</a:t>
            </a:r>
          </a:p>
        </p:txBody>
      </p:sp>
      <p:sp>
        <p:nvSpPr>
          <p:cNvPr id="25609" name="CasellaDiTesto 10"/>
          <p:cNvSpPr txBox="1">
            <a:spLocks noChangeArrowheads="1"/>
          </p:cNvSpPr>
          <p:nvPr/>
        </p:nvSpPr>
        <p:spPr bwMode="auto">
          <a:xfrm>
            <a:off x="3929063" y="3214688"/>
            <a:ext cx="1314450" cy="369887"/>
          </a:xfrm>
          <a:prstGeom prst="rect">
            <a:avLst/>
          </a:prstGeom>
          <a:noFill/>
          <a:ln w="9525">
            <a:noFill/>
            <a:miter lim="800000"/>
            <a:headEnd/>
            <a:tailEnd/>
          </a:ln>
        </p:spPr>
        <p:txBody>
          <a:bodyPr>
            <a:spAutoFit/>
          </a:bodyPr>
          <a:lstStyle/>
          <a:p>
            <a:pPr algn="ctr" defTabSz="449263" rtl="0" fontAlgn="base">
              <a:spcBef>
                <a:spcPct val="0"/>
              </a:spcBef>
              <a:spcAft>
                <a:spcPct val="0"/>
              </a:spcAft>
              <a:buClr>
                <a:srgbClr val="000000"/>
              </a:buClr>
              <a:buSzPct val="100000"/>
              <a:buFont typeface="Times New Roman" pitchFamily="18" charset="0"/>
              <a:buNone/>
            </a:pPr>
            <a:r>
              <a:rPr lang="it-IT" b="1" i="1" kern="1200">
                <a:solidFill>
                  <a:srgbClr val="000000"/>
                </a:solidFill>
                <a:latin typeface="Calibri" pitchFamily="34" charset="0"/>
                <a:ea typeface="+mn-ea"/>
                <a:cs typeface="Arial" charset="0"/>
              </a:rPr>
              <a:t>Driver</a:t>
            </a:r>
          </a:p>
        </p:txBody>
      </p:sp>
      <p:cxnSp>
        <p:nvCxnSpPr>
          <p:cNvPr id="25610" name="Connettore 2 58"/>
          <p:cNvCxnSpPr>
            <a:cxnSpLocks noChangeShapeType="1"/>
          </p:cNvCxnSpPr>
          <p:nvPr/>
        </p:nvCxnSpPr>
        <p:spPr bwMode="auto">
          <a:xfrm rot="10800000">
            <a:off x="2316163" y="5761038"/>
            <a:ext cx="2184400" cy="382587"/>
          </a:xfrm>
          <a:prstGeom prst="straightConnector1">
            <a:avLst/>
          </a:prstGeom>
          <a:noFill/>
          <a:ln w="9525" algn="ctr">
            <a:solidFill>
              <a:schemeClr val="tx1"/>
            </a:solidFill>
            <a:round/>
            <a:headEnd/>
            <a:tailEnd type="arrow" w="med" len="med"/>
          </a:ln>
        </p:spPr>
      </p:cxnSp>
      <p:cxnSp>
        <p:nvCxnSpPr>
          <p:cNvPr id="25611" name="Connettore 1 60"/>
          <p:cNvCxnSpPr>
            <a:cxnSpLocks noChangeShapeType="1"/>
          </p:cNvCxnSpPr>
          <p:nvPr/>
        </p:nvCxnSpPr>
        <p:spPr bwMode="auto">
          <a:xfrm rot="5400000">
            <a:off x="5731669" y="2101056"/>
            <a:ext cx="668338" cy="2987675"/>
          </a:xfrm>
          <a:prstGeom prst="line">
            <a:avLst/>
          </a:prstGeom>
          <a:noFill/>
          <a:ln w="9525" algn="ctr">
            <a:solidFill>
              <a:schemeClr val="tx1"/>
            </a:solidFill>
            <a:round/>
            <a:headEnd/>
            <a:tailEnd/>
          </a:ln>
        </p:spPr>
      </p:cxnSp>
      <p:cxnSp>
        <p:nvCxnSpPr>
          <p:cNvPr id="25612" name="Connettore 2 70"/>
          <p:cNvCxnSpPr>
            <a:cxnSpLocks noChangeShapeType="1"/>
          </p:cNvCxnSpPr>
          <p:nvPr/>
        </p:nvCxnSpPr>
        <p:spPr bwMode="auto">
          <a:xfrm rot="10800000">
            <a:off x="1974850" y="2773363"/>
            <a:ext cx="2097088" cy="1587"/>
          </a:xfrm>
          <a:prstGeom prst="straightConnector1">
            <a:avLst/>
          </a:prstGeom>
          <a:noFill/>
          <a:ln w="9525" algn="ctr">
            <a:solidFill>
              <a:schemeClr val="tx1"/>
            </a:solidFill>
            <a:round/>
            <a:headEnd type="arrow" w="med" len="med"/>
            <a:tailEnd type="arrow" w="med" len="med"/>
          </a:ln>
        </p:spPr>
      </p:cxnSp>
      <p:cxnSp>
        <p:nvCxnSpPr>
          <p:cNvPr id="25613" name="Connettore 2 73"/>
          <p:cNvCxnSpPr>
            <a:cxnSpLocks noChangeShapeType="1"/>
          </p:cNvCxnSpPr>
          <p:nvPr/>
        </p:nvCxnSpPr>
        <p:spPr bwMode="auto">
          <a:xfrm rot="10800000">
            <a:off x="5046663" y="2773363"/>
            <a:ext cx="2025650" cy="1587"/>
          </a:xfrm>
          <a:prstGeom prst="straightConnector1">
            <a:avLst/>
          </a:prstGeom>
          <a:noFill/>
          <a:ln w="9525" algn="ctr">
            <a:solidFill>
              <a:schemeClr val="tx1"/>
            </a:solidFill>
            <a:round/>
            <a:headEnd type="arrow" w="med" len="med"/>
            <a:tailEnd type="arrow" w="med" len="med"/>
          </a:ln>
        </p:spPr>
      </p:cxnSp>
      <p:pic>
        <p:nvPicPr>
          <p:cNvPr id="79" name="Picture 7" descr="C:\Users\Valerio\Downloads\user_128.png"/>
          <p:cNvPicPr>
            <a:picLocks noChangeAspect="1" noChangeArrowheads="1"/>
          </p:cNvPicPr>
          <p:nvPr/>
        </p:nvPicPr>
        <p:blipFill>
          <a:blip r:embed="rId3">
            <a:duotone>
              <a:prstClr val="black"/>
              <a:srgbClr val="FF0000">
                <a:tint val="45000"/>
                <a:satMod val="400000"/>
              </a:srgbClr>
            </a:duotone>
          </a:blip>
          <a:srcRect/>
          <a:stretch>
            <a:fillRect/>
          </a:stretch>
        </p:blipFill>
        <p:spPr bwMode="auto">
          <a:xfrm>
            <a:off x="6211280" y="4786322"/>
            <a:ext cx="975360" cy="975360"/>
          </a:xfrm>
          <a:prstGeom prst="rect">
            <a:avLst/>
          </a:prstGeom>
          <a:noFill/>
        </p:spPr>
      </p:pic>
      <p:pic>
        <p:nvPicPr>
          <p:cNvPr id="80" name="Picture 7" descr="C:\Users\Valerio\Downloads\user_128.png"/>
          <p:cNvPicPr>
            <a:picLocks noChangeAspect="1" noChangeArrowheads="1"/>
          </p:cNvPicPr>
          <p:nvPr/>
        </p:nvPicPr>
        <p:blipFill>
          <a:blip r:embed="rId3">
            <a:duotone>
              <a:prstClr val="black"/>
              <a:srgbClr val="FF0000">
                <a:tint val="45000"/>
                <a:satMod val="400000"/>
              </a:srgbClr>
            </a:duotone>
          </a:blip>
          <a:srcRect/>
          <a:stretch>
            <a:fillRect/>
          </a:stretch>
        </p:blipFill>
        <p:spPr bwMode="auto">
          <a:xfrm>
            <a:off x="1828790" y="4786322"/>
            <a:ext cx="975360" cy="975360"/>
          </a:xfrm>
          <a:prstGeom prst="rect">
            <a:avLst/>
          </a:prstGeom>
          <a:noFill/>
        </p:spPr>
      </p:pic>
      <p:sp>
        <p:nvSpPr>
          <p:cNvPr id="25616" name="CasellaDiTesto 81"/>
          <p:cNvSpPr txBox="1">
            <a:spLocks noChangeArrowheads="1"/>
          </p:cNvSpPr>
          <p:nvPr/>
        </p:nvSpPr>
        <p:spPr bwMode="auto">
          <a:xfrm>
            <a:off x="6043613" y="5857875"/>
            <a:ext cx="1314450" cy="369888"/>
          </a:xfrm>
          <a:prstGeom prst="rect">
            <a:avLst/>
          </a:prstGeom>
          <a:noFill/>
          <a:ln w="9525">
            <a:noFill/>
            <a:miter lim="800000"/>
            <a:headEnd/>
            <a:tailEnd/>
          </a:ln>
        </p:spPr>
        <p:txBody>
          <a:bodyPr>
            <a:spAutoFit/>
          </a:bodyPr>
          <a:lstStyle/>
          <a:p>
            <a:pPr algn="ctr" defTabSz="449263" rtl="0" fontAlgn="base">
              <a:spcBef>
                <a:spcPct val="0"/>
              </a:spcBef>
              <a:spcAft>
                <a:spcPct val="0"/>
              </a:spcAft>
              <a:buClr>
                <a:srgbClr val="000000"/>
              </a:buClr>
              <a:buSzPct val="100000"/>
              <a:buFont typeface="Times New Roman" pitchFamily="18" charset="0"/>
              <a:buNone/>
            </a:pPr>
            <a:r>
              <a:rPr lang="it-IT" b="1" i="1" kern="1200">
                <a:solidFill>
                  <a:srgbClr val="000000"/>
                </a:solidFill>
                <a:latin typeface="Calibri" pitchFamily="34" charset="0"/>
                <a:ea typeface="+mn-ea"/>
                <a:cs typeface="Arial" charset="0"/>
              </a:rPr>
              <a:t>Customer</a:t>
            </a:r>
          </a:p>
        </p:txBody>
      </p:sp>
      <p:sp>
        <p:nvSpPr>
          <p:cNvPr id="25617" name="CasellaDiTesto 82"/>
          <p:cNvSpPr txBox="1">
            <a:spLocks noChangeArrowheads="1"/>
          </p:cNvSpPr>
          <p:nvPr/>
        </p:nvSpPr>
        <p:spPr bwMode="auto">
          <a:xfrm>
            <a:off x="1728788" y="5857875"/>
            <a:ext cx="1314450" cy="369888"/>
          </a:xfrm>
          <a:prstGeom prst="rect">
            <a:avLst/>
          </a:prstGeom>
          <a:noFill/>
          <a:ln w="9525">
            <a:noFill/>
            <a:miter lim="800000"/>
            <a:headEnd/>
            <a:tailEnd/>
          </a:ln>
        </p:spPr>
        <p:txBody>
          <a:bodyPr>
            <a:spAutoFit/>
          </a:bodyPr>
          <a:lstStyle/>
          <a:p>
            <a:pPr algn="ctr" defTabSz="449263" rtl="0" fontAlgn="base">
              <a:spcBef>
                <a:spcPct val="0"/>
              </a:spcBef>
              <a:spcAft>
                <a:spcPct val="0"/>
              </a:spcAft>
              <a:buClr>
                <a:srgbClr val="000000"/>
              </a:buClr>
              <a:buSzPct val="100000"/>
              <a:buFont typeface="Times New Roman" pitchFamily="18" charset="0"/>
              <a:buNone/>
            </a:pPr>
            <a:r>
              <a:rPr lang="it-IT" b="1" i="1" kern="1200">
                <a:solidFill>
                  <a:srgbClr val="000000"/>
                </a:solidFill>
                <a:latin typeface="Calibri" pitchFamily="34" charset="0"/>
                <a:ea typeface="+mn-ea"/>
                <a:cs typeface="Arial" charset="0"/>
              </a:rPr>
              <a:t>Contadino</a:t>
            </a:r>
          </a:p>
        </p:txBody>
      </p:sp>
      <p:cxnSp>
        <p:nvCxnSpPr>
          <p:cNvPr id="25618" name="Connettore 2 86"/>
          <p:cNvCxnSpPr>
            <a:cxnSpLocks noChangeShapeType="1"/>
          </p:cNvCxnSpPr>
          <p:nvPr/>
        </p:nvCxnSpPr>
        <p:spPr bwMode="auto">
          <a:xfrm rot="10800000">
            <a:off x="2803525" y="5273675"/>
            <a:ext cx="3408363" cy="1588"/>
          </a:xfrm>
          <a:prstGeom prst="straightConnector1">
            <a:avLst/>
          </a:prstGeom>
          <a:noFill/>
          <a:ln w="9525" algn="ctr">
            <a:solidFill>
              <a:schemeClr val="tx1"/>
            </a:solidFill>
            <a:round/>
            <a:headEnd type="arrow" w="med" len="med"/>
            <a:tailEnd type="arrow" w="med" len="med"/>
          </a:ln>
        </p:spPr>
      </p:cxnSp>
      <p:cxnSp>
        <p:nvCxnSpPr>
          <p:cNvPr id="25619" name="Connettore 1 90"/>
          <p:cNvCxnSpPr>
            <a:cxnSpLocks noChangeShapeType="1"/>
          </p:cNvCxnSpPr>
          <p:nvPr/>
        </p:nvCxnSpPr>
        <p:spPr bwMode="auto">
          <a:xfrm rot="5400000">
            <a:off x="5408613" y="4852988"/>
            <a:ext cx="382587" cy="2198687"/>
          </a:xfrm>
          <a:prstGeom prst="line">
            <a:avLst/>
          </a:prstGeom>
          <a:noFill/>
          <a:ln w="9525" algn="ctr">
            <a:solidFill>
              <a:schemeClr val="tx1"/>
            </a:solidFill>
            <a:round/>
            <a:headEnd/>
            <a:tailEnd/>
          </a:ln>
        </p:spPr>
      </p:cxnSp>
      <p:sp>
        <p:nvSpPr>
          <p:cNvPr id="25620" name="CasellaDiTesto 95"/>
          <p:cNvSpPr txBox="1">
            <a:spLocks noChangeArrowheads="1"/>
          </p:cNvSpPr>
          <p:nvPr/>
        </p:nvSpPr>
        <p:spPr bwMode="auto">
          <a:xfrm>
            <a:off x="3857625" y="6143625"/>
            <a:ext cx="1571625" cy="307975"/>
          </a:xfrm>
          <a:prstGeom prst="rect">
            <a:avLst/>
          </a:prstGeom>
          <a:noFill/>
          <a:ln w="9525">
            <a:noFill/>
            <a:miter lim="800000"/>
            <a:headEnd/>
            <a:tailEnd/>
          </a:ln>
        </p:spPr>
        <p:txBody>
          <a:bodyPr>
            <a:spAutoFit/>
          </a:bodyPr>
          <a:lstStyle/>
          <a:p>
            <a:pPr algn="ctr" defTabSz="449263" rtl="0" fontAlgn="base">
              <a:spcBef>
                <a:spcPct val="0"/>
              </a:spcBef>
              <a:spcAft>
                <a:spcPct val="0"/>
              </a:spcAft>
              <a:buClr>
                <a:srgbClr val="000000"/>
              </a:buClr>
              <a:buSzPct val="100000"/>
              <a:buFont typeface="Times New Roman" pitchFamily="18" charset="0"/>
              <a:buNone/>
            </a:pPr>
            <a:r>
              <a:rPr lang="it-IT" sz="1400" b="1" i="1" kern="1200">
                <a:solidFill>
                  <a:srgbClr val="22228B"/>
                </a:solidFill>
                <a:latin typeface="Calibri" pitchFamily="34" charset="0"/>
                <a:ea typeface="+mn-ea"/>
                <a:cs typeface="Arial" charset="0"/>
              </a:rPr>
              <a:t>Feedback qualità</a:t>
            </a:r>
          </a:p>
        </p:txBody>
      </p:sp>
      <p:cxnSp>
        <p:nvCxnSpPr>
          <p:cNvPr id="25621" name="Connettore 2 96"/>
          <p:cNvCxnSpPr>
            <a:cxnSpLocks noChangeShapeType="1"/>
          </p:cNvCxnSpPr>
          <p:nvPr/>
        </p:nvCxnSpPr>
        <p:spPr bwMode="auto">
          <a:xfrm rot="10800000">
            <a:off x="1487488" y="3260725"/>
            <a:ext cx="3084512" cy="668338"/>
          </a:xfrm>
          <a:prstGeom prst="straightConnector1">
            <a:avLst/>
          </a:prstGeom>
          <a:noFill/>
          <a:ln w="9525" algn="ctr">
            <a:solidFill>
              <a:schemeClr val="tx1"/>
            </a:solidFill>
            <a:round/>
            <a:headEnd/>
            <a:tailEnd type="arrow" w="med" len="med"/>
          </a:ln>
        </p:spPr>
      </p:cxnSp>
      <p:sp>
        <p:nvSpPr>
          <p:cNvPr id="25622" name="CasellaDiTesto 99"/>
          <p:cNvSpPr txBox="1">
            <a:spLocks noChangeArrowheads="1"/>
          </p:cNvSpPr>
          <p:nvPr/>
        </p:nvSpPr>
        <p:spPr bwMode="auto">
          <a:xfrm>
            <a:off x="3786188" y="3929063"/>
            <a:ext cx="1571625" cy="307975"/>
          </a:xfrm>
          <a:prstGeom prst="rect">
            <a:avLst/>
          </a:prstGeom>
          <a:noFill/>
          <a:ln w="9525">
            <a:noFill/>
            <a:miter lim="800000"/>
            <a:headEnd/>
            <a:tailEnd/>
          </a:ln>
        </p:spPr>
        <p:txBody>
          <a:bodyPr>
            <a:spAutoFit/>
          </a:bodyPr>
          <a:lstStyle/>
          <a:p>
            <a:pPr algn="ctr" defTabSz="449263" rtl="0" fontAlgn="base">
              <a:spcBef>
                <a:spcPct val="0"/>
              </a:spcBef>
              <a:spcAft>
                <a:spcPct val="0"/>
              </a:spcAft>
              <a:buClr>
                <a:srgbClr val="000000"/>
              </a:buClr>
              <a:buSzPct val="100000"/>
              <a:buFont typeface="Times New Roman" pitchFamily="18" charset="0"/>
              <a:buNone/>
            </a:pPr>
            <a:r>
              <a:rPr lang="it-IT" sz="1400" b="1" i="1" kern="1200">
                <a:solidFill>
                  <a:srgbClr val="22228B"/>
                </a:solidFill>
                <a:latin typeface="Calibri" pitchFamily="34" charset="0"/>
                <a:ea typeface="+mn-ea"/>
                <a:cs typeface="Arial" charset="0"/>
              </a:rPr>
              <a:t>Feedback qualità</a:t>
            </a:r>
          </a:p>
        </p:txBody>
      </p:sp>
      <p:sp>
        <p:nvSpPr>
          <p:cNvPr id="25623" name="CasellaDiTesto 101"/>
          <p:cNvSpPr txBox="1">
            <a:spLocks noChangeArrowheads="1"/>
          </p:cNvSpPr>
          <p:nvPr/>
        </p:nvSpPr>
        <p:spPr bwMode="auto">
          <a:xfrm>
            <a:off x="2214563" y="2428875"/>
            <a:ext cx="1571625" cy="307975"/>
          </a:xfrm>
          <a:prstGeom prst="rect">
            <a:avLst/>
          </a:prstGeom>
          <a:noFill/>
          <a:ln w="9525">
            <a:noFill/>
            <a:miter lim="800000"/>
            <a:headEnd/>
            <a:tailEnd/>
          </a:ln>
        </p:spPr>
        <p:txBody>
          <a:bodyPr>
            <a:spAutoFit/>
          </a:bodyPr>
          <a:lstStyle/>
          <a:p>
            <a:pPr algn="ctr" defTabSz="449263" rtl="0" fontAlgn="base">
              <a:spcBef>
                <a:spcPct val="0"/>
              </a:spcBef>
              <a:spcAft>
                <a:spcPct val="0"/>
              </a:spcAft>
              <a:buClr>
                <a:srgbClr val="000000"/>
              </a:buClr>
              <a:buSzPct val="100000"/>
              <a:buFont typeface="Times New Roman" pitchFamily="18" charset="0"/>
              <a:buNone/>
            </a:pPr>
            <a:r>
              <a:rPr lang="it-IT" sz="1400" b="1" i="1" kern="1200">
                <a:solidFill>
                  <a:srgbClr val="22228B"/>
                </a:solidFill>
                <a:latin typeface="Calibri" pitchFamily="34" charset="0"/>
                <a:ea typeface="+mn-ea"/>
                <a:cs typeface="Arial" charset="0"/>
              </a:rPr>
              <a:t>Feedback</a:t>
            </a:r>
          </a:p>
        </p:txBody>
      </p:sp>
      <p:sp>
        <p:nvSpPr>
          <p:cNvPr id="25624" name="CasellaDiTesto 102"/>
          <p:cNvSpPr txBox="1">
            <a:spLocks noChangeArrowheads="1"/>
          </p:cNvSpPr>
          <p:nvPr/>
        </p:nvSpPr>
        <p:spPr bwMode="auto">
          <a:xfrm>
            <a:off x="5214938" y="2428875"/>
            <a:ext cx="1571625" cy="307975"/>
          </a:xfrm>
          <a:prstGeom prst="rect">
            <a:avLst/>
          </a:prstGeom>
          <a:noFill/>
          <a:ln w="9525">
            <a:noFill/>
            <a:miter lim="800000"/>
            <a:headEnd/>
            <a:tailEnd/>
          </a:ln>
        </p:spPr>
        <p:txBody>
          <a:bodyPr>
            <a:spAutoFit/>
          </a:bodyPr>
          <a:lstStyle/>
          <a:p>
            <a:pPr algn="ctr" defTabSz="449263" rtl="0" fontAlgn="base">
              <a:spcBef>
                <a:spcPct val="0"/>
              </a:spcBef>
              <a:spcAft>
                <a:spcPct val="0"/>
              </a:spcAft>
              <a:buClr>
                <a:srgbClr val="000000"/>
              </a:buClr>
              <a:buSzPct val="100000"/>
              <a:buFont typeface="Times New Roman" pitchFamily="18" charset="0"/>
              <a:buNone/>
            </a:pPr>
            <a:r>
              <a:rPr lang="it-IT" sz="1400" b="1" i="1" kern="1200">
                <a:solidFill>
                  <a:srgbClr val="22228B"/>
                </a:solidFill>
                <a:latin typeface="Calibri" pitchFamily="34" charset="0"/>
                <a:ea typeface="+mn-ea"/>
                <a:cs typeface="Arial" charset="0"/>
              </a:rPr>
              <a:t>Feedback</a:t>
            </a:r>
          </a:p>
        </p:txBody>
      </p:sp>
      <p:sp>
        <p:nvSpPr>
          <p:cNvPr id="25625" name="CasellaDiTesto 103"/>
          <p:cNvSpPr txBox="1">
            <a:spLocks noChangeArrowheads="1"/>
          </p:cNvSpPr>
          <p:nvPr/>
        </p:nvSpPr>
        <p:spPr bwMode="auto">
          <a:xfrm>
            <a:off x="3786188" y="4929188"/>
            <a:ext cx="1571625" cy="307975"/>
          </a:xfrm>
          <a:prstGeom prst="rect">
            <a:avLst/>
          </a:prstGeom>
          <a:noFill/>
          <a:ln w="9525">
            <a:noFill/>
            <a:miter lim="800000"/>
            <a:headEnd/>
            <a:tailEnd/>
          </a:ln>
        </p:spPr>
        <p:txBody>
          <a:bodyPr>
            <a:spAutoFit/>
          </a:bodyPr>
          <a:lstStyle/>
          <a:p>
            <a:pPr algn="ctr" defTabSz="449263" rtl="0" fontAlgn="base">
              <a:spcBef>
                <a:spcPct val="0"/>
              </a:spcBef>
              <a:spcAft>
                <a:spcPct val="0"/>
              </a:spcAft>
              <a:buClr>
                <a:srgbClr val="000000"/>
              </a:buClr>
              <a:buSzPct val="100000"/>
              <a:buFont typeface="Times New Roman" pitchFamily="18" charset="0"/>
              <a:buNone/>
            </a:pPr>
            <a:r>
              <a:rPr lang="it-IT" sz="1400" b="1" i="1" kern="1200">
                <a:solidFill>
                  <a:srgbClr val="22228B"/>
                </a:solidFill>
                <a:latin typeface="Calibri" pitchFamily="34" charset="0"/>
                <a:ea typeface="+mn-ea"/>
                <a:cs typeface="Arial" charset="0"/>
              </a:rPr>
              <a:t>Feedback</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olo 1"/>
          <p:cNvSpPr>
            <a:spLocks noGrp="1"/>
          </p:cNvSpPr>
          <p:nvPr>
            <p:ph type="title"/>
          </p:nvPr>
        </p:nvSpPr>
        <p:spPr>
          <a:xfrm>
            <a:off x="457200" y="434975"/>
            <a:ext cx="8229600" cy="1143000"/>
          </a:xfrm>
        </p:spPr>
        <p:txBody>
          <a:bodyPr/>
          <a:lstStyle/>
          <a:p>
            <a:pPr eaLnBrk="1" hangingPunct="1"/>
            <a:r>
              <a:rPr lang="it-IT" smtClean="0"/>
              <a:t>Admin</a:t>
            </a:r>
          </a:p>
        </p:txBody>
      </p:sp>
      <p:sp>
        <p:nvSpPr>
          <p:cNvPr id="3" name="Segnaposto contenuto 2"/>
          <p:cNvSpPr>
            <a:spLocks noGrp="1"/>
          </p:cNvSpPr>
          <p:nvPr>
            <p:ph idx="1"/>
          </p:nvPr>
        </p:nvSpPr>
        <p:spPr>
          <a:xfrm>
            <a:off x="457200" y="1935163"/>
            <a:ext cx="8229600" cy="1152525"/>
          </a:xfrm>
        </p:spPr>
        <p:txBody>
          <a:bodyPr>
            <a:normAutofit/>
          </a:bodyPr>
          <a:lstStyle/>
          <a:p>
            <a:pPr marL="0" indent="0" algn="just" eaLnBrk="1" fontAlgn="auto" hangingPunct="1">
              <a:spcAft>
                <a:spcPts val="0"/>
              </a:spcAft>
              <a:buClr>
                <a:schemeClr val="accent3"/>
              </a:buClr>
              <a:buFont typeface="Wingdings 2"/>
              <a:buNone/>
              <a:defRPr/>
            </a:pPr>
            <a:r>
              <a:rPr lang="it-IT" dirty="0" smtClean="0"/>
              <a:t>Particolare tipo di utente </a:t>
            </a:r>
            <a:r>
              <a:rPr lang="it-IT" dirty="0" err="1" smtClean="0"/>
              <a:t>Customer</a:t>
            </a:r>
            <a:r>
              <a:rPr lang="it-IT" dirty="0" smtClean="0"/>
              <a:t> che amministra il sistema </a:t>
            </a:r>
          </a:p>
        </p:txBody>
      </p:sp>
      <p:sp>
        <p:nvSpPr>
          <p:cNvPr id="4" name="Ovale 3"/>
          <p:cNvSpPr/>
          <p:nvPr/>
        </p:nvSpPr>
        <p:spPr>
          <a:xfrm>
            <a:off x="981075" y="3087688"/>
            <a:ext cx="2201863" cy="974725"/>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rtl="0">
              <a:defRPr/>
            </a:pPr>
            <a:r>
              <a:rPr lang="it-IT" b="1" kern="1200" dirty="0">
                <a:solidFill>
                  <a:prstClr val="black"/>
                </a:solidFill>
                <a:latin typeface="Calibri"/>
                <a:ea typeface="+mn-ea"/>
                <a:cs typeface="Arial" charset="0"/>
              </a:rPr>
              <a:t>Accetta registrazione </a:t>
            </a:r>
            <a:r>
              <a:rPr lang="it-IT" b="1" kern="1200" dirty="0" err="1">
                <a:solidFill>
                  <a:prstClr val="black"/>
                </a:solidFill>
                <a:latin typeface="Calibri"/>
                <a:ea typeface="+mn-ea"/>
                <a:cs typeface="Arial" charset="0"/>
              </a:rPr>
              <a:t>CyberContadino</a:t>
            </a:r>
            <a:endParaRPr lang="it-IT" b="1" kern="1200" dirty="0">
              <a:solidFill>
                <a:prstClr val="black"/>
              </a:solidFill>
              <a:latin typeface="Calibri"/>
              <a:ea typeface="+mn-ea"/>
              <a:cs typeface="Arial" charset="0"/>
            </a:endParaRPr>
          </a:p>
        </p:txBody>
      </p:sp>
      <p:pic>
        <p:nvPicPr>
          <p:cNvPr id="6" name="Picture 7" descr="C:\Users\Valerio\Downloads\user_128.png"/>
          <p:cNvPicPr>
            <a:picLocks noChangeAspect="1" noChangeArrowheads="1"/>
          </p:cNvPicPr>
          <p:nvPr/>
        </p:nvPicPr>
        <p:blipFill>
          <a:blip r:embed="rId2">
            <a:duotone>
              <a:prstClr val="black"/>
              <a:srgbClr val="FF0000">
                <a:tint val="45000"/>
                <a:satMod val="400000"/>
              </a:srgbClr>
            </a:duotone>
          </a:blip>
          <a:srcRect/>
          <a:stretch>
            <a:fillRect/>
          </a:stretch>
        </p:blipFill>
        <p:spPr bwMode="auto">
          <a:xfrm>
            <a:off x="4368138" y="3087372"/>
            <a:ext cx="975360" cy="975360"/>
          </a:xfrm>
          <a:prstGeom prst="rect">
            <a:avLst/>
          </a:prstGeom>
          <a:noFill/>
        </p:spPr>
      </p:pic>
      <p:cxnSp>
        <p:nvCxnSpPr>
          <p:cNvPr id="7" name="Connettore 1 6"/>
          <p:cNvCxnSpPr>
            <a:stCxn id="6" idx="1"/>
            <a:endCxn id="4" idx="6"/>
          </p:cNvCxnSpPr>
          <p:nvPr/>
        </p:nvCxnSpPr>
        <p:spPr>
          <a:xfrm rot="10800000">
            <a:off x="3182938" y="3575050"/>
            <a:ext cx="118586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Ovale 8"/>
          <p:cNvSpPr/>
          <p:nvPr/>
        </p:nvSpPr>
        <p:spPr>
          <a:xfrm>
            <a:off x="831850" y="5262563"/>
            <a:ext cx="2482850" cy="968375"/>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rtl="0">
              <a:defRPr/>
            </a:pPr>
            <a:r>
              <a:rPr lang="it-IT" b="1" kern="1200" dirty="0">
                <a:solidFill>
                  <a:prstClr val="black"/>
                </a:solidFill>
                <a:latin typeface="Calibri"/>
                <a:ea typeface="+mn-ea"/>
                <a:cs typeface="Arial" charset="0"/>
              </a:rPr>
              <a:t>Visione questionari </a:t>
            </a:r>
            <a:r>
              <a:rPr lang="it-IT" b="1" kern="1200" dirty="0" err="1">
                <a:solidFill>
                  <a:prstClr val="black"/>
                </a:solidFill>
                <a:latin typeface="Calibri"/>
                <a:ea typeface="+mn-ea"/>
                <a:cs typeface="Arial" charset="0"/>
              </a:rPr>
              <a:t>CyberContadino</a:t>
            </a:r>
            <a:endParaRPr lang="it-IT" b="1" kern="1200" dirty="0">
              <a:solidFill>
                <a:prstClr val="black"/>
              </a:solidFill>
              <a:latin typeface="Calibri"/>
              <a:ea typeface="+mn-ea"/>
              <a:cs typeface="Arial" charset="0"/>
            </a:endParaRPr>
          </a:p>
        </p:txBody>
      </p:sp>
      <p:sp>
        <p:nvSpPr>
          <p:cNvPr id="15" name="Ovale 14"/>
          <p:cNvSpPr/>
          <p:nvPr/>
        </p:nvSpPr>
        <p:spPr>
          <a:xfrm>
            <a:off x="6142038" y="3195638"/>
            <a:ext cx="1992312" cy="78105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rtl="0">
              <a:defRPr/>
            </a:pPr>
            <a:r>
              <a:rPr lang="it-IT" b="1" kern="1200" dirty="0">
                <a:solidFill>
                  <a:prstClr val="black"/>
                </a:solidFill>
                <a:latin typeface="Calibri"/>
                <a:ea typeface="+mn-ea"/>
                <a:cs typeface="Arial" charset="0"/>
              </a:rPr>
              <a:t>Visualizza utenti bloccati</a:t>
            </a:r>
          </a:p>
        </p:txBody>
      </p:sp>
      <p:cxnSp>
        <p:nvCxnSpPr>
          <p:cNvPr id="16" name="Connettore 1 15"/>
          <p:cNvCxnSpPr>
            <a:stCxn id="6" idx="3"/>
            <a:endCxn id="15" idx="2"/>
          </p:cNvCxnSpPr>
          <p:nvPr/>
        </p:nvCxnSpPr>
        <p:spPr>
          <a:xfrm>
            <a:off x="5343525" y="3575050"/>
            <a:ext cx="798513" cy="1111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Ovale 16"/>
          <p:cNvSpPr/>
          <p:nvPr/>
        </p:nvSpPr>
        <p:spPr>
          <a:xfrm>
            <a:off x="6142038" y="5524500"/>
            <a:ext cx="1992312" cy="60325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rtl="0">
              <a:defRPr/>
            </a:pPr>
            <a:r>
              <a:rPr lang="it-IT" b="1" kern="1200" dirty="0">
                <a:solidFill>
                  <a:prstClr val="black"/>
                </a:solidFill>
                <a:latin typeface="Calibri"/>
                <a:ea typeface="+mn-ea"/>
                <a:cs typeface="Arial" charset="0"/>
              </a:rPr>
              <a:t>Eliminazione utente</a:t>
            </a:r>
          </a:p>
        </p:txBody>
      </p:sp>
      <p:sp>
        <p:nvSpPr>
          <p:cNvPr id="18" name="CasellaDiTesto 17"/>
          <p:cNvSpPr txBox="1"/>
          <p:nvPr/>
        </p:nvSpPr>
        <p:spPr>
          <a:xfrm>
            <a:off x="6080125" y="5216525"/>
            <a:ext cx="1057275" cy="307975"/>
          </a:xfrm>
          <a:prstGeom prst="rect">
            <a:avLst/>
          </a:prstGeom>
          <a:noFill/>
        </p:spPr>
        <p:txBody>
          <a:bodyPr>
            <a:spAutoFit/>
          </a:bodyPr>
          <a:lstStyle/>
          <a:p>
            <a:pPr algn="l" rtl="0">
              <a:defRPr/>
            </a:pPr>
            <a:r>
              <a:rPr lang="it-IT" sz="1400" b="1" i="1" kern="1200" dirty="0">
                <a:solidFill>
                  <a:prstClr val="black">
                    <a:lumMod val="50000"/>
                    <a:lumOff val="50000"/>
                  </a:prstClr>
                </a:solidFill>
                <a:latin typeface="Calibri"/>
                <a:ea typeface="+mn-ea"/>
                <a:cs typeface="Arial" charset="0"/>
              </a:rPr>
              <a:t>&lt;&lt;</a:t>
            </a:r>
            <a:r>
              <a:rPr lang="it-IT" sz="1400" b="1" i="1" kern="1200" dirty="0" err="1">
                <a:solidFill>
                  <a:prstClr val="black">
                    <a:lumMod val="50000"/>
                    <a:lumOff val="50000"/>
                  </a:prstClr>
                </a:solidFill>
                <a:latin typeface="Calibri"/>
                <a:ea typeface="+mn-ea"/>
                <a:cs typeface="Arial" charset="0"/>
              </a:rPr>
              <a:t>extend</a:t>
            </a:r>
            <a:r>
              <a:rPr lang="it-IT" sz="1400" b="1" i="1" kern="1200" dirty="0">
                <a:solidFill>
                  <a:prstClr val="black">
                    <a:lumMod val="50000"/>
                    <a:lumOff val="50000"/>
                  </a:prstClr>
                </a:solidFill>
                <a:latin typeface="Calibri"/>
                <a:ea typeface="+mn-ea"/>
                <a:cs typeface="Arial" charset="0"/>
              </a:rPr>
              <a:t>&gt;&gt;</a:t>
            </a:r>
          </a:p>
        </p:txBody>
      </p:sp>
      <p:cxnSp>
        <p:nvCxnSpPr>
          <p:cNvPr id="19" name="Connettore 1 18"/>
          <p:cNvCxnSpPr>
            <a:stCxn id="15" idx="4"/>
            <a:endCxn id="17" idx="0"/>
          </p:cNvCxnSpPr>
          <p:nvPr/>
        </p:nvCxnSpPr>
        <p:spPr>
          <a:xfrm rot="5400000">
            <a:off x="6365081" y="4750594"/>
            <a:ext cx="1546225" cy="1588"/>
          </a:xfrm>
          <a:prstGeom prst="line">
            <a:avLst/>
          </a:prstGeom>
          <a:ln w="19050">
            <a:prstDash val="dash"/>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23" name="Connettore 1 22"/>
          <p:cNvCxnSpPr>
            <a:stCxn id="9" idx="0"/>
            <a:endCxn id="4" idx="4"/>
          </p:cNvCxnSpPr>
          <p:nvPr/>
        </p:nvCxnSpPr>
        <p:spPr>
          <a:xfrm rot="5400000" flipH="1" flipV="1">
            <a:off x="1477963" y="4657725"/>
            <a:ext cx="1200150" cy="9525"/>
          </a:xfrm>
          <a:prstGeom prst="line">
            <a:avLst/>
          </a:prstGeom>
          <a:ln w="19050">
            <a:prstDash val="dash"/>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27" name="CasellaDiTesto 26"/>
          <p:cNvSpPr txBox="1"/>
          <p:nvPr/>
        </p:nvSpPr>
        <p:spPr>
          <a:xfrm>
            <a:off x="2063750" y="4908550"/>
            <a:ext cx="1250950" cy="307975"/>
          </a:xfrm>
          <a:prstGeom prst="rect">
            <a:avLst/>
          </a:prstGeom>
          <a:noFill/>
        </p:spPr>
        <p:txBody>
          <a:bodyPr>
            <a:spAutoFit/>
          </a:bodyPr>
          <a:lstStyle/>
          <a:p>
            <a:pPr algn="l" rtl="0">
              <a:defRPr/>
            </a:pPr>
            <a:r>
              <a:rPr lang="it-IT" sz="1400" b="1" i="1" kern="1200" dirty="0">
                <a:solidFill>
                  <a:prstClr val="black">
                    <a:lumMod val="50000"/>
                    <a:lumOff val="50000"/>
                  </a:prstClr>
                </a:solidFill>
                <a:latin typeface="Calibri"/>
                <a:ea typeface="+mn-ea"/>
                <a:cs typeface="Arial" charset="0"/>
              </a:rPr>
              <a:t>&lt;&lt;include&gt;&gt;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olo 1"/>
          <p:cNvSpPr>
            <a:spLocks noGrp="1"/>
          </p:cNvSpPr>
          <p:nvPr>
            <p:ph type="title"/>
          </p:nvPr>
        </p:nvSpPr>
        <p:spPr>
          <a:xfrm>
            <a:off x="457200" y="434975"/>
            <a:ext cx="8229600" cy="1143000"/>
          </a:xfrm>
        </p:spPr>
        <p:txBody>
          <a:bodyPr/>
          <a:lstStyle/>
          <a:p>
            <a:pPr eaLnBrk="1" hangingPunct="1"/>
            <a:r>
              <a:rPr lang="it-IT" smtClean="0"/>
              <a:t>CyberContadino</a:t>
            </a:r>
          </a:p>
        </p:txBody>
      </p:sp>
      <p:sp>
        <p:nvSpPr>
          <p:cNvPr id="3" name="Segnaposto contenuto 2"/>
          <p:cNvSpPr>
            <a:spLocks noGrp="1"/>
          </p:cNvSpPr>
          <p:nvPr>
            <p:ph idx="1"/>
          </p:nvPr>
        </p:nvSpPr>
        <p:spPr/>
        <p:txBody>
          <a:bodyPr>
            <a:normAutofit/>
          </a:bodyPr>
          <a:lstStyle/>
          <a:p>
            <a:pPr marL="274320" indent="-274320" algn="just" eaLnBrk="1" fontAlgn="auto" hangingPunct="1">
              <a:spcAft>
                <a:spcPts val="0"/>
              </a:spcAft>
              <a:buClr>
                <a:schemeClr val="accent3"/>
              </a:buClr>
              <a:buFont typeface="Wingdings 2"/>
              <a:buNone/>
              <a:defRPr/>
            </a:pPr>
            <a:r>
              <a:rPr lang="it-IT" dirty="0" smtClean="0"/>
              <a:t>Utente iscritto al gruppo </a:t>
            </a:r>
            <a:r>
              <a:rPr lang="it-IT" dirty="0" err="1" smtClean="0"/>
              <a:t>G.A.S.</a:t>
            </a:r>
            <a:r>
              <a:rPr lang="it-IT" dirty="0" smtClean="0"/>
              <a:t> come fornitore </a:t>
            </a:r>
            <a:endParaRPr lang="it-IT" dirty="0"/>
          </a:p>
        </p:txBody>
      </p:sp>
      <p:sp>
        <p:nvSpPr>
          <p:cNvPr id="4" name="Ovale 3"/>
          <p:cNvSpPr/>
          <p:nvPr/>
        </p:nvSpPr>
        <p:spPr>
          <a:xfrm>
            <a:off x="700088" y="3940175"/>
            <a:ext cx="2201862" cy="974725"/>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rtl="0">
              <a:defRPr/>
            </a:pPr>
            <a:r>
              <a:rPr lang="it-IT" b="1" kern="1200" dirty="0">
                <a:solidFill>
                  <a:prstClr val="black"/>
                </a:solidFill>
                <a:latin typeface="Calibri"/>
                <a:ea typeface="+mn-ea"/>
                <a:cs typeface="Arial" charset="0"/>
              </a:rPr>
              <a:t>Assegna feedback</a:t>
            </a:r>
          </a:p>
        </p:txBody>
      </p:sp>
      <p:pic>
        <p:nvPicPr>
          <p:cNvPr id="5" name="Picture 7" descr="C:\Users\Valerio\Downloads\user_128.png"/>
          <p:cNvPicPr>
            <a:picLocks noChangeAspect="1" noChangeArrowheads="1"/>
          </p:cNvPicPr>
          <p:nvPr/>
        </p:nvPicPr>
        <p:blipFill>
          <a:blip r:embed="rId2">
            <a:duotone>
              <a:prstClr val="black"/>
              <a:srgbClr val="FF0000">
                <a:tint val="45000"/>
                <a:satMod val="400000"/>
              </a:srgbClr>
            </a:duotone>
          </a:blip>
          <a:srcRect/>
          <a:stretch>
            <a:fillRect/>
          </a:stretch>
        </p:blipFill>
        <p:spPr bwMode="auto">
          <a:xfrm>
            <a:off x="3805227" y="3950673"/>
            <a:ext cx="975360" cy="975360"/>
          </a:xfrm>
          <a:prstGeom prst="rect">
            <a:avLst/>
          </a:prstGeom>
          <a:noFill/>
        </p:spPr>
      </p:pic>
      <p:cxnSp>
        <p:nvCxnSpPr>
          <p:cNvPr id="6" name="Connettore 1 5"/>
          <p:cNvCxnSpPr>
            <a:stCxn id="5" idx="1"/>
            <a:endCxn id="4" idx="6"/>
          </p:cNvCxnSpPr>
          <p:nvPr/>
        </p:nvCxnSpPr>
        <p:spPr>
          <a:xfrm rot="10800000">
            <a:off x="2901950" y="4427538"/>
            <a:ext cx="903288" cy="1111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Connettore 1 10"/>
          <p:cNvCxnSpPr>
            <a:stCxn id="5" idx="3"/>
            <a:endCxn id="18" idx="2"/>
          </p:cNvCxnSpPr>
          <p:nvPr/>
        </p:nvCxnSpPr>
        <p:spPr>
          <a:xfrm>
            <a:off x="4779963" y="4438650"/>
            <a:ext cx="1289050" cy="317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Ovale 17"/>
          <p:cNvSpPr/>
          <p:nvPr/>
        </p:nvSpPr>
        <p:spPr>
          <a:xfrm>
            <a:off x="6069013" y="4049713"/>
            <a:ext cx="2446337" cy="782637"/>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rtl="0">
              <a:defRPr/>
            </a:pPr>
            <a:r>
              <a:rPr lang="it-IT" b="1" kern="1200" dirty="0">
                <a:solidFill>
                  <a:prstClr val="black"/>
                </a:solidFill>
                <a:latin typeface="Calibri"/>
                <a:ea typeface="+mn-ea"/>
                <a:cs typeface="Arial" charset="0"/>
              </a:rPr>
              <a:t>Prendi in consegna ordini</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olo 1"/>
          <p:cNvSpPr>
            <a:spLocks noGrp="1"/>
          </p:cNvSpPr>
          <p:nvPr>
            <p:ph type="title"/>
          </p:nvPr>
        </p:nvSpPr>
        <p:spPr>
          <a:xfrm>
            <a:off x="457200" y="434975"/>
            <a:ext cx="8229600" cy="1143000"/>
          </a:xfrm>
        </p:spPr>
        <p:txBody>
          <a:bodyPr/>
          <a:lstStyle/>
          <a:p>
            <a:pPr eaLnBrk="1" hangingPunct="1"/>
            <a:r>
              <a:rPr lang="it-IT" smtClean="0"/>
              <a:t>CyberContadino (2)</a:t>
            </a:r>
          </a:p>
        </p:txBody>
      </p:sp>
      <p:sp>
        <p:nvSpPr>
          <p:cNvPr id="4" name="CasellaDiTesto 3"/>
          <p:cNvSpPr txBox="1"/>
          <p:nvPr/>
        </p:nvSpPr>
        <p:spPr>
          <a:xfrm>
            <a:off x="457200" y="1712913"/>
            <a:ext cx="8386763" cy="4432300"/>
          </a:xfrm>
          <a:prstGeom prst="rect">
            <a:avLst/>
          </a:prstGeom>
          <a:noFill/>
        </p:spPr>
        <p:txBody>
          <a:bodyPr>
            <a:spAutoFit/>
          </a:bodyPr>
          <a:lstStyle/>
          <a:p>
            <a:pPr algn="l" rtl="0">
              <a:defRPr/>
            </a:pPr>
            <a:r>
              <a:rPr lang="it-IT" sz="2800" b="1" kern="1200" dirty="0">
                <a:solidFill>
                  <a:prstClr val="black"/>
                </a:solidFill>
                <a:latin typeface="Calibri"/>
                <a:ea typeface="+mn-ea"/>
                <a:cs typeface="Arial" charset="0"/>
              </a:rPr>
              <a:t>Richiesta registrazione</a:t>
            </a:r>
            <a:endParaRPr lang="it-IT" sz="2600" kern="1200" dirty="0">
              <a:solidFill>
                <a:prstClr val="black"/>
              </a:solidFill>
              <a:latin typeface="Calibri"/>
              <a:ea typeface="+mn-ea"/>
              <a:cs typeface="Arial" charset="0"/>
            </a:endParaRPr>
          </a:p>
          <a:p>
            <a:pPr marL="514350" indent="-514350" algn="l" rtl="0">
              <a:buFont typeface="+mj-lt"/>
              <a:buAutoNum type="arabicPeriod"/>
              <a:defRPr/>
            </a:pPr>
            <a:r>
              <a:rPr lang="it-IT" kern="1200" dirty="0">
                <a:solidFill>
                  <a:prstClr val="black"/>
                </a:solidFill>
                <a:latin typeface="Calibri"/>
                <a:ea typeface="+mn-ea"/>
                <a:cs typeface="Arial" charset="0"/>
              </a:rPr>
              <a:t>Vengono visualizzate le informazioni che servono ai fini della registrazione come l’elenco degli ASL presso i quali il fornitore può effettuare le analisi dei prodotti.</a:t>
            </a:r>
          </a:p>
          <a:p>
            <a:pPr marL="514350" indent="-514350" algn="l" rtl="0">
              <a:buFont typeface="+mj-lt"/>
              <a:buAutoNum type="arabicPeriod"/>
              <a:defRPr/>
            </a:pPr>
            <a:r>
              <a:rPr lang="it-IT" kern="1200" dirty="0">
                <a:solidFill>
                  <a:prstClr val="black"/>
                </a:solidFill>
                <a:latin typeface="Calibri"/>
                <a:ea typeface="+mn-ea"/>
                <a:cs typeface="Arial" charset="0"/>
              </a:rPr>
              <a:t>Inserimento dei dati per la creazione dell’account tramite </a:t>
            </a:r>
            <a:r>
              <a:rPr lang="it-IT" kern="1200" dirty="0" err="1">
                <a:solidFill>
                  <a:prstClr val="black"/>
                </a:solidFill>
                <a:latin typeface="Calibri"/>
                <a:ea typeface="+mn-ea"/>
                <a:cs typeface="Arial" charset="0"/>
              </a:rPr>
              <a:t>form</a:t>
            </a:r>
            <a:r>
              <a:rPr lang="it-IT" kern="1200" dirty="0">
                <a:solidFill>
                  <a:prstClr val="black"/>
                </a:solidFill>
                <a:latin typeface="Calibri"/>
                <a:ea typeface="+mn-ea"/>
                <a:cs typeface="Arial" charset="0"/>
              </a:rPr>
              <a:t>:</a:t>
            </a:r>
          </a:p>
          <a:p>
            <a:pPr marL="925200" lvl="2" indent="-360000" algn="l" rtl="0">
              <a:buFont typeface="Arial" pitchFamily="34" charset="0"/>
              <a:buChar char="•"/>
              <a:defRPr/>
            </a:pPr>
            <a:r>
              <a:rPr lang="it-IT" sz="1600" kern="1200" dirty="0">
                <a:solidFill>
                  <a:prstClr val="black"/>
                </a:solidFill>
                <a:latin typeface="Calibri"/>
                <a:ea typeface="+mn-ea"/>
                <a:cs typeface="Arial" charset="0"/>
              </a:rPr>
              <a:t>Dati azienda (partita iva, nome azienda, nome e cognome presidente)</a:t>
            </a:r>
          </a:p>
          <a:p>
            <a:pPr marL="925200" lvl="2" indent="-360000" algn="l" rtl="0">
              <a:buFont typeface="Arial" pitchFamily="34" charset="0"/>
              <a:buChar char="•"/>
              <a:defRPr/>
            </a:pPr>
            <a:r>
              <a:rPr lang="it-IT" sz="1600" kern="1200" dirty="0">
                <a:solidFill>
                  <a:prstClr val="black"/>
                </a:solidFill>
                <a:latin typeface="Calibri"/>
                <a:ea typeface="+mn-ea"/>
                <a:cs typeface="Arial" charset="0"/>
              </a:rPr>
              <a:t>Sede sociale</a:t>
            </a:r>
          </a:p>
          <a:p>
            <a:pPr marL="925200" lvl="2" indent="-360000" algn="l" rtl="0">
              <a:buFont typeface="Arial" pitchFamily="34" charset="0"/>
              <a:buChar char="•"/>
              <a:defRPr/>
            </a:pPr>
            <a:r>
              <a:rPr lang="it-IT" sz="1600" kern="1200" dirty="0">
                <a:solidFill>
                  <a:prstClr val="black"/>
                </a:solidFill>
                <a:latin typeface="Calibri"/>
                <a:ea typeface="+mn-ea"/>
                <a:cs typeface="Arial" charset="0"/>
              </a:rPr>
              <a:t>Descrizione azienda</a:t>
            </a:r>
          </a:p>
          <a:p>
            <a:pPr marL="925200" lvl="2" indent="-360000" algn="l" rtl="0">
              <a:buFont typeface="Arial" pitchFamily="34" charset="0"/>
              <a:buChar char="•"/>
              <a:defRPr/>
            </a:pPr>
            <a:r>
              <a:rPr lang="it-IT" sz="1600" kern="1200" dirty="0">
                <a:solidFill>
                  <a:prstClr val="black"/>
                </a:solidFill>
                <a:latin typeface="Calibri"/>
                <a:ea typeface="+mn-ea"/>
                <a:cs typeface="Arial" charset="0"/>
              </a:rPr>
              <a:t>Recapiti telefonici</a:t>
            </a:r>
          </a:p>
          <a:p>
            <a:pPr marL="925200" lvl="2" indent="-360000" algn="l" rtl="0">
              <a:buFont typeface="Arial" pitchFamily="34" charset="0"/>
              <a:buChar char="•"/>
              <a:defRPr/>
            </a:pPr>
            <a:r>
              <a:rPr lang="it-IT" sz="1600" kern="1200" dirty="0">
                <a:solidFill>
                  <a:prstClr val="black"/>
                </a:solidFill>
                <a:latin typeface="Calibri"/>
                <a:ea typeface="+mn-ea"/>
                <a:cs typeface="Arial" charset="0"/>
              </a:rPr>
              <a:t>E-mail</a:t>
            </a:r>
          </a:p>
          <a:p>
            <a:pPr marL="925200" lvl="2" indent="-360000" algn="l" rtl="0">
              <a:buFont typeface="Arial" pitchFamily="34" charset="0"/>
              <a:buChar char="•"/>
              <a:defRPr/>
            </a:pPr>
            <a:r>
              <a:rPr lang="it-IT" sz="1600" kern="1200" dirty="0">
                <a:solidFill>
                  <a:prstClr val="black"/>
                </a:solidFill>
                <a:latin typeface="Calibri"/>
                <a:ea typeface="+mn-ea"/>
                <a:cs typeface="Arial" charset="0"/>
              </a:rPr>
              <a:t>User-name e password</a:t>
            </a:r>
          </a:p>
          <a:p>
            <a:pPr marL="925200" lvl="2" indent="-360000" algn="l" rtl="0">
              <a:buFont typeface="Arial" pitchFamily="34" charset="0"/>
              <a:buChar char="•"/>
              <a:defRPr/>
            </a:pPr>
            <a:r>
              <a:rPr lang="it-IT" sz="1600" kern="1200" dirty="0">
                <a:solidFill>
                  <a:prstClr val="black"/>
                </a:solidFill>
                <a:latin typeface="Calibri"/>
                <a:ea typeface="+mn-ea"/>
                <a:cs typeface="Arial" charset="0"/>
              </a:rPr>
              <a:t>Documentazione asl</a:t>
            </a:r>
          </a:p>
          <a:p>
            <a:pPr marL="925200" lvl="2" indent="-360000" algn="l" rtl="0">
              <a:buFont typeface="Arial" pitchFamily="34" charset="0"/>
              <a:buChar char="•"/>
              <a:defRPr/>
            </a:pPr>
            <a:r>
              <a:rPr lang="it-IT" sz="1600" kern="1200" dirty="0">
                <a:solidFill>
                  <a:prstClr val="black"/>
                </a:solidFill>
                <a:latin typeface="Calibri"/>
                <a:ea typeface="+mn-ea"/>
                <a:cs typeface="Arial" charset="0"/>
              </a:rPr>
              <a:t>Data proposta visita</a:t>
            </a:r>
            <a:endParaRPr lang="it-IT" kern="1200" dirty="0">
              <a:solidFill>
                <a:prstClr val="black"/>
              </a:solidFill>
              <a:latin typeface="Calibri"/>
              <a:ea typeface="+mn-ea"/>
              <a:cs typeface="Arial" charset="0"/>
            </a:endParaRPr>
          </a:p>
          <a:p>
            <a:pPr marL="514350" indent="-514350" algn="l" rtl="0">
              <a:buFont typeface="+mj-lt"/>
              <a:buAutoNum type="arabicPeriod"/>
              <a:defRPr/>
            </a:pPr>
            <a:r>
              <a:rPr lang="it-IT" kern="1200" dirty="0">
                <a:solidFill>
                  <a:prstClr val="black"/>
                </a:solidFill>
                <a:latin typeface="Calibri"/>
                <a:ea typeface="+mn-ea"/>
                <a:cs typeface="Arial" charset="0"/>
              </a:rPr>
              <a:t>Aggiunta del WSDL che verrà inserito automaticamente nel registro UDDI del </a:t>
            </a:r>
            <a:r>
              <a:rPr lang="it-IT" kern="1200" dirty="0" err="1">
                <a:solidFill>
                  <a:prstClr val="black"/>
                </a:solidFill>
                <a:latin typeface="Calibri"/>
                <a:ea typeface="+mn-ea"/>
                <a:cs typeface="Arial" charset="0"/>
              </a:rPr>
              <a:t>G.A.S</a:t>
            </a:r>
            <a:endParaRPr lang="it-IT" kern="1200" dirty="0">
              <a:solidFill>
                <a:prstClr val="black"/>
              </a:solidFill>
              <a:latin typeface="Calibri"/>
              <a:ea typeface="+mn-ea"/>
              <a:cs typeface="Arial" charset="0"/>
            </a:endParaRPr>
          </a:p>
          <a:p>
            <a:pPr marL="514350" indent="-514350" algn="l" rtl="0">
              <a:buFont typeface="+mj-lt"/>
              <a:buAutoNum type="arabicPeriod"/>
              <a:defRPr/>
            </a:pPr>
            <a:r>
              <a:rPr lang="it-IT" kern="1200" dirty="0">
                <a:solidFill>
                  <a:prstClr val="black"/>
                </a:solidFill>
                <a:latin typeface="Calibri"/>
                <a:ea typeface="+mn-ea"/>
                <a:cs typeface="Arial" charset="0"/>
              </a:rPr>
              <a:t>La registrazione viene inoltrata al Mediatore di competenza.</a:t>
            </a:r>
          </a:p>
          <a:p>
            <a:pPr marL="514350" indent="-514350" algn="l" rtl="0">
              <a:buFont typeface="+mj-lt"/>
              <a:buAutoNum type="arabicPeriod"/>
              <a:defRPr/>
            </a:pPr>
            <a:r>
              <a:rPr lang="it-IT" kern="1200" dirty="0">
                <a:solidFill>
                  <a:prstClr val="black"/>
                </a:solidFill>
                <a:latin typeface="Calibri"/>
                <a:ea typeface="+mn-ea"/>
                <a:cs typeface="Arial" charset="0"/>
              </a:rPr>
              <a:t>Il fornitore sarà avvertito tramite una e-mail che la registrazione è stata accettata o rifiutata dall’</a:t>
            </a:r>
            <a:r>
              <a:rPr lang="it-IT" kern="1200" dirty="0" err="1">
                <a:solidFill>
                  <a:prstClr val="black"/>
                </a:solidFill>
                <a:latin typeface="Calibri"/>
                <a:ea typeface="+mn-ea"/>
                <a:cs typeface="Arial" charset="0"/>
              </a:rPr>
              <a:t>Admin</a:t>
            </a:r>
            <a:r>
              <a:rPr lang="it-IT" kern="1200" dirty="0">
                <a:solidFill>
                  <a:prstClr val="black"/>
                </a:solidFill>
                <a:latin typeface="Calibri"/>
                <a:ea typeface="+mn-ea"/>
                <a:cs typeface="Arial" charset="0"/>
              </a:rPr>
              <a:t> e sarà invitato a confermare l’account.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olo 1"/>
          <p:cNvSpPr>
            <a:spLocks noGrp="1"/>
          </p:cNvSpPr>
          <p:nvPr>
            <p:ph type="title"/>
          </p:nvPr>
        </p:nvSpPr>
        <p:spPr>
          <a:xfrm>
            <a:off x="457200" y="-39688"/>
            <a:ext cx="8686800" cy="1143001"/>
          </a:xfrm>
        </p:spPr>
        <p:txBody>
          <a:bodyPr/>
          <a:lstStyle/>
          <a:p>
            <a:pPr eaLnBrk="1" hangingPunct="1"/>
            <a:r>
              <a:rPr lang="it-IT" sz="4000" smtClean="0"/>
              <a:t>CyberContadino (3)</a:t>
            </a:r>
          </a:p>
        </p:txBody>
      </p:sp>
      <p:sp>
        <p:nvSpPr>
          <p:cNvPr id="3" name="Segnaposto contenuto 2"/>
          <p:cNvSpPr>
            <a:spLocks noGrp="1"/>
          </p:cNvSpPr>
          <p:nvPr>
            <p:ph idx="1"/>
          </p:nvPr>
        </p:nvSpPr>
        <p:spPr>
          <a:xfrm>
            <a:off x="628650" y="1249363"/>
            <a:ext cx="8058150" cy="5608637"/>
          </a:xfrm>
        </p:spPr>
        <p:txBody>
          <a:bodyPr>
            <a:normAutofit/>
          </a:bodyPr>
          <a:lstStyle/>
          <a:p>
            <a:pPr marL="514350" indent="-514350" algn="just" eaLnBrk="1" fontAlgn="auto" hangingPunct="1">
              <a:spcAft>
                <a:spcPts val="0"/>
              </a:spcAft>
              <a:buClr>
                <a:schemeClr val="accent3"/>
              </a:buClr>
              <a:buFont typeface="Wingdings 2" pitchFamily="18" charset="2"/>
              <a:buNone/>
              <a:defRPr/>
            </a:pPr>
            <a:r>
              <a:rPr lang="it-IT" dirty="0" smtClean="0"/>
              <a:t>Ordini:</a:t>
            </a:r>
          </a:p>
          <a:p>
            <a:pPr marL="514350" indent="-514350" algn="just" eaLnBrk="1" fontAlgn="auto" hangingPunct="1">
              <a:spcAft>
                <a:spcPts val="0"/>
              </a:spcAft>
              <a:buClr>
                <a:schemeClr val="accent3"/>
              </a:buClr>
              <a:buFont typeface="+mj-lt"/>
              <a:buAutoNum type="arabicPeriod"/>
              <a:defRPr/>
            </a:pPr>
            <a:r>
              <a:rPr lang="it-IT" dirty="0" smtClean="0"/>
              <a:t>Ruolo di fornitore e driver:</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Visualizzazione degli ordini pendenti che possono essere presi in carico dal contadino. </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Definizione data di consegna</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Definizione di un punto di consegna</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Verifica automatica della disponibilità dei prodotti dell’ordine.</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Notifica al </a:t>
            </a:r>
            <a:r>
              <a:rPr lang="it-IT" sz="1900" dirty="0" err="1" smtClean="0"/>
              <a:t>customer</a:t>
            </a:r>
            <a:r>
              <a:rPr lang="it-IT" sz="1900" dirty="0" smtClean="0"/>
              <a:t> dell’avvenuta evasione dell’ordine.</a:t>
            </a:r>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Assegnazione feedback al </a:t>
            </a:r>
            <a:r>
              <a:rPr lang="it-IT" sz="1900" dirty="0" err="1" smtClean="0"/>
              <a:t>customer</a:t>
            </a:r>
            <a:r>
              <a:rPr lang="it-IT" sz="1900" dirty="0" smtClean="0"/>
              <a:t> dopo la data di consegna.</a:t>
            </a:r>
          </a:p>
          <a:p>
            <a:pPr marL="450487" indent="-457200" algn="just" eaLnBrk="1" fontAlgn="auto" hangingPunct="1">
              <a:spcAft>
                <a:spcPts val="0"/>
              </a:spcAft>
              <a:buClr>
                <a:schemeClr val="tx1">
                  <a:lumMod val="50000"/>
                  <a:lumOff val="50000"/>
                </a:schemeClr>
              </a:buClr>
              <a:buFont typeface="+mj-lt"/>
              <a:buAutoNum type="arabicPeriod"/>
              <a:defRPr/>
            </a:pPr>
            <a:endParaRPr lang="it-IT" sz="2100" dirty="0" smtClean="0"/>
          </a:p>
          <a:p>
            <a:pPr marL="450487" indent="-457200" algn="just" eaLnBrk="1" fontAlgn="auto" hangingPunct="1">
              <a:spcAft>
                <a:spcPts val="0"/>
              </a:spcAft>
              <a:buClr>
                <a:schemeClr val="tx1">
                  <a:lumMod val="50000"/>
                  <a:lumOff val="50000"/>
                </a:schemeClr>
              </a:buClr>
              <a:buFont typeface="+mj-lt"/>
              <a:buAutoNum type="arabicPeriod"/>
              <a:defRPr/>
            </a:pPr>
            <a:r>
              <a:rPr lang="it-IT" sz="2800" dirty="0" smtClean="0"/>
              <a:t>Ruolo di fornitore</a:t>
            </a:r>
            <a:endParaRPr lang="it-IT" dirty="0" smtClean="0"/>
          </a:p>
          <a:p>
            <a:pPr marL="720000" lvl="1" indent="-360000" algn="just" eaLnBrk="1" fontAlgn="auto" hangingPunct="1">
              <a:spcAft>
                <a:spcPts val="0"/>
              </a:spcAft>
              <a:buClr>
                <a:schemeClr val="tx1">
                  <a:lumMod val="50000"/>
                  <a:lumOff val="50000"/>
                </a:schemeClr>
              </a:buClr>
              <a:buFont typeface="Wingdings 2"/>
              <a:buChar char=""/>
              <a:defRPr/>
            </a:pPr>
            <a:r>
              <a:rPr lang="it-IT" sz="1900" dirty="0" smtClean="0"/>
              <a:t>Assegnazione feedback al driver dopo la data di consegna</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olo 1"/>
          <p:cNvSpPr>
            <a:spLocks noGrp="1"/>
          </p:cNvSpPr>
          <p:nvPr>
            <p:ph type="title"/>
          </p:nvPr>
        </p:nvSpPr>
        <p:spPr>
          <a:xfrm>
            <a:off x="457200" y="434975"/>
            <a:ext cx="8229600" cy="1143000"/>
          </a:xfrm>
        </p:spPr>
        <p:txBody>
          <a:bodyPr/>
          <a:lstStyle/>
          <a:p>
            <a:pPr eaLnBrk="1" hangingPunct="1"/>
            <a:r>
              <a:rPr lang="it-IT" smtClean="0"/>
              <a:t>Notifiche</a:t>
            </a:r>
          </a:p>
        </p:txBody>
      </p:sp>
      <p:sp>
        <p:nvSpPr>
          <p:cNvPr id="3" name="Segnaposto contenuto 2"/>
          <p:cNvSpPr>
            <a:spLocks noGrp="1"/>
          </p:cNvSpPr>
          <p:nvPr>
            <p:ph idx="1"/>
          </p:nvPr>
        </p:nvSpPr>
        <p:spPr>
          <a:xfrm>
            <a:off x="457200" y="1935163"/>
            <a:ext cx="8229600" cy="1165225"/>
          </a:xfrm>
        </p:spPr>
        <p:txBody>
          <a:bodyPr>
            <a:normAutofit/>
          </a:bodyPr>
          <a:lstStyle/>
          <a:p>
            <a:pPr marL="0" indent="0" algn="just" eaLnBrk="1" fontAlgn="auto" hangingPunct="1">
              <a:spcAft>
                <a:spcPts val="0"/>
              </a:spcAft>
              <a:buClr>
                <a:schemeClr val="accent3"/>
              </a:buClr>
              <a:buFont typeface="Wingdings 2"/>
              <a:buNone/>
              <a:defRPr/>
            </a:pPr>
            <a:r>
              <a:rPr lang="it-IT" dirty="0" smtClean="0"/>
              <a:t>Home </a:t>
            </a:r>
            <a:r>
              <a:rPr lang="it-IT" dirty="0" err="1" smtClean="0"/>
              <a:t>page</a:t>
            </a:r>
            <a:r>
              <a:rPr lang="it-IT" dirty="0" smtClean="0"/>
              <a:t> di ogni attore del sistema che visualizza tutte le notifiche di competenza e gli eventi a cui possono aderire</a:t>
            </a:r>
            <a:endParaRPr lang="it-IT" dirty="0"/>
          </a:p>
        </p:txBody>
      </p:sp>
      <p:sp>
        <p:nvSpPr>
          <p:cNvPr id="6" name="Ovale 5"/>
          <p:cNvSpPr/>
          <p:nvPr/>
        </p:nvSpPr>
        <p:spPr>
          <a:xfrm>
            <a:off x="3457575" y="4195763"/>
            <a:ext cx="2039938" cy="912812"/>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rtl="0">
              <a:defRPr/>
            </a:pPr>
            <a:r>
              <a:rPr lang="it-IT" b="1" kern="1200" dirty="0">
                <a:solidFill>
                  <a:prstClr val="black"/>
                </a:solidFill>
                <a:latin typeface="Calibri"/>
                <a:ea typeface="+mn-ea"/>
                <a:cs typeface="Arial" charset="0"/>
              </a:rPr>
              <a:t>Notifiche</a:t>
            </a:r>
          </a:p>
        </p:txBody>
      </p:sp>
      <p:pic>
        <p:nvPicPr>
          <p:cNvPr id="7" name="Picture 7" descr="C:\Users\Valerio\Downloads\user_128.png"/>
          <p:cNvPicPr>
            <a:picLocks noChangeAspect="1" noChangeArrowheads="1"/>
          </p:cNvPicPr>
          <p:nvPr/>
        </p:nvPicPr>
        <p:blipFill>
          <a:blip r:embed="rId2">
            <a:duotone>
              <a:prstClr val="black"/>
              <a:srgbClr val="FF0000">
                <a:tint val="45000"/>
                <a:satMod val="400000"/>
              </a:srgbClr>
            </a:duotone>
          </a:blip>
          <a:srcRect/>
          <a:stretch>
            <a:fillRect/>
          </a:stretch>
        </p:blipFill>
        <p:spPr bwMode="auto">
          <a:xfrm>
            <a:off x="6872319" y="4164885"/>
            <a:ext cx="975360" cy="975360"/>
          </a:xfrm>
          <a:prstGeom prst="rect">
            <a:avLst/>
          </a:prstGeom>
          <a:noFill/>
        </p:spPr>
      </p:pic>
      <p:cxnSp>
        <p:nvCxnSpPr>
          <p:cNvPr id="8" name="Connettore 1 7"/>
          <p:cNvCxnSpPr>
            <a:stCxn id="7" idx="1"/>
            <a:endCxn id="6" idx="6"/>
          </p:cNvCxnSpPr>
          <p:nvPr/>
        </p:nvCxnSpPr>
        <p:spPr>
          <a:xfrm rot="10800000">
            <a:off x="5497513" y="4652963"/>
            <a:ext cx="137477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Connettore 1 8"/>
          <p:cNvCxnSpPr>
            <a:stCxn id="25" idx="0"/>
            <a:endCxn id="6" idx="4"/>
          </p:cNvCxnSpPr>
          <p:nvPr/>
        </p:nvCxnSpPr>
        <p:spPr>
          <a:xfrm rot="5400000" flipH="1" flipV="1">
            <a:off x="4274343" y="5310982"/>
            <a:ext cx="40481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Connettore 1 18"/>
          <p:cNvCxnSpPr>
            <a:stCxn id="23" idx="2"/>
            <a:endCxn id="6" idx="0"/>
          </p:cNvCxnSpPr>
          <p:nvPr/>
        </p:nvCxnSpPr>
        <p:spPr>
          <a:xfrm rot="16200000" flipH="1">
            <a:off x="4353718" y="4072732"/>
            <a:ext cx="24606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Connettore 1 23"/>
          <p:cNvCxnSpPr>
            <a:stCxn id="6" idx="2"/>
            <a:endCxn id="22" idx="3"/>
          </p:cNvCxnSpPr>
          <p:nvPr/>
        </p:nvCxnSpPr>
        <p:spPr>
          <a:xfrm rot="10800000" flipV="1">
            <a:off x="2128838" y="4652963"/>
            <a:ext cx="1328737" cy="3175"/>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22" name="Picture 7" descr="C:\Users\Valerio\Downloads\user_128.png"/>
          <p:cNvPicPr>
            <a:picLocks noChangeAspect="1" noChangeArrowheads="1"/>
          </p:cNvPicPr>
          <p:nvPr/>
        </p:nvPicPr>
        <p:blipFill>
          <a:blip r:embed="rId2">
            <a:duotone>
              <a:prstClr val="black"/>
              <a:srgbClr val="FF0000">
                <a:tint val="45000"/>
                <a:satMod val="400000"/>
              </a:srgbClr>
            </a:duotone>
          </a:blip>
          <a:srcRect/>
          <a:stretch>
            <a:fillRect/>
          </a:stretch>
        </p:blipFill>
        <p:spPr bwMode="auto">
          <a:xfrm>
            <a:off x="1152788" y="4168617"/>
            <a:ext cx="975360" cy="975360"/>
          </a:xfrm>
          <a:prstGeom prst="rect">
            <a:avLst/>
          </a:prstGeom>
          <a:noFill/>
        </p:spPr>
      </p:pic>
      <p:pic>
        <p:nvPicPr>
          <p:cNvPr id="23" name="Picture 7" descr="C:\Users\Valerio\Downloads\user_128.png"/>
          <p:cNvPicPr>
            <a:picLocks noChangeAspect="1" noChangeArrowheads="1"/>
          </p:cNvPicPr>
          <p:nvPr/>
        </p:nvPicPr>
        <p:blipFill>
          <a:blip r:embed="rId2">
            <a:duotone>
              <a:prstClr val="black"/>
              <a:srgbClr val="FF0000">
                <a:tint val="45000"/>
                <a:satMod val="400000"/>
              </a:srgbClr>
            </a:duotone>
          </a:blip>
          <a:srcRect/>
          <a:stretch>
            <a:fillRect/>
          </a:stretch>
        </p:blipFill>
        <p:spPr bwMode="auto">
          <a:xfrm>
            <a:off x="3988670" y="2974656"/>
            <a:ext cx="975360" cy="975360"/>
          </a:xfrm>
          <a:prstGeom prst="rect">
            <a:avLst/>
          </a:prstGeom>
          <a:noFill/>
        </p:spPr>
      </p:pic>
      <p:pic>
        <p:nvPicPr>
          <p:cNvPr id="25" name="Picture 7" descr="C:\Users\Valerio\Downloads\user_128.png"/>
          <p:cNvPicPr>
            <a:picLocks noChangeAspect="1" noChangeArrowheads="1"/>
          </p:cNvPicPr>
          <p:nvPr/>
        </p:nvPicPr>
        <p:blipFill>
          <a:blip r:embed="rId2">
            <a:duotone>
              <a:prstClr val="black"/>
              <a:srgbClr val="FF0000">
                <a:tint val="45000"/>
                <a:satMod val="400000"/>
              </a:srgbClr>
            </a:duotone>
          </a:blip>
          <a:srcRect/>
          <a:stretch>
            <a:fillRect/>
          </a:stretch>
        </p:blipFill>
        <p:spPr bwMode="auto">
          <a:xfrm>
            <a:off x="3988670" y="5513308"/>
            <a:ext cx="975360" cy="975360"/>
          </a:xfrm>
          <a:prstGeom prst="rect">
            <a:avLst/>
          </a:prstGeom>
          <a:noFill/>
        </p:spPr>
      </p:pic>
      <p:sp>
        <p:nvSpPr>
          <p:cNvPr id="39" name="CasellaDiTesto 38"/>
          <p:cNvSpPr txBox="1"/>
          <p:nvPr/>
        </p:nvSpPr>
        <p:spPr>
          <a:xfrm>
            <a:off x="976313" y="5072063"/>
            <a:ext cx="1314450" cy="646112"/>
          </a:xfrm>
          <a:prstGeom prst="rect">
            <a:avLst/>
          </a:prstGeom>
          <a:noFill/>
        </p:spPr>
        <p:txBody>
          <a:bodyPr>
            <a:spAutoFit/>
          </a:bodyPr>
          <a:lstStyle/>
          <a:p>
            <a:pPr algn="ctr" rtl="0">
              <a:defRPr/>
            </a:pPr>
            <a:r>
              <a:rPr lang="it-IT" b="1" i="1" kern="1200" dirty="0" err="1">
                <a:solidFill>
                  <a:prstClr val="black"/>
                </a:solidFill>
                <a:latin typeface="Calibri"/>
                <a:ea typeface="+mn-ea"/>
                <a:cs typeface="Arial" charset="0"/>
              </a:rPr>
              <a:t>Customer</a:t>
            </a:r>
            <a:r>
              <a:rPr lang="it-IT" b="1" i="1" kern="1200" dirty="0">
                <a:solidFill>
                  <a:prstClr val="black"/>
                </a:solidFill>
                <a:latin typeface="Calibri"/>
                <a:ea typeface="+mn-ea"/>
                <a:cs typeface="Arial" charset="0"/>
              </a:rPr>
              <a:t>/Driver</a:t>
            </a:r>
          </a:p>
        </p:txBody>
      </p:sp>
      <p:sp>
        <p:nvSpPr>
          <p:cNvPr id="41" name="CasellaDiTesto 40"/>
          <p:cNvSpPr txBox="1"/>
          <p:nvPr/>
        </p:nvSpPr>
        <p:spPr>
          <a:xfrm>
            <a:off x="3549650" y="6308725"/>
            <a:ext cx="1825625" cy="369888"/>
          </a:xfrm>
          <a:prstGeom prst="rect">
            <a:avLst/>
          </a:prstGeom>
          <a:noFill/>
        </p:spPr>
        <p:txBody>
          <a:bodyPr>
            <a:spAutoFit/>
          </a:bodyPr>
          <a:lstStyle/>
          <a:p>
            <a:pPr algn="ctr" rtl="0">
              <a:defRPr/>
            </a:pPr>
            <a:r>
              <a:rPr lang="it-IT" b="1" i="1" kern="1200" dirty="0" err="1">
                <a:solidFill>
                  <a:prstClr val="black"/>
                </a:solidFill>
                <a:latin typeface="Calibri"/>
                <a:ea typeface="+mn-ea"/>
                <a:cs typeface="Arial" charset="0"/>
              </a:rPr>
              <a:t>CyberContadino</a:t>
            </a:r>
            <a:endParaRPr lang="it-IT" b="1" i="1" kern="1200" dirty="0">
              <a:solidFill>
                <a:prstClr val="black"/>
              </a:solidFill>
              <a:latin typeface="Calibri"/>
              <a:ea typeface="+mn-ea"/>
              <a:cs typeface="Arial" charset="0"/>
            </a:endParaRPr>
          </a:p>
        </p:txBody>
      </p:sp>
      <p:sp>
        <p:nvSpPr>
          <p:cNvPr id="58" name="CasellaDiTesto 57"/>
          <p:cNvSpPr txBox="1"/>
          <p:nvPr/>
        </p:nvSpPr>
        <p:spPr>
          <a:xfrm>
            <a:off x="6689725" y="5143500"/>
            <a:ext cx="1314450" cy="369888"/>
          </a:xfrm>
          <a:prstGeom prst="rect">
            <a:avLst/>
          </a:prstGeom>
          <a:noFill/>
        </p:spPr>
        <p:txBody>
          <a:bodyPr>
            <a:spAutoFit/>
          </a:bodyPr>
          <a:lstStyle/>
          <a:p>
            <a:pPr algn="ctr" rtl="0">
              <a:defRPr/>
            </a:pPr>
            <a:r>
              <a:rPr lang="it-IT" b="1" i="1" kern="1200" dirty="0">
                <a:solidFill>
                  <a:prstClr val="black"/>
                </a:solidFill>
                <a:latin typeface="Calibri"/>
                <a:ea typeface="+mn-ea"/>
                <a:cs typeface="Arial" charset="0"/>
              </a:rPr>
              <a:t>Mediatore</a:t>
            </a:r>
          </a:p>
        </p:txBody>
      </p:sp>
      <p:sp>
        <p:nvSpPr>
          <p:cNvPr id="59" name="CasellaDiTesto 58"/>
          <p:cNvSpPr txBox="1"/>
          <p:nvPr/>
        </p:nvSpPr>
        <p:spPr>
          <a:xfrm>
            <a:off x="2290763" y="3462338"/>
            <a:ext cx="1698625" cy="369887"/>
          </a:xfrm>
          <a:prstGeom prst="rect">
            <a:avLst/>
          </a:prstGeom>
          <a:noFill/>
        </p:spPr>
        <p:txBody>
          <a:bodyPr>
            <a:spAutoFit/>
          </a:bodyPr>
          <a:lstStyle/>
          <a:p>
            <a:pPr algn="ctr" rtl="0">
              <a:defRPr/>
            </a:pPr>
            <a:r>
              <a:rPr lang="it-IT" b="1" i="1" kern="1200" dirty="0">
                <a:solidFill>
                  <a:prstClr val="black"/>
                </a:solidFill>
                <a:latin typeface="Calibri"/>
                <a:ea typeface="+mn-ea"/>
                <a:cs typeface="Arial" charset="0"/>
              </a:rPr>
              <a:t>Amministratore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875" y="33291"/>
            <a:ext cx="4552956" cy="401643"/>
          </a:xfrm>
        </p:spPr>
        <p:txBody>
          <a:bodyPr>
            <a:noAutofit/>
          </a:bodyPr>
          <a:lstStyle/>
          <a:p>
            <a:r>
              <a:rPr lang="it-IT" sz="3200" dirty="0" smtClean="0"/>
              <a:t>Modello dei dati</a:t>
            </a:r>
            <a:endParaRPr lang="it-IT" sz="3200" dirty="0"/>
          </a:p>
        </p:txBody>
      </p:sp>
      <p:pic>
        <p:nvPicPr>
          <p:cNvPr id="4" name="Immagine 3" descr="modello_dati_23_03.png"/>
          <p:cNvPicPr>
            <a:picLocks noChangeAspect="1"/>
          </p:cNvPicPr>
          <p:nvPr/>
        </p:nvPicPr>
        <p:blipFill>
          <a:blip r:embed="rId2">
            <a:clrChange>
              <a:clrFrom>
                <a:srgbClr val="FFFFFF"/>
              </a:clrFrom>
              <a:clrTo>
                <a:srgbClr val="FFFFFF">
                  <a:alpha val="0"/>
                </a:srgbClr>
              </a:clrTo>
            </a:clrChange>
          </a:blip>
          <a:stretch>
            <a:fillRect/>
          </a:stretch>
        </p:blipFill>
        <p:spPr>
          <a:xfrm>
            <a:off x="102870" y="434934"/>
            <a:ext cx="8938260" cy="6386322"/>
          </a:xfrm>
          <a:prstGeom prst="rect">
            <a:avLst/>
          </a:prstGeom>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asellaDiTesto 13"/>
          <p:cNvSpPr txBox="1"/>
          <p:nvPr/>
        </p:nvSpPr>
        <p:spPr>
          <a:xfrm>
            <a:off x="6646903" y="3615928"/>
            <a:ext cx="1082715" cy="408623"/>
          </a:xfrm>
          <a:prstGeom prst="round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b="1" i="1" dirty="0" err="1" smtClean="0">
                <a:solidFill>
                  <a:schemeClr val="accent2">
                    <a:lumMod val="60000"/>
                    <a:lumOff val="40000"/>
                  </a:schemeClr>
                </a:solidFill>
                <a:latin typeface="+mj-lt"/>
              </a:rPr>
              <a:t>MySQL</a:t>
            </a:r>
            <a:endParaRPr lang="it-IT" b="1" i="1" dirty="0">
              <a:solidFill>
                <a:schemeClr val="accent2">
                  <a:lumMod val="60000"/>
                  <a:lumOff val="40000"/>
                </a:schemeClr>
              </a:solidFill>
              <a:latin typeface="+mj-lt"/>
            </a:endParaRPr>
          </a:p>
        </p:txBody>
      </p:sp>
      <p:sp>
        <p:nvSpPr>
          <p:cNvPr id="22" name="CasellaDiTesto 21"/>
          <p:cNvSpPr txBox="1"/>
          <p:nvPr/>
        </p:nvSpPr>
        <p:spPr>
          <a:xfrm>
            <a:off x="3513123" y="5457428"/>
            <a:ext cx="1082715" cy="408623"/>
          </a:xfrm>
          <a:prstGeom prst="round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b="1" i="1" dirty="0" smtClean="0">
                <a:solidFill>
                  <a:schemeClr val="accent2">
                    <a:lumMod val="60000"/>
                    <a:lumOff val="40000"/>
                  </a:schemeClr>
                </a:solidFill>
                <a:latin typeface="+mj-lt"/>
              </a:rPr>
              <a:t>Ajax</a:t>
            </a:r>
            <a:endParaRPr lang="it-IT" b="1" i="1" dirty="0">
              <a:solidFill>
                <a:schemeClr val="accent2">
                  <a:lumMod val="60000"/>
                  <a:lumOff val="40000"/>
                </a:schemeClr>
              </a:solidFill>
              <a:latin typeface="+mj-lt"/>
            </a:endParaRPr>
          </a:p>
        </p:txBody>
      </p:sp>
      <p:sp>
        <p:nvSpPr>
          <p:cNvPr id="23" name="CasellaDiTesto 22"/>
          <p:cNvSpPr txBox="1"/>
          <p:nvPr/>
        </p:nvSpPr>
        <p:spPr>
          <a:xfrm>
            <a:off x="6677835" y="4359253"/>
            <a:ext cx="1849488" cy="408623"/>
          </a:xfrm>
          <a:prstGeom prst="round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b="1" i="1" dirty="0" smtClean="0">
                <a:solidFill>
                  <a:schemeClr val="accent2">
                    <a:lumMod val="60000"/>
                    <a:lumOff val="40000"/>
                  </a:schemeClr>
                </a:solidFill>
                <a:latin typeface="+mj-lt"/>
              </a:rPr>
              <a:t>&lt;a:</a:t>
            </a:r>
            <a:r>
              <a:rPr lang="it-IT" b="1" i="1" dirty="0" err="1" smtClean="0">
                <a:solidFill>
                  <a:schemeClr val="accent2">
                    <a:lumMod val="60000"/>
                    <a:lumOff val="40000"/>
                  </a:schemeClr>
                </a:solidFill>
                <a:latin typeface="+mj-lt"/>
              </a:rPr>
              <a:t>support</a:t>
            </a:r>
            <a:r>
              <a:rPr lang="it-IT" b="1" i="1" dirty="0" smtClean="0">
                <a:solidFill>
                  <a:schemeClr val="accent2">
                    <a:lumMod val="60000"/>
                    <a:lumOff val="40000"/>
                  </a:schemeClr>
                </a:solidFill>
                <a:latin typeface="+mj-lt"/>
              </a:rPr>
              <a:t>&gt;</a:t>
            </a:r>
            <a:endParaRPr lang="it-IT" b="1" i="1" dirty="0">
              <a:solidFill>
                <a:schemeClr val="accent2">
                  <a:lumMod val="60000"/>
                  <a:lumOff val="40000"/>
                </a:schemeClr>
              </a:solidFill>
              <a:latin typeface="+mj-lt"/>
            </a:endParaRPr>
          </a:p>
        </p:txBody>
      </p:sp>
      <p:sp>
        <p:nvSpPr>
          <p:cNvPr id="25" name="CasellaDiTesto 24"/>
          <p:cNvSpPr txBox="1"/>
          <p:nvPr/>
        </p:nvSpPr>
        <p:spPr>
          <a:xfrm>
            <a:off x="269425" y="2247505"/>
            <a:ext cx="1849488" cy="408623"/>
          </a:xfrm>
          <a:prstGeom prst="round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b="1" i="1" dirty="0" smtClean="0">
                <a:solidFill>
                  <a:schemeClr val="accent2">
                    <a:lumMod val="60000"/>
                    <a:lumOff val="40000"/>
                  </a:schemeClr>
                </a:solidFill>
                <a:latin typeface="+mj-lt"/>
              </a:rPr>
              <a:t>CSS</a:t>
            </a:r>
            <a:endParaRPr lang="it-IT" b="1" i="1" dirty="0">
              <a:solidFill>
                <a:schemeClr val="accent2">
                  <a:lumMod val="60000"/>
                  <a:lumOff val="40000"/>
                </a:schemeClr>
              </a:solidFill>
              <a:latin typeface="+mj-lt"/>
            </a:endParaRPr>
          </a:p>
        </p:txBody>
      </p:sp>
      <p:sp>
        <p:nvSpPr>
          <p:cNvPr id="26" name="CasellaDiTesto 25"/>
          <p:cNvSpPr txBox="1"/>
          <p:nvPr/>
        </p:nvSpPr>
        <p:spPr>
          <a:xfrm>
            <a:off x="269425" y="4652951"/>
            <a:ext cx="2763069" cy="408623"/>
          </a:xfrm>
          <a:prstGeom prst="round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b="1" i="1" dirty="0" smtClean="0">
                <a:solidFill>
                  <a:schemeClr val="accent2">
                    <a:lumMod val="60000"/>
                    <a:lumOff val="40000"/>
                  </a:schemeClr>
                </a:solidFill>
                <a:latin typeface="+mj-lt"/>
              </a:rPr>
              <a:t>&lt;… </a:t>
            </a:r>
            <a:r>
              <a:rPr lang="it-IT" b="1" i="1" dirty="0" err="1" smtClean="0">
                <a:solidFill>
                  <a:schemeClr val="accent2">
                    <a:lumMod val="60000"/>
                    <a:lumOff val="40000"/>
                  </a:schemeClr>
                </a:solidFill>
                <a:latin typeface="+mj-lt"/>
              </a:rPr>
              <a:t>rendered=</a:t>
            </a:r>
            <a:r>
              <a:rPr lang="it-IT" b="1" i="1" dirty="0" smtClean="0">
                <a:solidFill>
                  <a:schemeClr val="accent2">
                    <a:lumMod val="60000"/>
                    <a:lumOff val="40000"/>
                  </a:schemeClr>
                </a:solidFill>
                <a:latin typeface="+mj-lt"/>
              </a:rPr>
              <a:t>“</a:t>
            </a:r>
            <a:r>
              <a:rPr lang="it-IT" b="1" i="1" dirty="0" err="1" smtClean="0">
                <a:solidFill>
                  <a:schemeClr val="accent2">
                    <a:lumMod val="60000"/>
                    <a:lumOff val="40000"/>
                  </a:schemeClr>
                </a:solidFill>
                <a:latin typeface="+mj-lt"/>
              </a:rPr>
              <a:t>true</a:t>
            </a:r>
            <a:r>
              <a:rPr lang="it-IT" b="1" i="1" dirty="0" smtClean="0">
                <a:solidFill>
                  <a:schemeClr val="accent2">
                    <a:lumMod val="60000"/>
                    <a:lumOff val="40000"/>
                  </a:schemeClr>
                </a:solidFill>
                <a:latin typeface="+mj-lt"/>
              </a:rPr>
              <a:t>”&gt;</a:t>
            </a:r>
            <a:endParaRPr lang="it-IT" b="1" i="1" dirty="0">
              <a:solidFill>
                <a:schemeClr val="accent2">
                  <a:lumMod val="60000"/>
                  <a:lumOff val="40000"/>
                </a:schemeClr>
              </a:solidFill>
              <a:latin typeface="+mj-lt"/>
            </a:endParaRPr>
          </a:p>
        </p:txBody>
      </p:sp>
      <p:sp>
        <p:nvSpPr>
          <p:cNvPr id="29" name="CasellaDiTesto 28"/>
          <p:cNvSpPr txBox="1"/>
          <p:nvPr/>
        </p:nvSpPr>
        <p:spPr>
          <a:xfrm>
            <a:off x="3829065" y="2216867"/>
            <a:ext cx="1849488" cy="408623"/>
          </a:xfrm>
          <a:prstGeom prst="round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b="1" i="1" dirty="0" smtClean="0">
                <a:solidFill>
                  <a:schemeClr val="accent2">
                    <a:lumMod val="60000"/>
                    <a:lumOff val="40000"/>
                  </a:schemeClr>
                </a:solidFill>
                <a:latin typeface="+mj-lt"/>
              </a:rPr>
              <a:t>&lt;</a:t>
            </a:r>
            <a:r>
              <a:rPr lang="it-IT" b="1" i="1" dirty="0" err="1" smtClean="0">
                <a:solidFill>
                  <a:schemeClr val="accent2">
                    <a:lumMod val="60000"/>
                    <a:lumOff val="40000"/>
                  </a:schemeClr>
                </a:solidFill>
                <a:latin typeface="+mj-lt"/>
              </a:rPr>
              <a:t>rich</a:t>
            </a:r>
            <a:r>
              <a:rPr lang="it-IT" b="1" i="1" dirty="0" smtClean="0">
                <a:solidFill>
                  <a:schemeClr val="accent2">
                    <a:lumMod val="60000"/>
                    <a:lumOff val="40000"/>
                  </a:schemeClr>
                </a:solidFill>
                <a:latin typeface="+mj-lt"/>
              </a:rPr>
              <a:t>:</a:t>
            </a:r>
            <a:r>
              <a:rPr lang="it-IT" b="1" i="1" dirty="0" err="1" smtClean="0">
                <a:solidFill>
                  <a:schemeClr val="accent2">
                    <a:lumMod val="60000"/>
                    <a:lumOff val="40000"/>
                  </a:schemeClr>
                </a:solidFill>
                <a:latin typeface="+mj-lt"/>
              </a:rPr>
              <a:t>calendar</a:t>
            </a:r>
            <a:r>
              <a:rPr lang="it-IT" b="1" i="1" dirty="0" smtClean="0">
                <a:solidFill>
                  <a:schemeClr val="accent2">
                    <a:lumMod val="60000"/>
                    <a:lumOff val="40000"/>
                  </a:schemeClr>
                </a:solidFill>
                <a:latin typeface="+mj-lt"/>
              </a:rPr>
              <a:t>&gt;</a:t>
            </a:r>
            <a:endParaRPr lang="it-IT" b="1" i="1" dirty="0">
              <a:solidFill>
                <a:schemeClr val="accent2">
                  <a:lumMod val="60000"/>
                  <a:lumOff val="40000"/>
                </a:schemeClr>
              </a:solidFill>
              <a:latin typeface="+mj-lt"/>
            </a:endParaRPr>
          </a:p>
        </p:txBody>
      </p:sp>
      <p:pic>
        <p:nvPicPr>
          <p:cNvPr id="4098" name="Picture 2"/>
          <p:cNvPicPr>
            <a:picLocks noChangeAspect="1" noChangeArrowheads="1"/>
          </p:cNvPicPr>
          <p:nvPr/>
        </p:nvPicPr>
        <p:blipFill>
          <a:blip r:embed="rId3"/>
          <a:srcRect/>
          <a:stretch>
            <a:fillRect/>
          </a:stretch>
        </p:blipFill>
        <p:spPr bwMode="auto">
          <a:xfrm>
            <a:off x="2733675" y="3105150"/>
            <a:ext cx="3676650" cy="647700"/>
          </a:xfrm>
          <a:prstGeom prst="rect">
            <a:avLst/>
          </a:prstGeom>
          <a:noFill/>
          <a:ln w="9525">
            <a:noFill/>
            <a:miter lim="800000"/>
            <a:headEnd/>
            <a:tailEnd/>
          </a:ln>
          <a:effectLst/>
        </p:spPr>
      </p:pic>
      <p:sp>
        <p:nvSpPr>
          <p:cNvPr id="11" name="CasellaDiTesto 10"/>
          <p:cNvSpPr txBox="1"/>
          <p:nvPr/>
        </p:nvSpPr>
        <p:spPr>
          <a:xfrm>
            <a:off x="4030643" y="1736727"/>
            <a:ext cx="1082715" cy="510778"/>
          </a:xfrm>
          <a:prstGeom prst="roundRect">
            <a:avLst/>
          </a:prstGeom>
          <a:gradFill>
            <a:gsLst>
              <a:gs pos="0">
                <a:schemeClr val="accent1">
                  <a:tint val="1000"/>
                  <a:alpha val="50000"/>
                </a:schemeClr>
              </a:gs>
              <a:gs pos="68000">
                <a:schemeClr val="accent1">
                  <a:tint val="77000"/>
                  <a:alpha val="50000"/>
                </a:schemeClr>
              </a:gs>
              <a:gs pos="81000">
                <a:schemeClr val="accent1">
                  <a:tint val="79000"/>
                  <a:alpha val="50000"/>
                </a:schemeClr>
              </a:gs>
              <a:gs pos="86000">
                <a:schemeClr val="accent1">
                  <a:tint val="73000"/>
                  <a:alpha val="50000"/>
                </a:schemeClr>
              </a:gs>
              <a:gs pos="100000">
                <a:schemeClr val="accent1">
                  <a:tint val="35000"/>
                  <a:alpha val="50000"/>
                </a:schemeClr>
              </a:gs>
            </a:gsLst>
          </a:grad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sz="2400" b="1" dirty="0" smtClean="0">
                <a:solidFill>
                  <a:schemeClr val="tx1">
                    <a:lumMod val="95000"/>
                    <a:lumOff val="5000"/>
                  </a:schemeClr>
                </a:solidFill>
                <a:latin typeface="+mj-lt"/>
              </a:rPr>
              <a:t>SEAM</a:t>
            </a:r>
            <a:endParaRPr lang="it-IT" sz="2400" b="1" dirty="0">
              <a:solidFill>
                <a:schemeClr val="tx1">
                  <a:lumMod val="95000"/>
                  <a:lumOff val="5000"/>
                </a:schemeClr>
              </a:solidFill>
              <a:latin typeface="+mj-lt"/>
            </a:endParaRPr>
          </a:p>
        </p:txBody>
      </p:sp>
      <p:sp>
        <p:nvSpPr>
          <p:cNvPr id="12" name="CasellaDiTesto 11"/>
          <p:cNvSpPr txBox="1"/>
          <p:nvPr/>
        </p:nvSpPr>
        <p:spPr>
          <a:xfrm>
            <a:off x="1474732" y="2421179"/>
            <a:ext cx="1082715" cy="510778"/>
          </a:xfrm>
          <a:prstGeom prst="roundRect">
            <a:avLst/>
          </a:prstGeom>
          <a:gradFill>
            <a:gsLst>
              <a:gs pos="0">
                <a:schemeClr val="accent1">
                  <a:tint val="1000"/>
                  <a:alpha val="50000"/>
                </a:schemeClr>
              </a:gs>
              <a:gs pos="68000">
                <a:schemeClr val="accent1">
                  <a:tint val="77000"/>
                  <a:alpha val="50000"/>
                </a:schemeClr>
              </a:gs>
              <a:gs pos="81000">
                <a:schemeClr val="accent1">
                  <a:tint val="79000"/>
                  <a:alpha val="50000"/>
                </a:schemeClr>
              </a:gs>
              <a:gs pos="86000">
                <a:schemeClr val="accent1">
                  <a:tint val="73000"/>
                  <a:alpha val="50000"/>
                </a:schemeClr>
              </a:gs>
              <a:gs pos="100000">
                <a:schemeClr val="accent1">
                  <a:tint val="35000"/>
                  <a:alpha val="50000"/>
                </a:schemeClr>
              </a:gs>
            </a:gsLst>
          </a:grad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sz="2400" b="1" dirty="0" smtClean="0">
                <a:solidFill>
                  <a:schemeClr val="tx1">
                    <a:lumMod val="95000"/>
                    <a:lumOff val="5000"/>
                  </a:schemeClr>
                </a:solidFill>
                <a:latin typeface="+mj-lt"/>
              </a:rPr>
              <a:t>JBPM</a:t>
            </a:r>
            <a:endParaRPr lang="it-IT" sz="2400" b="1" dirty="0">
              <a:solidFill>
                <a:schemeClr val="tx1">
                  <a:lumMod val="95000"/>
                  <a:lumOff val="5000"/>
                </a:schemeClr>
              </a:solidFill>
              <a:latin typeface="+mj-lt"/>
            </a:endParaRPr>
          </a:p>
        </p:txBody>
      </p:sp>
      <p:sp>
        <p:nvSpPr>
          <p:cNvPr id="13" name="CasellaDiTesto 12"/>
          <p:cNvSpPr txBox="1"/>
          <p:nvPr/>
        </p:nvSpPr>
        <p:spPr>
          <a:xfrm>
            <a:off x="1650960" y="4052787"/>
            <a:ext cx="1082715" cy="510778"/>
          </a:xfrm>
          <a:prstGeom prst="roundRect">
            <a:avLst/>
          </a:prstGeom>
          <a:gradFill>
            <a:gsLst>
              <a:gs pos="0">
                <a:schemeClr val="accent1">
                  <a:tint val="1000"/>
                  <a:alpha val="50000"/>
                </a:schemeClr>
              </a:gs>
              <a:gs pos="68000">
                <a:schemeClr val="accent1">
                  <a:tint val="77000"/>
                  <a:alpha val="50000"/>
                </a:schemeClr>
              </a:gs>
              <a:gs pos="81000">
                <a:schemeClr val="accent1">
                  <a:tint val="79000"/>
                  <a:alpha val="50000"/>
                </a:schemeClr>
              </a:gs>
              <a:gs pos="86000">
                <a:schemeClr val="accent1">
                  <a:tint val="73000"/>
                  <a:alpha val="50000"/>
                </a:schemeClr>
              </a:gs>
              <a:gs pos="100000">
                <a:schemeClr val="accent1">
                  <a:tint val="35000"/>
                  <a:alpha val="50000"/>
                </a:schemeClr>
              </a:gs>
            </a:gsLst>
          </a:grad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sz="2400" b="1" dirty="0" smtClean="0">
                <a:solidFill>
                  <a:schemeClr val="tx1">
                    <a:lumMod val="95000"/>
                    <a:lumOff val="5000"/>
                  </a:schemeClr>
                </a:solidFill>
                <a:latin typeface="+mj-lt"/>
              </a:rPr>
              <a:t>JSF</a:t>
            </a:r>
            <a:endParaRPr lang="it-IT" sz="2400" b="1" dirty="0">
              <a:solidFill>
                <a:schemeClr val="tx1">
                  <a:lumMod val="95000"/>
                  <a:lumOff val="5000"/>
                </a:schemeClr>
              </a:solidFill>
              <a:latin typeface="+mj-lt"/>
            </a:endParaRPr>
          </a:p>
        </p:txBody>
      </p:sp>
      <p:sp>
        <p:nvSpPr>
          <p:cNvPr id="16" name="CasellaDiTesto 15"/>
          <p:cNvSpPr txBox="1"/>
          <p:nvPr/>
        </p:nvSpPr>
        <p:spPr>
          <a:xfrm>
            <a:off x="7188260" y="1539619"/>
            <a:ext cx="1082715" cy="707886"/>
          </a:xfrm>
          <a:prstGeom prst="rect">
            <a:avLst/>
          </a:prstGeom>
          <a:noFill/>
        </p:spPr>
        <p:txBody>
          <a:bodyPr wrap="square" rtlCol="0">
            <a:spAutoFit/>
          </a:bodyPr>
          <a:lstStyle/>
          <a:p>
            <a:pPr algn="ctr"/>
            <a:r>
              <a:rPr lang="it-IT" sz="2000" b="1" dirty="0" smtClean="0">
                <a:solidFill>
                  <a:schemeClr val="accent2">
                    <a:lumMod val="75000"/>
                  </a:schemeClr>
                </a:solidFill>
                <a:latin typeface="+mj-lt"/>
              </a:rPr>
              <a:t>Google </a:t>
            </a:r>
            <a:r>
              <a:rPr lang="it-IT" sz="2000" b="1" dirty="0" err="1" smtClean="0">
                <a:solidFill>
                  <a:schemeClr val="accent2">
                    <a:lumMod val="75000"/>
                  </a:schemeClr>
                </a:solidFill>
                <a:latin typeface="+mj-lt"/>
              </a:rPr>
              <a:t>Maps</a:t>
            </a:r>
            <a:endParaRPr lang="it-IT" sz="2000" b="1" dirty="0">
              <a:solidFill>
                <a:schemeClr val="accent2">
                  <a:lumMod val="75000"/>
                </a:schemeClr>
              </a:solidFill>
              <a:latin typeface="+mj-lt"/>
            </a:endParaRPr>
          </a:p>
        </p:txBody>
      </p:sp>
      <p:sp>
        <p:nvSpPr>
          <p:cNvPr id="17" name="CasellaDiTesto 16"/>
          <p:cNvSpPr txBox="1"/>
          <p:nvPr/>
        </p:nvSpPr>
        <p:spPr>
          <a:xfrm>
            <a:off x="5595120" y="4363510"/>
            <a:ext cx="1082715" cy="510778"/>
          </a:xfrm>
          <a:prstGeom prst="roundRect">
            <a:avLst/>
          </a:prstGeom>
          <a:gradFill>
            <a:gsLst>
              <a:gs pos="0">
                <a:schemeClr val="accent1">
                  <a:tint val="1000"/>
                  <a:alpha val="50000"/>
                </a:schemeClr>
              </a:gs>
              <a:gs pos="68000">
                <a:schemeClr val="accent1">
                  <a:tint val="77000"/>
                  <a:alpha val="50000"/>
                </a:schemeClr>
              </a:gs>
              <a:gs pos="81000">
                <a:schemeClr val="accent1">
                  <a:tint val="79000"/>
                  <a:alpha val="50000"/>
                </a:schemeClr>
              </a:gs>
              <a:gs pos="86000">
                <a:schemeClr val="accent1">
                  <a:tint val="73000"/>
                  <a:alpha val="50000"/>
                </a:schemeClr>
              </a:gs>
              <a:gs pos="100000">
                <a:schemeClr val="accent1">
                  <a:tint val="35000"/>
                  <a:alpha val="50000"/>
                </a:schemeClr>
              </a:gs>
            </a:gsLst>
          </a:grad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sz="2400" b="1" dirty="0" smtClean="0">
                <a:solidFill>
                  <a:schemeClr val="tx1">
                    <a:lumMod val="95000"/>
                    <a:lumOff val="5000"/>
                  </a:schemeClr>
                </a:solidFill>
                <a:latin typeface="+mj-lt"/>
              </a:rPr>
              <a:t>UDDI</a:t>
            </a:r>
            <a:endParaRPr lang="it-IT" sz="2400" b="1" dirty="0">
              <a:solidFill>
                <a:schemeClr val="tx1">
                  <a:lumMod val="95000"/>
                  <a:lumOff val="5000"/>
                </a:schemeClr>
              </a:solidFill>
              <a:latin typeface="+mj-lt"/>
            </a:endParaRPr>
          </a:p>
        </p:txBody>
      </p:sp>
      <p:sp>
        <p:nvSpPr>
          <p:cNvPr id="18" name="CasellaDiTesto 17"/>
          <p:cNvSpPr txBox="1"/>
          <p:nvPr/>
        </p:nvSpPr>
        <p:spPr>
          <a:xfrm>
            <a:off x="3513123" y="4797673"/>
            <a:ext cx="1082715" cy="510778"/>
          </a:xfrm>
          <a:prstGeom prst="roundRect">
            <a:avLst/>
          </a:prstGeom>
          <a:gradFill>
            <a:gsLst>
              <a:gs pos="0">
                <a:schemeClr val="accent1">
                  <a:tint val="1000"/>
                  <a:alpha val="50000"/>
                </a:schemeClr>
              </a:gs>
              <a:gs pos="68000">
                <a:schemeClr val="accent1">
                  <a:tint val="77000"/>
                  <a:alpha val="50000"/>
                </a:schemeClr>
              </a:gs>
              <a:gs pos="81000">
                <a:schemeClr val="accent1">
                  <a:tint val="79000"/>
                  <a:alpha val="50000"/>
                </a:schemeClr>
              </a:gs>
              <a:gs pos="86000">
                <a:schemeClr val="accent1">
                  <a:tint val="73000"/>
                  <a:alpha val="50000"/>
                </a:schemeClr>
              </a:gs>
              <a:gs pos="100000">
                <a:schemeClr val="accent1">
                  <a:tint val="35000"/>
                  <a:alpha val="50000"/>
                </a:schemeClr>
              </a:gs>
            </a:gsLst>
          </a:grad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sz="2400" b="1" dirty="0" smtClean="0">
                <a:solidFill>
                  <a:schemeClr val="tx1">
                    <a:lumMod val="95000"/>
                    <a:lumOff val="5000"/>
                  </a:schemeClr>
                </a:solidFill>
                <a:latin typeface="+mj-lt"/>
              </a:rPr>
              <a:t>WSDL</a:t>
            </a:r>
            <a:endParaRPr lang="it-IT" sz="2400" b="1" dirty="0">
              <a:solidFill>
                <a:schemeClr val="tx1">
                  <a:lumMod val="95000"/>
                  <a:lumOff val="5000"/>
                </a:schemeClr>
              </a:solidFill>
              <a:latin typeface="+mj-lt"/>
            </a:endParaRPr>
          </a:p>
        </p:txBody>
      </p:sp>
      <p:sp>
        <p:nvSpPr>
          <p:cNvPr id="19" name="CasellaDiTesto 18"/>
          <p:cNvSpPr txBox="1"/>
          <p:nvPr/>
        </p:nvSpPr>
        <p:spPr>
          <a:xfrm>
            <a:off x="2016090" y="1936782"/>
            <a:ext cx="1258942" cy="400110"/>
          </a:xfrm>
          <a:prstGeom prst="rect">
            <a:avLst/>
          </a:prstGeom>
          <a:noFill/>
        </p:spPr>
        <p:txBody>
          <a:bodyPr wrap="square" rtlCol="0">
            <a:spAutoFit/>
          </a:bodyPr>
          <a:lstStyle/>
          <a:p>
            <a:pPr algn="ctr"/>
            <a:r>
              <a:rPr lang="it-IT" sz="2000" b="1" dirty="0" err="1" smtClean="0">
                <a:solidFill>
                  <a:schemeClr val="accent2">
                    <a:lumMod val="75000"/>
                  </a:schemeClr>
                </a:solidFill>
                <a:latin typeface="+mj-lt"/>
              </a:rPr>
              <a:t>RichFaces</a:t>
            </a:r>
            <a:endParaRPr lang="it-IT" sz="2000" b="1" dirty="0" smtClean="0">
              <a:solidFill>
                <a:schemeClr val="accent2">
                  <a:lumMod val="75000"/>
                </a:schemeClr>
              </a:solidFill>
              <a:latin typeface="+mj-lt"/>
            </a:endParaRPr>
          </a:p>
        </p:txBody>
      </p:sp>
      <p:sp>
        <p:nvSpPr>
          <p:cNvPr id="21" name="CasellaDiTesto 20"/>
          <p:cNvSpPr txBox="1"/>
          <p:nvPr/>
        </p:nvSpPr>
        <p:spPr>
          <a:xfrm>
            <a:off x="6835806" y="3105150"/>
            <a:ext cx="1082715" cy="510778"/>
          </a:xfrm>
          <a:prstGeom prst="roundRect">
            <a:avLst/>
          </a:prstGeom>
          <a:gradFill>
            <a:gsLst>
              <a:gs pos="0">
                <a:schemeClr val="accent1">
                  <a:tint val="1000"/>
                  <a:alpha val="50000"/>
                </a:schemeClr>
              </a:gs>
              <a:gs pos="68000">
                <a:schemeClr val="accent1">
                  <a:tint val="77000"/>
                  <a:alpha val="50000"/>
                </a:schemeClr>
              </a:gs>
              <a:gs pos="81000">
                <a:schemeClr val="accent1">
                  <a:tint val="79000"/>
                  <a:alpha val="50000"/>
                </a:schemeClr>
              </a:gs>
              <a:gs pos="86000">
                <a:schemeClr val="accent1">
                  <a:tint val="73000"/>
                  <a:alpha val="50000"/>
                </a:schemeClr>
              </a:gs>
              <a:gs pos="100000">
                <a:schemeClr val="accent1">
                  <a:tint val="35000"/>
                  <a:alpha val="50000"/>
                </a:schemeClr>
              </a:gs>
            </a:gsLst>
          </a:grad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sz="2400" b="1" dirty="0" smtClean="0">
                <a:solidFill>
                  <a:schemeClr val="tx1">
                    <a:lumMod val="95000"/>
                    <a:lumOff val="5000"/>
                  </a:schemeClr>
                </a:solidFill>
                <a:latin typeface="+mj-lt"/>
              </a:rPr>
              <a:t>JBOSS</a:t>
            </a:r>
            <a:endParaRPr lang="it-IT" sz="2400" b="1" dirty="0">
              <a:solidFill>
                <a:schemeClr val="tx1">
                  <a:lumMod val="95000"/>
                  <a:lumOff val="5000"/>
                </a:schemeClr>
              </a:solidFill>
              <a:latin typeface="+mj-lt"/>
            </a:endParaRPr>
          </a:p>
        </p:txBody>
      </p:sp>
      <p:sp>
        <p:nvSpPr>
          <p:cNvPr id="24" name="CasellaDiTesto 23"/>
          <p:cNvSpPr txBox="1"/>
          <p:nvPr/>
        </p:nvSpPr>
        <p:spPr>
          <a:xfrm>
            <a:off x="5338773" y="5108396"/>
            <a:ext cx="1849488" cy="400110"/>
          </a:xfrm>
          <a:prstGeom prst="rect">
            <a:avLst/>
          </a:prstGeom>
          <a:noFill/>
        </p:spPr>
        <p:txBody>
          <a:bodyPr wrap="square" rtlCol="0">
            <a:spAutoFit/>
          </a:bodyPr>
          <a:lstStyle/>
          <a:p>
            <a:pPr algn="ctr"/>
            <a:r>
              <a:rPr lang="it-IT" sz="2000" b="1" dirty="0" err="1" smtClean="0">
                <a:solidFill>
                  <a:schemeClr val="bg2">
                    <a:lumMod val="75000"/>
                  </a:schemeClr>
                </a:solidFill>
                <a:latin typeface="+mj-lt"/>
              </a:rPr>
              <a:t>JavaScript</a:t>
            </a:r>
            <a:endParaRPr lang="it-IT" sz="2000" b="1" dirty="0">
              <a:solidFill>
                <a:schemeClr val="bg2">
                  <a:lumMod val="75000"/>
                </a:schemeClr>
              </a:solidFill>
              <a:latin typeface="+mj-lt"/>
            </a:endParaRPr>
          </a:p>
        </p:txBody>
      </p:sp>
      <p:sp>
        <p:nvSpPr>
          <p:cNvPr id="27" name="CasellaDiTesto 26"/>
          <p:cNvSpPr txBox="1"/>
          <p:nvPr/>
        </p:nvSpPr>
        <p:spPr>
          <a:xfrm>
            <a:off x="549988" y="3352740"/>
            <a:ext cx="1849488" cy="400110"/>
          </a:xfrm>
          <a:prstGeom prst="rect">
            <a:avLst/>
          </a:prstGeom>
          <a:noFill/>
        </p:spPr>
        <p:txBody>
          <a:bodyPr wrap="square" rtlCol="0">
            <a:spAutoFit/>
          </a:bodyPr>
          <a:lstStyle/>
          <a:p>
            <a:pPr algn="ctr"/>
            <a:r>
              <a:rPr lang="it-IT" sz="2000" b="1" dirty="0" smtClean="0">
                <a:solidFill>
                  <a:schemeClr val="accent2">
                    <a:lumMod val="75000"/>
                  </a:schemeClr>
                </a:solidFill>
                <a:latin typeface="+mj-lt"/>
              </a:rPr>
              <a:t>JPDL</a:t>
            </a:r>
            <a:endParaRPr lang="it-IT" sz="2000" b="1" dirty="0">
              <a:solidFill>
                <a:schemeClr val="accent2">
                  <a:lumMod val="75000"/>
                </a:schemeClr>
              </a:solidFill>
              <a:latin typeface="+mj-lt"/>
            </a:endParaRPr>
          </a:p>
        </p:txBody>
      </p:sp>
      <p:sp>
        <p:nvSpPr>
          <p:cNvPr id="28" name="CasellaDiTesto 27"/>
          <p:cNvSpPr txBox="1"/>
          <p:nvPr/>
        </p:nvSpPr>
        <p:spPr>
          <a:xfrm>
            <a:off x="3810808" y="4359253"/>
            <a:ext cx="1849488" cy="400110"/>
          </a:xfrm>
          <a:prstGeom prst="rect">
            <a:avLst/>
          </a:prstGeom>
          <a:noFill/>
        </p:spPr>
        <p:txBody>
          <a:bodyPr wrap="square" rtlCol="0">
            <a:spAutoFit/>
          </a:bodyPr>
          <a:lstStyle/>
          <a:p>
            <a:pPr algn="ctr"/>
            <a:r>
              <a:rPr lang="it-IT" sz="2000" b="1" dirty="0" smtClean="0">
                <a:solidFill>
                  <a:schemeClr val="accent2">
                    <a:lumMod val="75000"/>
                  </a:schemeClr>
                </a:solidFill>
                <a:latin typeface="+mj-lt"/>
              </a:rPr>
              <a:t>EL</a:t>
            </a:r>
            <a:endParaRPr lang="it-IT" sz="2000" b="1" dirty="0">
              <a:solidFill>
                <a:schemeClr val="accent2">
                  <a:lumMod val="75000"/>
                </a:schemeClr>
              </a:solidFill>
              <a:latin typeface="+mj-lt"/>
            </a:endParaRPr>
          </a:p>
        </p:txBody>
      </p:sp>
      <p:sp>
        <p:nvSpPr>
          <p:cNvPr id="30" name="CasellaDiTesto 29"/>
          <p:cNvSpPr txBox="1"/>
          <p:nvPr/>
        </p:nvSpPr>
        <p:spPr>
          <a:xfrm>
            <a:off x="5868967" y="2081503"/>
            <a:ext cx="1082715" cy="510778"/>
          </a:xfrm>
          <a:prstGeom prst="roundRect">
            <a:avLst/>
          </a:prstGeom>
          <a:gradFill>
            <a:gsLst>
              <a:gs pos="0">
                <a:schemeClr val="accent1">
                  <a:tint val="1000"/>
                  <a:alpha val="50000"/>
                </a:schemeClr>
              </a:gs>
              <a:gs pos="68000">
                <a:schemeClr val="accent1">
                  <a:tint val="77000"/>
                  <a:alpha val="50000"/>
                </a:schemeClr>
              </a:gs>
              <a:gs pos="81000">
                <a:schemeClr val="accent1">
                  <a:tint val="79000"/>
                  <a:alpha val="50000"/>
                </a:schemeClr>
              </a:gs>
              <a:gs pos="86000">
                <a:schemeClr val="accent1">
                  <a:tint val="73000"/>
                  <a:alpha val="50000"/>
                </a:schemeClr>
              </a:gs>
              <a:gs pos="100000">
                <a:schemeClr val="accent1">
                  <a:tint val="35000"/>
                  <a:alpha val="50000"/>
                </a:schemeClr>
              </a:gs>
            </a:gsLst>
          </a:grad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sz="2400" b="1" dirty="0" smtClean="0">
                <a:solidFill>
                  <a:schemeClr val="tx1">
                    <a:lumMod val="95000"/>
                    <a:lumOff val="5000"/>
                  </a:schemeClr>
                </a:solidFill>
                <a:latin typeface="+mj-lt"/>
              </a:rPr>
              <a:t>EJB</a:t>
            </a:r>
            <a:endParaRPr lang="it-IT" sz="2400" b="1" dirty="0">
              <a:solidFill>
                <a:schemeClr val="tx1">
                  <a:lumMod val="95000"/>
                  <a:lumOff val="5000"/>
                </a:schemeClr>
              </a:solidFill>
              <a:latin typeface="+mj-lt"/>
            </a:endParaRPr>
          </a:p>
        </p:txBody>
      </p:sp>
      <p:sp>
        <p:nvSpPr>
          <p:cNvPr id="31" name="CasellaDiTesto 30"/>
          <p:cNvSpPr txBox="1"/>
          <p:nvPr/>
        </p:nvSpPr>
        <p:spPr>
          <a:xfrm>
            <a:off x="7188261" y="6313527"/>
            <a:ext cx="1849488" cy="400110"/>
          </a:xfrm>
          <a:prstGeom prst="rect">
            <a:avLst/>
          </a:prstGeom>
          <a:noFill/>
        </p:spPr>
        <p:txBody>
          <a:bodyPr wrap="square" rtlCol="0">
            <a:spAutoFit/>
          </a:bodyPr>
          <a:lstStyle/>
          <a:p>
            <a:pPr algn="ctr"/>
            <a:r>
              <a:rPr lang="it-IT" sz="2000" b="1" dirty="0" smtClean="0">
                <a:solidFill>
                  <a:schemeClr val="accent2">
                    <a:lumMod val="75000"/>
                  </a:schemeClr>
                </a:solidFill>
                <a:latin typeface="+mj-lt"/>
              </a:rPr>
              <a:t>Java EE</a:t>
            </a:r>
            <a:endParaRPr lang="it-IT" sz="2000" b="1" dirty="0">
              <a:solidFill>
                <a:schemeClr val="accent2">
                  <a:lumMod val="75000"/>
                </a:schemeClr>
              </a:solidFill>
              <a:latin typeface="+mj-lt"/>
            </a:endParaRPr>
          </a:p>
        </p:txBody>
      </p:sp>
      <p:sp>
        <p:nvSpPr>
          <p:cNvPr id="32" name="CasellaDiTesto 31"/>
          <p:cNvSpPr txBox="1"/>
          <p:nvPr/>
        </p:nvSpPr>
        <p:spPr>
          <a:xfrm>
            <a:off x="2615386" y="386383"/>
            <a:ext cx="3913229" cy="646331"/>
          </a:xfrm>
          <a:prstGeom prst="rect">
            <a:avLst/>
          </a:prstGeom>
          <a:noFill/>
        </p:spPr>
        <p:txBody>
          <a:bodyPr wrap="square" rtlCol="0">
            <a:spAutoFit/>
          </a:bodyPr>
          <a:lstStyle/>
          <a:p>
            <a:pPr algn="ctr"/>
            <a:r>
              <a:rPr lang="it-IT" sz="3600" b="1" dirty="0" smtClean="0">
                <a:latin typeface="+mj-lt"/>
              </a:rPr>
              <a:t>Architettura</a:t>
            </a:r>
            <a:endParaRPr lang="it-IT" sz="3600" b="1" dirty="0">
              <a:latin typeface="+mj-lt"/>
            </a:endParaRPr>
          </a:p>
        </p:txBody>
      </p:sp>
      <p:sp>
        <p:nvSpPr>
          <p:cNvPr id="33" name="CasellaDiTesto 32"/>
          <p:cNvSpPr txBox="1"/>
          <p:nvPr/>
        </p:nvSpPr>
        <p:spPr>
          <a:xfrm>
            <a:off x="1194169" y="1528159"/>
            <a:ext cx="1849488" cy="408623"/>
          </a:xfrm>
          <a:prstGeom prst="round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it-IT" b="1" i="1" dirty="0" smtClean="0">
                <a:solidFill>
                  <a:schemeClr val="accent2">
                    <a:lumMod val="60000"/>
                    <a:lumOff val="40000"/>
                  </a:schemeClr>
                </a:solidFill>
                <a:latin typeface="+mj-lt"/>
              </a:rPr>
              <a:t>POJO</a:t>
            </a:r>
            <a:endParaRPr lang="it-IT" b="1" i="1" dirty="0">
              <a:solidFill>
                <a:schemeClr val="accent2">
                  <a:lumMod val="60000"/>
                  <a:lumOff val="40000"/>
                </a:schemeClr>
              </a:solidFill>
              <a:latin typeface="+mj-lt"/>
            </a:endParaRPr>
          </a:p>
        </p:txBody>
      </p:sp>
      <p:sp>
        <p:nvSpPr>
          <p:cNvPr id="34" name="CasellaDiTesto 33"/>
          <p:cNvSpPr txBox="1"/>
          <p:nvPr/>
        </p:nvSpPr>
        <p:spPr>
          <a:xfrm>
            <a:off x="1425544" y="5257373"/>
            <a:ext cx="1849488" cy="400110"/>
          </a:xfrm>
          <a:prstGeom prst="rect">
            <a:avLst/>
          </a:prstGeom>
          <a:noFill/>
        </p:spPr>
        <p:txBody>
          <a:bodyPr wrap="square" rtlCol="0">
            <a:spAutoFit/>
          </a:bodyPr>
          <a:lstStyle/>
          <a:p>
            <a:pPr algn="ctr"/>
            <a:r>
              <a:rPr lang="it-IT" sz="2000" b="1" dirty="0" err="1" smtClean="0">
                <a:solidFill>
                  <a:schemeClr val="bg2">
                    <a:lumMod val="75000"/>
                  </a:schemeClr>
                </a:solidFill>
                <a:latin typeface="+mj-lt"/>
              </a:rPr>
              <a:t>Hibernate</a:t>
            </a:r>
            <a:endParaRPr lang="it-IT" sz="2000" b="1" dirty="0" smtClean="0">
              <a:solidFill>
                <a:schemeClr val="bg2">
                  <a:lumMod val="75000"/>
                </a:schemeClr>
              </a:solidFill>
              <a:latin typeface="+mj-lt"/>
            </a:endParaRP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asellaDiTesto 31"/>
          <p:cNvSpPr txBox="1"/>
          <p:nvPr/>
        </p:nvSpPr>
        <p:spPr>
          <a:xfrm>
            <a:off x="2614613" y="446088"/>
            <a:ext cx="3914775" cy="646112"/>
          </a:xfrm>
          <a:prstGeom prst="rect">
            <a:avLst/>
          </a:prstGeom>
          <a:noFill/>
        </p:spPr>
        <p:txBody>
          <a:bodyPr>
            <a:spAutoFit/>
          </a:bodyPr>
          <a:lstStyle/>
          <a:p>
            <a:pPr algn="ctr" fontAlgn="auto">
              <a:spcBef>
                <a:spcPts val="0"/>
              </a:spcBef>
              <a:spcAft>
                <a:spcPts val="0"/>
              </a:spcAft>
              <a:defRPr/>
            </a:pPr>
            <a:r>
              <a:rPr lang="it-IT" sz="3600" b="1" dirty="0">
                <a:latin typeface="+mj-lt"/>
                <a:cs typeface="+mn-cs"/>
              </a:rPr>
              <a:t>Architettura</a:t>
            </a:r>
          </a:p>
        </p:txBody>
      </p:sp>
      <p:sp>
        <p:nvSpPr>
          <p:cNvPr id="13" name="Rectangle 6"/>
          <p:cNvSpPr>
            <a:spLocks noChangeArrowheads="1"/>
          </p:cNvSpPr>
          <p:nvPr/>
        </p:nvSpPr>
        <p:spPr bwMode="auto">
          <a:xfrm>
            <a:off x="2965450" y="1238250"/>
            <a:ext cx="2701925" cy="354013"/>
          </a:xfrm>
          <a:prstGeom prst="roundRect">
            <a:avLst/>
          </a:prstGeom>
          <a:solidFill>
            <a:srgbClr val="FFC000"/>
          </a:solidFill>
          <a:ln w="9525" cap="flat" cmpd="sng" algn="ctr">
            <a:solidFill>
              <a:srgbClr val="8064A2">
                <a:shade val="95000"/>
                <a:satMod val="105000"/>
              </a:srgbClr>
            </a:solidFill>
            <a:prstDash val="solid"/>
            <a:headEnd/>
            <a:tailEnd/>
          </a:ln>
          <a:effectLst>
            <a:outerShdw blurRad="40000" dist="20000" dir="5400000" rotWithShape="0">
              <a:srgbClr val="000000">
                <a:alpha val="38000"/>
              </a:srgbClr>
            </a:outerShdw>
          </a:effectLst>
        </p:spPr>
        <p:txBody>
          <a:bodyPr wrap="none" lIns="90000" tIns="46800" rIns="90000" bIns="46800" anchor="ctr"/>
          <a:lstStyle/>
          <a:p>
            <a:pPr algn="ctr" fontAlgn="auto">
              <a:spcBef>
                <a:spcPts val="0"/>
              </a:spcBef>
              <a:spcAft>
                <a:spcPts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it-IT" sz="1600" b="1" dirty="0">
                <a:solidFill>
                  <a:srgbClr val="000000"/>
                </a:solidFill>
                <a:latin typeface="Calibri"/>
                <a:ea typeface="Lucida Sans Unicode" charset="0"/>
                <a:cs typeface="Lucida Sans Unicode" charset="0"/>
              </a:rPr>
              <a:t>GUI</a:t>
            </a:r>
          </a:p>
        </p:txBody>
      </p:sp>
      <p:sp>
        <p:nvSpPr>
          <p:cNvPr id="14" name="Esplosione 2 13"/>
          <p:cNvSpPr/>
          <p:nvPr/>
        </p:nvSpPr>
        <p:spPr>
          <a:xfrm>
            <a:off x="3586163" y="1749425"/>
            <a:ext cx="1643062" cy="914400"/>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t-IT" b="1" dirty="0">
                <a:solidFill>
                  <a:schemeClr val="tx1"/>
                </a:solidFill>
                <a:latin typeface="+mj-lt"/>
              </a:rPr>
              <a:t>Rete</a:t>
            </a:r>
          </a:p>
        </p:txBody>
      </p:sp>
      <p:sp>
        <p:nvSpPr>
          <p:cNvPr id="15" name="Esplosione 2 14"/>
          <p:cNvSpPr/>
          <p:nvPr/>
        </p:nvSpPr>
        <p:spPr>
          <a:xfrm>
            <a:off x="3622675" y="4743450"/>
            <a:ext cx="1643063" cy="914400"/>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t-IT" b="1" dirty="0">
                <a:solidFill>
                  <a:schemeClr val="tx1"/>
                </a:solidFill>
                <a:latin typeface="+mj-lt"/>
              </a:rPr>
              <a:t>Rete</a:t>
            </a:r>
          </a:p>
        </p:txBody>
      </p:sp>
      <p:sp>
        <p:nvSpPr>
          <p:cNvPr id="16" name="Rectangle 6"/>
          <p:cNvSpPr>
            <a:spLocks noChangeArrowheads="1"/>
          </p:cNvSpPr>
          <p:nvPr/>
        </p:nvSpPr>
        <p:spPr bwMode="auto">
          <a:xfrm>
            <a:off x="2965450" y="3027363"/>
            <a:ext cx="3116263" cy="354012"/>
          </a:xfrm>
          <a:prstGeom prst="roundRect">
            <a:avLst/>
          </a:prstGeom>
          <a:solidFill>
            <a:srgbClr val="FFC000"/>
          </a:solidFill>
          <a:ln w="9525" cap="flat" cmpd="sng" algn="ctr">
            <a:solidFill>
              <a:srgbClr val="8064A2">
                <a:shade val="95000"/>
                <a:satMod val="105000"/>
              </a:srgbClr>
            </a:solidFill>
            <a:prstDash val="solid"/>
            <a:headEnd/>
            <a:tailEnd/>
          </a:ln>
          <a:effectLst>
            <a:outerShdw blurRad="40000" dist="20000" dir="5400000" rotWithShape="0">
              <a:srgbClr val="000000">
                <a:alpha val="38000"/>
              </a:srgbClr>
            </a:outerShdw>
          </a:effectLst>
        </p:spPr>
        <p:txBody>
          <a:bodyPr wrap="none" lIns="90000" tIns="46800" rIns="90000" bIns="46800" anchor="ctr"/>
          <a:lstStyle/>
          <a:p>
            <a:pPr algn="ctr" fontAlgn="auto">
              <a:spcBef>
                <a:spcPts val="0"/>
              </a:spcBef>
              <a:spcAft>
                <a:spcPts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it-IT" sz="1600" b="1" dirty="0">
                <a:solidFill>
                  <a:srgbClr val="000000"/>
                </a:solidFill>
                <a:latin typeface="Calibri"/>
                <a:ea typeface="Lucida Sans Unicode" charset="0"/>
                <a:cs typeface="Lucida Sans Unicode" charset="0"/>
              </a:rPr>
              <a:t>GUI</a:t>
            </a:r>
          </a:p>
        </p:txBody>
      </p:sp>
      <p:sp>
        <p:nvSpPr>
          <p:cNvPr id="18" name="Rettangolo arrotondato 17"/>
          <p:cNvSpPr/>
          <p:nvPr/>
        </p:nvSpPr>
        <p:spPr>
          <a:xfrm>
            <a:off x="2965450" y="3721100"/>
            <a:ext cx="3116263" cy="8397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t-IT" b="1" dirty="0">
                <a:solidFill>
                  <a:schemeClr val="tx1"/>
                </a:solidFill>
                <a:latin typeface="+mj-lt"/>
              </a:rPr>
              <a:t>Logica Applicativa</a:t>
            </a:r>
          </a:p>
        </p:txBody>
      </p:sp>
      <p:sp>
        <p:nvSpPr>
          <p:cNvPr id="19" name="Cilindro 18"/>
          <p:cNvSpPr/>
          <p:nvPr/>
        </p:nvSpPr>
        <p:spPr>
          <a:xfrm>
            <a:off x="3513138" y="5875338"/>
            <a:ext cx="1643062" cy="657225"/>
          </a:xfrm>
          <a:prstGeom prst="ca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t-IT" b="1" dirty="0">
                <a:solidFill>
                  <a:schemeClr val="tx1"/>
                </a:solidFill>
                <a:latin typeface="+mj-lt"/>
              </a:rPr>
              <a:t>Dati</a:t>
            </a:r>
          </a:p>
        </p:txBody>
      </p:sp>
      <p:sp>
        <p:nvSpPr>
          <p:cNvPr id="24" name="Rectangle 2"/>
          <p:cNvSpPr>
            <a:spLocks noChangeArrowheads="1"/>
          </p:cNvSpPr>
          <p:nvPr/>
        </p:nvSpPr>
        <p:spPr bwMode="auto">
          <a:xfrm>
            <a:off x="2563785" y="5692806"/>
            <a:ext cx="4321843" cy="985851"/>
          </a:xfrm>
          <a:prstGeom prst="roundRect">
            <a:avLst>
              <a:gd name="adj" fmla="val 2908"/>
            </a:avLst>
          </a:prstGeom>
          <a:noFill/>
          <a:ln>
            <a:headEnd/>
            <a:tailEnd/>
          </a:ln>
          <a:scene3d>
            <a:camera prst="orthographicFront"/>
            <a:lightRig rig="threePt" dir="t"/>
          </a:scene3d>
          <a:sp3d>
            <a:bevelT h="88900"/>
          </a:sp3d>
        </p:spPr>
        <p:style>
          <a:lnRef idx="2">
            <a:schemeClr val="accent1"/>
          </a:lnRef>
          <a:fillRef idx="1">
            <a:schemeClr val="lt1"/>
          </a:fillRef>
          <a:effectRef idx="0">
            <a:schemeClr val="accent1"/>
          </a:effectRef>
          <a:fontRef idx="minor">
            <a:schemeClr val="dk1"/>
          </a:fontRef>
        </p:style>
        <p:txBody>
          <a:bodyPr wrap="none" anchor="ctr"/>
          <a:lstStyle/>
          <a:p>
            <a:pPr fontAlgn="auto">
              <a:spcBef>
                <a:spcPts val="0"/>
              </a:spcBef>
              <a:spcAft>
                <a:spcPts val="0"/>
              </a:spcAft>
              <a:defRPr/>
            </a:pPr>
            <a:endParaRPr lang="it-IT"/>
          </a:p>
        </p:txBody>
      </p:sp>
      <p:sp>
        <p:nvSpPr>
          <p:cNvPr id="25" name="Ovale 24"/>
          <p:cNvSpPr/>
          <p:nvPr/>
        </p:nvSpPr>
        <p:spPr>
          <a:xfrm>
            <a:off x="5461000" y="5765800"/>
            <a:ext cx="1374775" cy="43815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t-IT" b="1" dirty="0" err="1">
                <a:solidFill>
                  <a:schemeClr val="tx1"/>
                </a:solidFill>
                <a:latin typeface="+mj-lt"/>
              </a:rPr>
              <a:t>MySql</a:t>
            </a:r>
            <a:endParaRPr lang="it-IT" b="1" dirty="0">
              <a:solidFill>
                <a:schemeClr val="tx1"/>
              </a:solidFill>
              <a:latin typeface="+mj-lt"/>
            </a:endParaRPr>
          </a:p>
        </p:txBody>
      </p:sp>
      <p:sp>
        <p:nvSpPr>
          <p:cNvPr id="26" name="Ovale 25"/>
          <p:cNvSpPr/>
          <p:nvPr/>
        </p:nvSpPr>
        <p:spPr>
          <a:xfrm>
            <a:off x="6884988" y="2990850"/>
            <a:ext cx="1374775" cy="43815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t-IT" b="1" dirty="0">
                <a:solidFill>
                  <a:schemeClr val="tx1"/>
                </a:solidFill>
                <a:latin typeface="+mj-lt"/>
              </a:rPr>
              <a:t>SEAM</a:t>
            </a:r>
          </a:p>
        </p:txBody>
      </p:sp>
      <p:sp>
        <p:nvSpPr>
          <p:cNvPr id="27" name="Rectangle 2"/>
          <p:cNvSpPr>
            <a:spLocks noChangeArrowheads="1"/>
          </p:cNvSpPr>
          <p:nvPr/>
        </p:nvSpPr>
        <p:spPr bwMode="auto">
          <a:xfrm>
            <a:off x="1285831" y="2881305"/>
            <a:ext cx="7156548" cy="1824075"/>
          </a:xfrm>
          <a:prstGeom prst="roundRect">
            <a:avLst>
              <a:gd name="adj" fmla="val 2908"/>
            </a:avLst>
          </a:prstGeom>
          <a:noFill/>
          <a:ln>
            <a:headEnd/>
            <a:tailEnd/>
          </a:ln>
          <a:scene3d>
            <a:camera prst="orthographicFront"/>
            <a:lightRig rig="threePt" dir="t"/>
          </a:scene3d>
          <a:sp3d>
            <a:bevelT h="88900"/>
          </a:sp3d>
        </p:spPr>
        <p:style>
          <a:lnRef idx="2">
            <a:schemeClr val="accent1"/>
          </a:lnRef>
          <a:fillRef idx="1">
            <a:schemeClr val="lt1"/>
          </a:fillRef>
          <a:effectRef idx="0">
            <a:schemeClr val="accent1"/>
          </a:effectRef>
          <a:fontRef idx="minor">
            <a:schemeClr val="dk1"/>
          </a:fontRef>
        </p:style>
        <p:txBody>
          <a:bodyPr wrap="none" anchor="ctr"/>
          <a:lstStyle/>
          <a:p>
            <a:pPr fontAlgn="auto">
              <a:spcBef>
                <a:spcPts val="0"/>
              </a:spcBef>
              <a:spcAft>
                <a:spcPts val="0"/>
              </a:spcAft>
              <a:defRPr/>
            </a:pPr>
            <a:endParaRPr lang="it-IT"/>
          </a:p>
        </p:txBody>
      </p:sp>
      <p:sp>
        <p:nvSpPr>
          <p:cNvPr id="28" name="Ovale 27"/>
          <p:cNvSpPr/>
          <p:nvPr/>
        </p:nvSpPr>
        <p:spPr>
          <a:xfrm>
            <a:off x="2308225" y="3038475"/>
            <a:ext cx="876300" cy="39052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t-IT" sz="1400" b="1" dirty="0">
                <a:solidFill>
                  <a:schemeClr val="tx1"/>
                </a:solidFill>
                <a:latin typeface="+mj-lt"/>
              </a:rPr>
              <a:t>JSF</a:t>
            </a:r>
          </a:p>
        </p:txBody>
      </p:sp>
      <p:sp>
        <p:nvSpPr>
          <p:cNvPr id="34" name="Ovale 33"/>
          <p:cNvSpPr/>
          <p:nvPr/>
        </p:nvSpPr>
        <p:spPr>
          <a:xfrm>
            <a:off x="5453063" y="3867150"/>
            <a:ext cx="1431925" cy="43815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t-IT" sz="1400" b="1" dirty="0" err="1">
                <a:solidFill>
                  <a:schemeClr val="tx1"/>
                </a:solidFill>
                <a:latin typeface="+mj-lt"/>
              </a:rPr>
              <a:t>EntityBean</a:t>
            </a:r>
            <a:endParaRPr lang="it-IT" sz="1400" b="1" dirty="0">
              <a:solidFill>
                <a:schemeClr val="tx1"/>
              </a:solidFill>
              <a:latin typeface="+mj-lt"/>
            </a:endParaRPr>
          </a:p>
        </p:txBody>
      </p:sp>
      <p:sp>
        <p:nvSpPr>
          <p:cNvPr id="35" name="Ovale 34"/>
          <p:cNvSpPr/>
          <p:nvPr/>
        </p:nvSpPr>
        <p:spPr>
          <a:xfrm>
            <a:off x="2271713" y="3684588"/>
            <a:ext cx="985837" cy="43815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t-IT" sz="1400" b="1" dirty="0">
                <a:solidFill>
                  <a:schemeClr val="tx1"/>
                </a:solidFill>
                <a:latin typeface="+mj-lt"/>
              </a:rPr>
              <a:t>JPDL</a:t>
            </a:r>
            <a:endParaRPr lang="it-IT" sz="1400" b="1" dirty="0">
              <a:solidFill>
                <a:schemeClr val="tx1"/>
              </a:solidFill>
              <a:latin typeface="+mj-lt"/>
            </a:endParaRPr>
          </a:p>
        </p:txBody>
      </p:sp>
      <p:sp>
        <p:nvSpPr>
          <p:cNvPr id="36" name="Ovale 35"/>
          <p:cNvSpPr/>
          <p:nvPr/>
        </p:nvSpPr>
        <p:spPr>
          <a:xfrm>
            <a:off x="2271713" y="4195763"/>
            <a:ext cx="985837" cy="36512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t-IT" sz="1400" b="1" dirty="0">
                <a:solidFill>
                  <a:schemeClr val="tx1"/>
                </a:solidFill>
                <a:latin typeface="+mj-lt"/>
              </a:rPr>
              <a:t>POJO</a:t>
            </a:r>
          </a:p>
        </p:txBody>
      </p:sp>
      <p:cxnSp>
        <p:nvCxnSpPr>
          <p:cNvPr id="38" name="Connettore 1 37"/>
          <p:cNvCxnSpPr>
            <a:stCxn id="13" idx="2"/>
            <a:endCxn id="14" idx="0"/>
          </p:cNvCxnSpPr>
          <p:nvPr/>
        </p:nvCxnSpPr>
        <p:spPr>
          <a:xfrm rot="16200000" flipH="1">
            <a:off x="4202907" y="1705769"/>
            <a:ext cx="236537" cy="9525"/>
          </a:xfrm>
          <a:prstGeom prst="line">
            <a:avLst/>
          </a:prstGeom>
        </p:spPr>
        <p:style>
          <a:lnRef idx="1">
            <a:schemeClr val="accent1"/>
          </a:lnRef>
          <a:fillRef idx="0">
            <a:schemeClr val="accent1"/>
          </a:fillRef>
          <a:effectRef idx="0">
            <a:schemeClr val="accent1"/>
          </a:effectRef>
          <a:fontRef idx="minor">
            <a:schemeClr val="tx1"/>
          </a:fontRef>
        </p:style>
      </p:cxnSp>
      <p:sp>
        <p:nvSpPr>
          <p:cNvPr id="41" name="Ovale 40"/>
          <p:cNvSpPr/>
          <p:nvPr/>
        </p:nvSpPr>
        <p:spPr>
          <a:xfrm>
            <a:off x="2271713" y="1238250"/>
            <a:ext cx="876300" cy="39052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t-IT" sz="1400" b="1" dirty="0">
                <a:solidFill>
                  <a:schemeClr val="tx1"/>
                </a:solidFill>
                <a:latin typeface="+mj-lt"/>
              </a:rPr>
              <a:t>HTML</a:t>
            </a:r>
          </a:p>
        </p:txBody>
      </p:sp>
      <p:cxnSp>
        <p:nvCxnSpPr>
          <p:cNvPr id="45" name="Connettore 1 44"/>
          <p:cNvCxnSpPr/>
          <p:nvPr/>
        </p:nvCxnSpPr>
        <p:spPr>
          <a:xfrm rot="16200000" flipH="1">
            <a:off x="4158456" y="2713832"/>
            <a:ext cx="3349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Connettore 1 56"/>
          <p:cNvCxnSpPr/>
          <p:nvPr/>
        </p:nvCxnSpPr>
        <p:spPr>
          <a:xfrm rot="5400000">
            <a:off x="4375944" y="4807744"/>
            <a:ext cx="2047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Connettore 1 58"/>
          <p:cNvCxnSpPr/>
          <p:nvPr/>
        </p:nvCxnSpPr>
        <p:spPr>
          <a:xfrm rot="16200000" flipH="1">
            <a:off x="4419600" y="5599113"/>
            <a:ext cx="11747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3"/>
          <p:cNvSpPr>
            <a:spLocks noChangeArrowheads="1"/>
          </p:cNvSpPr>
          <p:nvPr/>
        </p:nvSpPr>
        <p:spPr bwMode="auto">
          <a:xfrm>
            <a:off x="3036888" y="1701836"/>
            <a:ext cx="3070225" cy="3070225"/>
          </a:xfrm>
          <a:prstGeom prst="roundRect">
            <a:avLst>
              <a:gd name="adj" fmla="val 3516"/>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bIns="3600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smtClean="0">
                <a:ln>
                  <a:noFill/>
                </a:ln>
                <a:solidFill>
                  <a:prstClr val="black"/>
                </a:solidFill>
                <a:effectLst/>
                <a:uLnTx/>
                <a:uFillTx/>
                <a:latin typeface="Calibri"/>
                <a:ea typeface="+mn-ea"/>
                <a:cs typeface="+mn-cs"/>
              </a:rPr>
              <a:t>Seam</a:t>
            </a:r>
            <a:r>
              <a:rPr kumimoji="0" lang="it-IT" sz="1800" b="0" i="0" u="none" strike="noStrike" kern="1200" cap="none" spc="0" normalizeH="0" baseline="0" noProof="0" dirty="0" smtClean="0">
                <a:ln>
                  <a:noFill/>
                </a:ln>
                <a:solidFill>
                  <a:prstClr val="black"/>
                </a:solidFill>
                <a:effectLst/>
                <a:uLnTx/>
                <a:uFillTx/>
                <a:latin typeface="Calibri"/>
                <a:ea typeface="+mn-ea"/>
                <a:cs typeface="+mn-cs"/>
              </a:rPr>
              <a:t> Container</a:t>
            </a:r>
          </a:p>
        </p:txBody>
      </p:sp>
      <p:sp>
        <p:nvSpPr>
          <p:cNvPr id="32" name="CasellaDiTesto 31"/>
          <p:cNvSpPr txBox="1"/>
          <p:nvPr/>
        </p:nvSpPr>
        <p:spPr>
          <a:xfrm>
            <a:off x="2615386" y="445837"/>
            <a:ext cx="3913229" cy="646331"/>
          </a:xfrm>
          <a:prstGeom prst="rect">
            <a:avLst/>
          </a:prstGeom>
          <a:noFill/>
        </p:spPr>
        <p:txBody>
          <a:bodyPr wrap="square" rtlCol="0">
            <a:spAutoFit/>
          </a:bodyPr>
          <a:lstStyle/>
          <a:p>
            <a:pPr algn="ctr"/>
            <a:r>
              <a:rPr lang="it-IT" sz="3600" b="1" dirty="0" smtClean="0">
                <a:latin typeface="+mj-lt"/>
              </a:rPr>
              <a:t>Architettura</a:t>
            </a:r>
            <a:endParaRPr lang="it-IT" sz="3600" b="1" dirty="0">
              <a:latin typeface="+mj-lt"/>
            </a:endParaRPr>
          </a:p>
        </p:txBody>
      </p:sp>
      <p:sp>
        <p:nvSpPr>
          <p:cNvPr id="33" name="Rectangle 2"/>
          <p:cNvSpPr>
            <a:spLocks noChangeArrowheads="1"/>
          </p:cNvSpPr>
          <p:nvPr/>
        </p:nvSpPr>
        <p:spPr bwMode="auto">
          <a:xfrm>
            <a:off x="2586832" y="1485936"/>
            <a:ext cx="3970337" cy="4535487"/>
          </a:xfrm>
          <a:prstGeom prst="roundRect">
            <a:avLst>
              <a:gd name="adj" fmla="val 2908"/>
            </a:avLst>
          </a:prstGeom>
          <a:noFill/>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it-IT"/>
          </a:p>
        </p:txBody>
      </p:sp>
      <p:sp>
        <p:nvSpPr>
          <p:cNvPr id="42" name="Text Box 11"/>
          <p:cNvSpPr txBox="1">
            <a:spLocks noChangeArrowheads="1"/>
          </p:cNvSpPr>
          <p:nvPr/>
        </p:nvSpPr>
        <p:spPr bwMode="auto">
          <a:xfrm>
            <a:off x="3568700" y="5589623"/>
            <a:ext cx="2006600" cy="340735"/>
          </a:xfrm>
          <a:prstGeom prst="rect">
            <a:avLst/>
          </a:prstGeom>
          <a:noFill/>
          <a:ln w="9525">
            <a:noFill/>
            <a:round/>
            <a:headEnd/>
            <a:tailEnd/>
          </a:ln>
          <a:effectLst/>
        </p:spPr>
        <p:txBody>
          <a:bodyPr lIns="90000" tIns="46800" rIns="90000" bIns="46800">
            <a:spAutoFit/>
          </a:bodyPr>
          <a:lstStyle/>
          <a:p>
            <a:pPr algn="ctr">
              <a:spcBef>
                <a:spcPts val="10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1600" dirty="0" err="1">
                <a:solidFill>
                  <a:srgbClr val="000000"/>
                </a:solidFill>
                <a:latin typeface="+mj-lt"/>
                <a:ea typeface="Lucida Sans Unicode" charset="0"/>
                <a:cs typeface="Lucida Sans Unicode" charset="0"/>
              </a:rPr>
              <a:t>Application</a:t>
            </a:r>
            <a:r>
              <a:rPr lang="it-IT" sz="1600" dirty="0">
                <a:solidFill>
                  <a:srgbClr val="000000"/>
                </a:solidFill>
                <a:latin typeface="+mj-lt"/>
                <a:ea typeface="Lucida Sans Unicode" charset="0"/>
                <a:cs typeface="Lucida Sans Unicode" charset="0"/>
              </a:rPr>
              <a:t> Server</a:t>
            </a:r>
          </a:p>
        </p:txBody>
      </p:sp>
      <p:sp>
        <p:nvSpPr>
          <p:cNvPr id="52" name="Rectangle 7"/>
          <p:cNvSpPr>
            <a:spLocks noChangeArrowheads="1"/>
          </p:cNvSpPr>
          <p:nvPr/>
        </p:nvSpPr>
        <p:spPr bwMode="auto">
          <a:xfrm>
            <a:off x="3311525" y="3379823"/>
            <a:ext cx="2520950" cy="990600"/>
          </a:xfrm>
          <a:prstGeom prst="roundRect">
            <a:avLst>
              <a:gd name="adj" fmla="val 9978"/>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headEnd/>
            <a:tailEnd/>
          </a:ln>
          <a:effectLst>
            <a:outerShdw blurRad="40000" dist="23000" dir="5400000" rotWithShape="0">
              <a:srgbClr val="000000">
                <a:alpha val="35000"/>
              </a:srgbClr>
            </a:outerShdw>
          </a:effectLst>
        </p:spPr>
        <p:txBody>
          <a:bodyPr wrap="none"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800" b="1" i="0" u="none" strike="noStrike" kern="1200" cap="none" spc="0" normalizeH="0" baseline="0" noProof="0" dirty="0" smtClean="0">
                <a:ln>
                  <a:noFill/>
                </a:ln>
                <a:solidFill>
                  <a:prstClr val="white"/>
                </a:solidFill>
                <a:effectLst/>
                <a:uLnTx/>
                <a:uFillTx/>
                <a:latin typeface="Calibri"/>
                <a:ea typeface="+mn-ea"/>
                <a:cs typeface="+mn-cs"/>
              </a:rPr>
              <a:t>EJB3 </a:t>
            </a:r>
            <a:r>
              <a:rPr kumimoji="0" lang="it-IT" sz="1800" b="1" i="0" u="none" strike="noStrike" kern="1200" cap="none" spc="0" normalizeH="0" baseline="0" noProof="0" dirty="0" err="1" smtClean="0">
                <a:ln>
                  <a:noFill/>
                </a:ln>
                <a:solidFill>
                  <a:prstClr val="white"/>
                </a:solidFill>
                <a:effectLst/>
                <a:uLnTx/>
                <a:uFillTx/>
                <a:latin typeface="Calibri"/>
                <a:ea typeface="+mn-ea"/>
                <a:cs typeface="+mn-cs"/>
              </a:rPr>
              <a:t>Session</a:t>
            </a:r>
            <a:r>
              <a:rPr kumimoji="0" lang="it-IT" sz="1800" b="1" i="0" u="none" strike="noStrike" kern="1200" cap="none" spc="0" normalizeH="0" baseline="0" noProof="0" dirty="0" smtClean="0">
                <a:ln>
                  <a:noFill/>
                </a:ln>
                <a:solidFill>
                  <a:prstClr val="white"/>
                </a:solidFill>
                <a:effectLst/>
                <a:uLnTx/>
                <a:uFillTx/>
                <a:latin typeface="Calibri"/>
                <a:ea typeface="+mn-ea"/>
                <a:cs typeface="+mn-cs"/>
              </a:rPr>
              <a:t> Bean</a:t>
            </a:r>
          </a:p>
        </p:txBody>
      </p:sp>
      <p:sp>
        <p:nvSpPr>
          <p:cNvPr id="43" name="Rectangle 12"/>
          <p:cNvSpPr>
            <a:spLocks noChangeArrowheads="1"/>
          </p:cNvSpPr>
          <p:nvPr/>
        </p:nvSpPr>
        <p:spPr bwMode="auto">
          <a:xfrm>
            <a:off x="4900617" y="4922873"/>
            <a:ext cx="1181100" cy="35401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wrap="none" lIns="90000" tIns="46800" rIns="90000" bIns="46800" anchor="ct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a:solidFill>
                  <a:srgbClr val="000000"/>
                </a:solidFill>
                <a:latin typeface="+mj-lt"/>
                <a:ea typeface="Lucida Sans Unicode" charset="0"/>
                <a:cs typeface="Lucida Sans Unicode" charset="0"/>
              </a:rPr>
              <a:t>JTA</a:t>
            </a:r>
          </a:p>
        </p:txBody>
      </p:sp>
      <p:sp>
        <p:nvSpPr>
          <p:cNvPr id="44" name="Rectangle 13"/>
          <p:cNvSpPr>
            <a:spLocks noChangeArrowheads="1"/>
          </p:cNvSpPr>
          <p:nvPr/>
        </p:nvSpPr>
        <p:spPr bwMode="auto">
          <a:xfrm>
            <a:off x="3074967" y="4922873"/>
            <a:ext cx="1181100" cy="35401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wrap="none" lIns="90000" tIns="46800" rIns="90000" bIns="46800" anchor="ct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a:solidFill>
                  <a:srgbClr val="000000"/>
                </a:solidFill>
                <a:latin typeface="+mj-lt"/>
                <a:ea typeface="Lucida Sans Unicode" charset="0"/>
                <a:cs typeface="Lucida Sans Unicode" charset="0"/>
              </a:rPr>
              <a:t>JCA</a:t>
            </a:r>
          </a:p>
        </p:txBody>
      </p:sp>
      <p:sp>
        <p:nvSpPr>
          <p:cNvPr id="48" name="Rectangle 6"/>
          <p:cNvSpPr>
            <a:spLocks noChangeArrowheads="1"/>
          </p:cNvSpPr>
          <p:nvPr/>
        </p:nvSpPr>
        <p:spPr bwMode="auto">
          <a:xfrm>
            <a:off x="3598069" y="2844792"/>
            <a:ext cx="1947862" cy="354012"/>
          </a:xfrm>
          <a:prstGeom prst="round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headEnd/>
            <a:tailEnd/>
          </a:ln>
          <a:effectLst>
            <a:outerShdw blurRad="40000" dist="20000" dir="5400000" rotWithShape="0">
              <a:srgbClr val="000000">
                <a:alpha val="38000"/>
              </a:srgbClr>
            </a:outerShdw>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it-IT" sz="1600" b="1" i="0" u="none" strike="noStrike" kern="1200" cap="none" spc="0" normalizeH="0" baseline="0" noProof="0" dirty="0" err="1" smtClean="0">
                <a:ln>
                  <a:noFill/>
                </a:ln>
                <a:solidFill>
                  <a:srgbClr val="000000"/>
                </a:solidFill>
                <a:effectLst/>
                <a:uLnTx/>
                <a:uFillTx/>
                <a:latin typeface="Calibri"/>
                <a:ea typeface="Lucida Sans Unicode" charset="0"/>
                <a:cs typeface="Lucida Sans Unicode" charset="0"/>
              </a:rPr>
              <a:t>Seam</a:t>
            </a:r>
            <a:endParaRPr kumimoji="0" lang="it-IT" sz="1600" b="1" i="0" u="none" strike="noStrike" kern="1200" cap="none" spc="0" normalizeH="0" baseline="0" noProof="0" dirty="0" smtClean="0">
              <a:ln>
                <a:noFill/>
              </a:ln>
              <a:solidFill>
                <a:srgbClr val="000000"/>
              </a:solidFill>
              <a:effectLst/>
              <a:uLnTx/>
              <a:uFillTx/>
              <a:latin typeface="Calibri"/>
              <a:ea typeface="Lucida Sans Unicode" charset="0"/>
              <a:cs typeface="Lucida Sans Unicode" charset="0"/>
            </a:endParaRPr>
          </a:p>
        </p:txBody>
      </p:sp>
      <p:sp>
        <p:nvSpPr>
          <p:cNvPr id="49" name="Rectangle 6"/>
          <p:cNvSpPr>
            <a:spLocks noChangeArrowheads="1"/>
          </p:cNvSpPr>
          <p:nvPr/>
        </p:nvSpPr>
        <p:spPr bwMode="auto">
          <a:xfrm>
            <a:off x="3492000" y="1895454"/>
            <a:ext cx="2160000" cy="354012"/>
          </a:xfrm>
          <a:prstGeom prst="round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headEnd/>
            <a:tailEnd/>
          </a:ln>
          <a:effectLst>
            <a:outerShdw blurRad="40000" dist="20000" dir="5400000" rotWithShape="0">
              <a:srgbClr val="000000">
                <a:alpha val="38000"/>
              </a:srgbClr>
            </a:outerShdw>
          </a:effectLst>
        </p:spPr>
        <p:txBody>
          <a:bodyPr wrap="none" lIns="90000" tIns="46800" rIns="90000" bIns="46800" anchor="ctr"/>
          <a:lstStyle/>
          <a:p>
            <a:pPr lvl="0"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1600" b="1" dirty="0" err="1" smtClean="0">
                <a:solidFill>
                  <a:srgbClr val="000000"/>
                </a:solidFill>
                <a:latin typeface="Calibri"/>
                <a:ea typeface="Lucida Sans Unicode" charset="0"/>
                <a:cs typeface="Lucida Sans Unicode" charset="0"/>
              </a:rPr>
              <a:t>Jsp</a:t>
            </a:r>
            <a:r>
              <a:rPr lang="it-IT" sz="1600" b="1" dirty="0" smtClean="0">
                <a:solidFill>
                  <a:srgbClr val="000000"/>
                </a:solidFill>
                <a:latin typeface="Calibri"/>
                <a:ea typeface="Lucida Sans Unicode" charset="0"/>
                <a:cs typeface="Lucida Sans Unicode" charset="0"/>
              </a:rPr>
              <a:t>/</a:t>
            </a:r>
            <a:r>
              <a:rPr lang="it-IT" sz="1600" b="1" dirty="0" err="1" smtClean="0">
                <a:solidFill>
                  <a:srgbClr val="000000"/>
                </a:solidFill>
                <a:latin typeface="Calibri"/>
                <a:ea typeface="Lucida Sans Unicode" charset="0"/>
                <a:cs typeface="Lucida Sans Unicode" charset="0"/>
              </a:rPr>
              <a:t>Facelets</a:t>
            </a:r>
            <a:r>
              <a:rPr lang="it-IT" sz="1600" b="1" dirty="0" smtClean="0">
                <a:solidFill>
                  <a:srgbClr val="000000"/>
                </a:solidFill>
                <a:latin typeface="Calibri"/>
                <a:ea typeface="Lucida Sans Unicode" charset="0"/>
                <a:cs typeface="Lucida Sans Unicode" charset="0"/>
              </a:rPr>
              <a:t>/</a:t>
            </a:r>
            <a:r>
              <a:rPr lang="it-IT" sz="1600" b="1" dirty="0" err="1" smtClean="0">
                <a:solidFill>
                  <a:srgbClr val="000000"/>
                </a:solidFill>
                <a:latin typeface="Calibri"/>
                <a:ea typeface="Lucida Sans Unicode" charset="0"/>
                <a:cs typeface="Lucida Sans Unicode" charset="0"/>
              </a:rPr>
              <a:t>Richfaces</a:t>
            </a:r>
            <a:endParaRPr lang="it-IT" sz="1600" b="1" dirty="0" smtClean="0">
              <a:solidFill>
                <a:srgbClr val="000000"/>
              </a:solidFill>
              <a:latin typeface="Calibri"/>
              <a:ea typeface="Lucida Sans Unicode" charset="0"/>
              <a:cs typeface="Lucida Sans Unicode" charset="0"/>
            </a:endParaRPr>
          </a:p>
        </p:txBody>
      </p:sp>
      <p:sp>
        <p:nvSpPr>
          <p:cNvPr id="50" name="Rectangle 6"/>
          <p:cNvSpPr>
            <a:spLocks noChangeArrowheads="1"/>
          </p:cNvSpPr>
          <p:nvPr/>
        </p:nvSpPr>
        <p:spPr bwMode="auto">
          <a:xfrm>
            <a:off x="3598069" y="2370123"/>
            <a:ext cx="1947862" cy="354012"/>
          </a:xfrm>
          <a:prstGeom prst="round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headEnd/>
            <a:tailEnd/>
          </a:ln>
          <a:effectLst>
            <a:outerShdw blurRad="40000" dist="20000" dir="5400000" rotWithShape="0">
              <a:srgbClr val="000000">
                <a:alpha val="38000"/>
              </a:srgbClr>
            </a:outerShdw>
          </a:effectLst>
        </p:spPr>
        <p:txBody>
          <a:bodyPr wrap="none" lIns="90000" tIns="46800" rIns="90000" bIns="46800" anchor="ct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1600" b="1" dirty="0" err="1" smtClean="0">
                <a:solidFill>
                  <a:srgbClr val="000000"/>
                </a:solidFill>
                <a:latin typeface="Calibri"/>
                <a:ea typeface="Lucida Sans Unicode" charset="0"/>
                <a:cs typeface="Lucida Sans Unicode" charset="0"/>
              </a:rPr>
              <a:t>JavaServer</a:t>
            </a:r>
            <a:r>
              <a:rPr lang="it-IT" sz="1600" b="1" dirty="0" smtClean="0">
                <a:solidFill>
                  <a:srgbClr val="000000"/>
                </a:solidFill>
                <a:latin typeface="Calibri"/>
                <a:ea typeface="Lucida Sans Unicode" charset="0"/>
                <a:cs typeface="Lucida Sans Unicode" charset="0"/>
              </a:rPr>
              <a:t> </a:t>
            </a:r>
            <a:r>
              <a:rPr lang="it-IT" sz="1600" b="1" dirty="0" err="1" smtClean="0">
                <a:solidFill>
                  <a:srgbClr val="000000"/>
                </a:solidFill>
                <a:latin typeface="Calibri"/>
                <a:ea typeface="Lucida Sans Unicode" charset="0"/>
                <a:cs typeface="Lucida Sans Unicode" charset="0"/>
              </a:rPr>
              <a:t>faces</a:t>
            </a:r>
            <a:endParaRPr lang="it-IT" sz="1600" b="1" dirty="0" smtClean="0">
              <a:solidFill>
                <a:srgbClr val="000000"/>
              </a:solidFill>
              <a:latin typeface="Calibri"/>
              <a:ea typeface="Lucida Sans Unicode" charset="0"/>
              <a:cs typeface="Lucida Sans Unicode" charset="0"/>
            </a:endParaRPr>
          </a:p>
        </p:txBody>
      </p:sp>
      <p:sp>
        <p:nvSpPr>
          <p:cNvPr id="54" name="Rectangle 8"/>
          <p:cNvSpPr>
            <a:spLocks noChangeArrowheads="1"/>
          </p:cNvSpPr>
          <p:nvPr/>
        </p:nvSpPr>
        <p:spPr bwMode="auto">
          <a:xfrm>
            <a:off x="3689350" y="3554448"/>
            <a:ext cx="1765300" cy="320675"/>
          </a:xfrm>
          <a:prstGeom prst="round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lIns="90000" tIns="46800" rIns="90000" bIns="46800" anchor="ctr"/>
          <a:lstStyle/>
          <a:p>
            <a:pPr marL="0" marR="0" lvl="0" indent="0" algn="ctr" defTabSz="914400" rtl="0" eaLnBrk="1" fontAlgn="auto" latinLnBrk="0" hangingPunct="1">
              <a:lnSpc>
                <a:spcPct val="100000"/>
              </a:lnSpc>
              <a:spcBef>
                <a:spcPts val="0"/>
              </a:spcBef>
              <a:spcAft>
                <a:spcPts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it-IT" sz="1800" b="1" i="0" u="none" strike="noStrike" kern="1200" cap="none" spc="0" normalizeH="0" baseline="0" noProof="0" smtClean="0">
                <a:ln>
                  <a:noFill/>
                </a:ln>
                <a:solidFill>
                  <a:prstClr val="black"/>
                </a:solidFill>
                <a:effectLst/>
                <a:uLnTx/>
                <a:uFillTx/>
                <a:latin typeface="Calibri"/>
                <a:ea typeface="Lucida Sans Unicode" charset="0"/>
                <a:cs typeface="Lucida Sans Unicode" charset="0"/>
              </a:rPr>
              <a:t>JPA</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olo 1"/>
          <p:cNvSpPr>
            <a:spLocks noGrp="1"/>
          </p:cNvSpPr>
          <p:nvPr>
            <p:ph type="title"/>
          </p:nvPr>
        </p:nvSpPr>
        <p:spPr>
          <a:xfrm>
            <a:off x="117475" y="69850"/>
            <a:ext cx="8229600" cy="1143000"/>
          </a:xfrm>
        </p:spPr>
        <p:txBody>
          <a:bodyPr/>
          <a:lstStyle/>
          <a:p>
            <a:pPr eaLnBrk="1" hangingPunct="1"/>
            <a:r>
              <a:rPr lang="it-IT" smtClean="0"/>
              <a:t>Attori del sistema</a:t>
            </a:r>
          </a:p>
        </p:txBody>
      </p:sp>
      <p:pic>
        <p:nvPicPr>
          <p:cNvPr id="8195" name="Picture 2"/>
          <p:cNvPicPr>
            <a:picLocks noChangeAspect="1" noChangeArrowheads="1"/>
          </p:cNvPicPr>
          <p:nvPr/>
        </p:nvPicPr>
        <p:blipFill>
          <a:blip r:embed="rId3"/>
          <a:srcRect/>
          <a:stretch>
            <a:fillRect/>
          </a:stretch>
        </p:blipFill>
        <p:spPr bwMode="auto">
          <a:xfrm>
            <a:off x="2733675" y="3105150"/>
            <a:ext cx="3676650" cy="647700"/>
          </a:xfrm>
          <a:prstGeom prst="rect">
            <a:avLst/>
          </a:prstGeom>
          <a:noFill/>
          <a:ln w="9525">
            <a:noFill/>
            <a:miter lim="800000"/>
            <a:headEnd/>
            <a:tailEnd/>
          </a:ln>
        </p:spPr>
      </p:pic>
      <p:sp>
        <p:nvSpPr>
          <p:cNvPr id="5" name="CasellaDiTesto 4"/>
          <p:cNvSpPr txBox="1"/>
          <p:nvPr/>
        </p:nvSpPr>
        <p:spPr>
          <a:xfrm>
            <a:off x="3513123" y="5035572"/>
            <a:ext cx="2386020" cy="510778"/>
          </a:xfrm>
          <a:prstGeom prst="roundRect">
            <a:avLst/>
          </a:prstGeom>
          <a:gradFill>
            <a:gsLst>
              <a:gs pos="0">
                <a:schemeClr val="accent1">
                  <a:tint val="1000"/>
                  <a:alpha val="50000"/>
                </a:schemeClr>
              </a:gs>
              <a:gs pos="68000">
                <a:schemeClr val="accent1">
                  <a:tint val="77000"/>
                  <a:alpha val="50000"/>
                </a:schemeClr>
              </a:gs>
              <a:gs pos="81000">
                <a:schemeClr val="accent1">
                  <a:tint val="79000"/>
                  <a:alpha val="50000"/>
                </a:schemeClr>
              </a:gs>
              <a:gs pos="86000">
                <a:schemeClr val="accent1">
                  <a:tint val="73000"/>
                  <a:alpha val="50000"/>
                </a:schemeClr>
              </a:gs>
              <a:gs pos="100000">
                <a:schemeClr val="accent1">
                  <a:tint val="35000"/>
                  <a:alpha val="50000"/>
                </a:schemeClr>
              </a:gs>
            </a:gsLst>
          </a:gradFill>
          <a:ln>
            <a:noFill/>
          </a:ln>
        </p:spPr>
        <p:style>
          <a:lnRef idx="1">
            <a:schemeClr val="accent1"/>
          </a:lnRef>
          <a:fillRef idx="2">
            <a:schemeClr val="accent1"/>
          </a:fillRef>
          <a:effectRef idx="1">
            <a:schemeClr val="accent1"/>
          </a:effectRef>
          <a:fontRef idx="minor">
            <a:schemeClr val="dk1"/>
          </a:fontRef>
        </p:style>
        <p:txBody>
          <a:bodyPr>
            <a:spAutoFit/>
          </a:bodyPr>
          <a:lstStyle/>
          <a:p>
            <a:pPr algn="ctr" rtl="0">
              <a:defRPr/>
            </a:pPr>
            <a:r>
              <a:rPr lang="it-IT" sz="2400" b="1" kern="1200" dirty="0" err="1">
                <a:solidFill>
                  <a:prstClr val="black">
                    <a:lumMod val="95000"/>
                    <a:lumOff val="5000"/>
                  </a:prstClr>
                </a:solidFill>
                <a:latin typeface="Calibri"/>
                <a:ea typeface="+mn-ea"/>
                <a:cs typeface="+mn-cs"/>
              </a:rPr>
              <a:t>Cybercontadino</a:t>
            </a:r>
            <a:endParaRPr lang="it-IT" sz="2400" b="1" kern="1200" dirty="0">
              <a:solidFill>
                <a:prstClr val="black">
                  <a:lumMod val="95000"/>
                  <a:lumOff val="5000"/>
                </a:prstClr>
              </a:solidFill>
              <a:latin typeface="Calibri"/>
              <a:ea typeface="+mn-ea"/>
              <a:cs typeface="+mn-cs"/>
            </a:endParaRPr>
          </a:p>
        </p:txBody>
      </p:sp>
      <p:sp>
        <p:nvSpPr>
          <p:cNvPr id="6" name="CasellaDiTesto 5"/>
          <p:cNvSpPr txBox="1"/>
          <p:nvPr/>
        </p:nvSpPr>
        <p:spPr>
          <a:xfrm>
            <a:off x="446031" y="4013208"/>
            <a:ext cx="2386020" cy="510778"/>
          </a:xfrm>
          <a:prstGeom prst="roundRect">
            <a:avLst/>
          </a:prstGeom>
          <a:gradFill>
            <a:gsLst>
              <a:gs pos="0">
                <a:schemeClr val="accent1">
                  <a:tint val="1000"/>
                  <a:alpha val="50000"/>
                </a:schemeClr>
              </a:gs>
              <a:gs pos="68000">
                <a:schemeClr val="accent1">
                  <a:tint val="77000"/>
                  <a:alpha val="50000"/>
                </a:schemeClr>
              </a:gs>
              <a:gs pos="81000">
                <a:schemeClr val="accent1">
                  <a:tint val="79000"/>
                  <a:alpha val="50000"/>
                </a:schemeClr>
              </a:gs>
              <a:gs pos="86000">
                <a:schemeClr val="accent1">
                  <a:tint val="73000"/>
                  <a:alpha val="50000"/>
                </a:schemeClr>
              </a:gs>
              <a:gs pos="100000">
                <a:schemeClr val="accent1">
                  <a:tint val="35000"/>
                  <a:alpha val="50000"/>
                </a:schemeClr>
              </a:gs>
            </a:gsLst>
          </a:gradFill>
          <a:ln>
            <a:noFill/>
          </a:ln>
        </p:spPr>
        <p:style>
          <a:lnRef idx="1">
            <a:schemeClr val="accent1"/>
          </a:lnRef>
          <a:fillRef idx="2">
            <a:schemeClr val="accent1"/>
          </a:fillRef>
          <a:effectRef idx="1">
            <a:schemeClr val="accent1"/>
          </a:effectRef>
          <a:fontRef idx="minor">
            <a:schemeClr val="dk1"/>
          </a:fontRef>
        </p:style>
        <p:txBody>
          <a:bodyPr>
            <a:spAutoFit/>
          </a:bodyPr>
          <a:lstStyle/>
          <a:p>
            <a:pPr algn="ctr" rtl="0">
              <a:defRPr/>
            </a:pPr>
            <a:r>
              <a:rPr lang="it-IT" sz="2400" b="1" kern="1200" dirty="0" err="1">
                <a:solidFill>
                  <a:prstClr val="black">
                    <a:lumMod val="95000"/>
                    <a:lumOff val="5000"/>
                  </a:prstClr>
                </a:solidFill>
                <a:latin typeface="Calibri"/>
                <a:ea typeface="+mn-ea"/>
                <a:cs typeface="+mn-cs"/>
              </a:rPr>
              <a:t>Customer</a:t>
            </a:r>
            <a:endParaRPr lang="it-IT" sz="2400" b="1" kern="1200" dirty="0">
              <a:solidFill>
                <a:prstClr val="black">
                  <a:lumMod val="95000"/>
                  <a:lumOff val="5000"/>
                </a:prstClr>
              </a:solidFill>
              <a:latin typeface="Calibri"/>
              <a:ea typeface="+mn-ea"/>
              <a:cs typeface="+mn-cs"/>
            </a:endParaRPr>
          </a:p>
        </p:txBody>
      </p:sp>
      <p:sp>
        <p:nvSpPr>
          <p:cNvPr id="7" name="CasellaDiTesto 6"/>
          <p:cNvSpPr txBox="1"/>
          <p:nvPr/>
        </p:nvSpPr>
        <p:spPr>
          <a:xfrm>
            <a:off x="6361137" y="4013612"/>
            <a:ext cx="2386020" cy="510778"/>
          </a:xfrm>
          <a:prstGeom prst="roundRect">
            <a:avLst/>
          </a:prstGeom>
          <a:gradFill>
            <a:gsLst>
              <a:gs pos="0">
                <a:schemeClr val="accent1">
                  <a:tint val="1000"/>
                  <a:alpha val="50000"/>
                </a:schemeClr>
              </a:gs>
              <a:gs pos="68000">
                <a:schemeClr val="accent1">
                  <a:tint val="77000"/>
                  <a:alpha val="50000"/>
                </a:schemeClr>
              </a:gs>
              <a:gs pos="81000">
                <a:schemeClr val="accent1">
                  <a:tint val="79000"/>
                  <a:alpha val="50000"/>
                </a:schemeClr>
              </a:gs>
              <a:gs pos="86000">
                <a:schemeClr val="accent1">
                  <a:tint val="73000"/>
                  <a:alpha val="50000"/>
                </a:schemeClr>
              </a:gs>
              <a:gs pos="100000">
                <a:schemeClr val="accent1">
                  <a:tint val="35000"/>
                  <a:alpha val="50000"/>
                </a:schemeClr>
              </a:gs>
            </a:gsLst>
          </a:gradFill>
          <a:ln>
            <a:noFill/>
          </a:ln>
        </p:spPr>
        <p:style>
          <a:lnRef idx="1">
            <a:schemeClr val="accent1"/>
          </a:lnRef>
          <a:fillRef idx="2">
            <a:schemeClr val="accent1"/>
          </a:fillRef>
          <a:effectRef idx="1">
            <a:schemeClr val="accent1"/>
          </a:effectRef>
          <a:fontRef idx="minor">
            <a:schemeClr val="dk1"/>
          </a:fontRef>
        </p:style>
        <p:txBody>
          <a:bodyPr>
            <a:spAutoFit/>
          </a:bodyPr>
          <a:lstStyle/>
          <a:p>
            <a:pPr algn="ctr" rtl="0">
              <a:defRPr/>
            </a:pPr>
            <a:r>
              <a:rPr lang="it-IT" sz="2400" b="1" kern="1200" dirty="0">
                <a:solidFill>
                  <a:prstClr val="black">
                    <a:lumMod val="95000"/>
                    <a:lumOff val="5000"/>
                  </a:prstClr>
                </a:solidFill>
                <a:latin typeface="Calibri"/>
                <a:ea typeface="+mn-ea"/>
                <a:cs typeface="+mn-cs"/>
              </a:rPr>
              <a:t>Visitatore</a:t>
            </a:r>
          </a:p>
        </p:txBody>
      </p:sp>
      <p:sp>
        <p:nvSpPr>
          <p:cNvPr id="9" name="CasellaDiTesto 8"/>
          <p:cNvSpPr txBox="1"/>
          <p:nvPr/>
        </p:nvSpPr>
        <p:spPr>
          <a:xfrm>
            <a:off x="3367071" y="1274733"/>
            <a:ext cx="2386020" cy="510778"/>
          </a:xfrm>
          <a:prstGeom prst="roundRect">
            <a:avLst/>
          </a:prstGeom>
          <a:gradFill>
            <a:gsLst>
              <a:gs pos="0">
                <a:schemeClr val="accent1">
                  <a:tint val="1000"/>
                  <a:alpha val="50000"/>
                </a:schemeClr>
              </a:gs>
              <a:gs pos="68000">
                <a:schemeClr val="accent1">
                  <a:tint val="77000"/>
                  <a:alpha val="50000"/>
                </a:schemeClr>
              </a:gs>
              <a:gs pos="81000">
                <a:schemeClr val="accent1">
                  <a:tint val="79000"/>
                  <a:alpha val="50000"/>
                </a:schemeClr>
              </a:gs>
              <a:gs pos="86000">
                <a:schemeClr val="accent1">
                  <a:tint val="73000"/>
                  <a:alpha val="50000"/>
                </a:schemeClr>
              </a:gs>
              <a:gs pos="100000">
                <a:schemeClr val="accent1">
                  <a:tint val="35000"/>
                  <a:alpha val="50000"/>
                </a:schemeClr>
              </a:gs>
            </a:gsLst>
          </a:gradFill>
          <a:ln>
            <a:noFill/>
          </a:ln>
        </p:spPr>
        <p:style>
          <a:lnRef idx="1">
            <a:schemeClr val="accent1"/>
          </a:lnRef>
          <a:fillRef idx="2">
            <a:schemeClr val="accent1"/>
          </a:fillRef>
          <a:effectRef idx="1">
            <a:schemeClr val="accent1"/>
          </a:effectRef>
          <a:fontRef idx="minor">
            <a:schemeClr val="dk1"/>
          </a:fontRef>
        </p:style>
        <p:txBody>
          <a:bodyPr>
            <a:spAutoFit/>
          </a:bodyPr>
          <a:lstStyle/>
          <a:p>
            <a:pPr algn="ctr" rtl="0">
              <a:defRPr/>
            </a:pPr>
            <a:r>
              <a:rPr lang="it-IT" sz="2400" b="1" kern="1200" dirty="0">
                <a:solidFill>
                  <a:prstClr val="black">
                    <a:lumMod val="95000"/>
                    <a:lumOff val="5000"/>
                  </a:prstClr>
                </a:solidFill>
                <a:latin typeface="Calibri"/>
                <a:ea typeface="+mn-ea"/>
                <a:cs typeface="+mn-cs"/>
              </a:rPr>
              <a:t>Driver</a:t>
            </a:r>
          </a:p>
        </p:txBody>
      </p:sp>
      <p:sp>
        <p:nvSpPr>
          <p:cNvPr id="10" name="CasellaDiTesto 9"/>
          <p:cNvSpPr txBox="1"/>
          <p:nvPr/>
        </p:nvSpPr>
        <p:spPr>
          <a:xfrm>
            <a:off x="446031" y="2224071"/>
            <a:ext cx="2386020" cy="510778"/>
          </a:xfrm>
          <a:prstGeom prst="roundRect">
            <a:avLst/>
          </a:prstGeom>
          <a:gradFill>
            <a:gsLst>
              <a:gs pos="0">
                <a:schemeClr val="accent1">
                  <a:tint val="1000"/>
                  <a:alpha val="50000"/>
                </a:schemeClr>
              </a:gs>
              <a:gs pos="68000">
                <a:schemeClr val="accent1">
                  <a:tint val="77000"/>
                  <a:alpha val="50000"/>
                </a:schemeClr>
              </a:gs>
              <a:gs pos="81000">
                <a:schemeClr val="accent1">
                  <a:tint val="79000"/>
                  <a:alpha val="50000"/>
                </a:schemeClr>
              </a:gs>
              <a:gs pos="86000">
                <a:schemeClr val="accent1">
                  <a:tint val="73000"/>
                  <a:alpha val="50000"/>
                </a:schemeClr>
              </a:gs>
              <a:gs pos="100000">
                <a:schemeClr val="accent1">
                  <a:tint val="35000"/>
                  <a:alpha val="50000"/>
                </a:schemeClr>
              </a:gs>
            </a:gsLst>
          </a:gradFill>
          <a:ln>
            <a:noFill/>
          </a:ln>
        </p:spPr>
        <p:style>
          <a:lnRef idx="1">
            <a:schemeClr val="accent1"/>
          </a:lnRef>
          <a:fillRef idx="2">
            <a:schemeClr val="accent1"/>
          </a:fillRef>
          <a:effectRef idx="1">
            <a:schemeClr val="accent1"/>
          </a:effectRef>
          <a:fontRef idx="minor">
            <a:schemeClr val="dk1"/>
          </a:fontRef>
        </p:style>
        <p:txBody>
          <a:bodyPr>
            <a:spAutoFit/>
          </a:bodyPr>
          <a:lstStyle/>
          <a:p>
            <a:pPr algn="ctr" rtl="0">
              <a:defRPr/>
            </a:pPr>
            <a:r>
              <a:rPr lang="it-IT" sz="2400" b="1" kern="1200" dirty="0">
                <a:solidFill>
                  <a:prstClr val="black">
                    <a:lumMod val="95000"/>
                    <a:lumOff val="5000"/>
                  </a:prstClr>
                </a:solidFill>
                <a:latin typeface="Calibri"/>
                <a:ea typeface="+mn-ea"/>
                <a:cs typeface="+mn-cs"/>
              </a:rPr>
              <a:t>Mediatore</a:t>
            </a:r>
          </a:p>
        </p:txBody>
      </p:sp>
      <p:sp>
        <p:nvSpPr>
          <p:cNvPr id="11" name="CasellaDiTesto 10"/>
          <p:cNvSpPr txBox="1"/>
          <p:nvPr/>
        </p:nvSpPr>
        <p:spPr>
          <a:xfrm>
            <a:off x="6251598" y="2187558"/>
            <a:ext cx="2386020" cy="510778"/>
          </a:xfrm>
          <a:prstGeom prst="roundRect">
            <a:avLst/>
          </a:prstGeom>
          <a:gradFill>
            <a:gsLst>
              <a:gs pos="0">
                <a:schemeClr val="accent1">
                  <a:tint val="1000"/>
                  <a:alpha val="50000"/>
                </a:schemeClr>
              </a:gs>
              <a:gs pos="68000">
                <a:schemeClr val="accent1">
                  <a:tint val="77000"/>
                  <a:alpha val="50000"/>
                </a:schemeClr>
              </a:gs>
              <a:gs pos="81000">
                <a:schemeClr val="accent1">
                  <a:tint val="79000"/>
                  <a:alpha val="50000"/>
                </a:schemeClr>
              </a:gs>
              <a:gs pos="86000">
                <a:schemeClr val="accent1">
                  <a:tint val="73000"/>
                  <a:alpha val="50000"/>
                </a:schemeClr>
              </a:gs>
              <a:gs pos="100000">
                <a:schemeClr val="accent1">
                  <a:tint val="35000"/>
                  <a:alpha val="50000"/>
                </a:schemeClr>
              </a:gs>
            </a:gsLst>
          </a:gradFill>
          <a:ln>
            <a:noFill/>
          </a:ln>
        </p:spPr>
        <p:style>
          <a:lnRef idx="1">
            <a:schemeClr val="accent1"/>
          </a:lnRef>
          <a:fillRef idx="2">
            <a:schemeClr val="accent1"/>
          </a:fillRef>
          <a:effectRef idx="1">
            <a:schemeClr val="accent1"/>
          </a:effectRef>
          <a:fontRef idx="minor">
            <a:schemeClr val="dk1"/>
          </a:fontRef>
        </p:style>
        <p:txBody>
          <a:bodyPr>
            <a:spAutoFit/>
          </a:bodyPr>
          <a:lstStyle/>
          <a:p>
            <a:pPr algn="ctr" rtl="0">
              <a:defRPr/>
            </a:pPr>
            <a:r>
              <a:rPr lang="it-IT" sz="2400" b="1" kern="1200" dirty="0" err="1">
                <a:solidFill>
                  <a:prstClr val="black">
                    <a:lumMod val="95000"/>
                    <a:lumOff val="5000"/>
                  </a:prstClr>
                </a:solidFill>
                <a:latin typeface="Calibri"/>
                <a:ea typeface="+mn-ea"/>
                <a:cs typeface="+mn-cs"/>
              </a:rPr>
              <a:t>Admin</a:t>
            </a:r>
            <a:endParaRPr lang="it-IT" sz="2400" b="1" kern="1200" dirty="0">
              <a:solidFill>
                <a:prstClr val="black">
                  <a:lumMod val="95000"/>
                  <a:lumOff val="5000"/>
                </a:prstClr>
              </a:solidFill>
              <a:latin typeface="Calibri"/>
              <a:ea typeface="+mn-ea"/>
              <a:cs typeface="+mn-cs"/>
            </a:endParaRP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smtClean="0"/>
              <a:t>JSF – </a:t>
            </a:r>
            <a:r>
              <a:rPr lang="it-IT" b="1" dirty="0" smtClean="0">
                <a:solidFill>
                  <a:srgbClr val="C00000"/>
                </a:solidFill>
              </a:rPr>
              <a:t>J</a:t>
            </a:r>
            <a:r>
              <a:rPr lang="it-IT" dirty="0" smtClean="0"/>
              <a:t>ava </a:t>
            </a:r>
            <a:r>
              <a:rPr lang="it-IT" b="1" dirty="0" smtClean="0">
                <a:solidFill>
                  <a:srgbClr val="C00000"/>
                </a:solidFill>
              </a:rPr>
              <a:t>S</a:t>
            </a:r>
            <a:r>
              <a:rPr lang="it-IT" dirty="0" smtClean="0"/>
              <a:t>erver </a:t>
            </a:r>
            <a:r>
              <a:rPr lang="it-IT" b="1" dirty="0" err="1" smtClean="0">
                <a:solidFill>
                  <a:srgbClr val="C00000"/>
                </a:solidFill>
              </a:rPr>
              <a:t>F</a:t>
            </a:r>
            <a:r>
              <a:rPr lang="it-IT" dirty="0" err="1" smtClean="0"/>
              <a:t>aces</a:t>
            </a:r>
            <a:r>
              <a:rPr lang="it-IT" dirty="0" smtClean="0"/>
              <a:t> </a:t>
            </a:r>
            <a:r>
              <a:rPr lang="it-IT" dirty="0" err="1" smtClean="0"/>
              <a:t>Technology</a:t>
            </a:r>
            <a:endParaRPr lang="it-IT" dirty="0"/>
          </a:p>
        </p:txBody>
      </p:sp>
      <p:sp>
        <p:nvSpPr>
          <p:cNvPr id="3" name="Segnaposto contenuto 2"/>
          <p:cNvSpPr>
            <a:spLocks noGrp="1"/>
          </p:cNvSpPr>
          <p:nvPr>
            <p:ph idx="1"/>
          </p:nvPr>
        </p:nvSpPr>
        <p:spPr/>
        <p:txBody>
          <a:bodyPr>
            <a:normAutofit/>
          </a:bodyPr>
          <a:lstStyle/>
          <a:p>
            <a:pPr>
              <a:buNone/>
            </a:pPr>
            <a:r>
              <a:rPr lang="en-US" dirty="0" smtClean="0"/>
              <a:t>JSF è un web application framework </a:t>
            </a:r>
            <a:r>
              <a:rPr lang="en-US" dirty="0" err="1" smtClean="0"/>
              <a:t>basato</a:t>
            </a:r>
            <a:r>
              <a:rPr lang="en-US" dirty="0" smtClean="0"/>
              <a:t> </a:t>
            </a:r>
            <a:r>
              <a:rPr lang="en-US" dirty="0" err="1" smtClean="0"/>
              <a:t>su</a:t>
            </a:r>
            <a:r>
              <a:rPr lang="en-US" dirty="0" smtClean="0"/>
              <a:t> java </a:t>
            </a:r>
            <a:r>
              <a:rPr lang="en-US" dirty="0" err="1" smtClean="0"/>
              <a:t>ideato</a:t>
            </a:r>
            <a:r>
              <a:rPr lang="en-US" dirty="0" smtClean="0"/>
              <a:t> per </a:t>
            </a:r>
            <a:r>
              <a:rPr lang="en-US" dirty="0" err="1" smtClean="0"/>
              <a:t>semplificare</a:t>
            </a:r>
            <a:r>
              <a:rPr lang="en-US" dirty="0" smtClean="0"/>
              <a:t> lo </a:t>
            </a:r>
            <a:r>
              <a:rPr lang="en-US" dirty="0" err="1" smtClean="0"/>
              <a:t>sviluppo</a:t>
            </a:r>
            <a:r>
              <a:rPr lang="en-US" dirty="0" smtClean="0"/>
              <a:t> </a:t>
            </a:r>
            <a:r>
              <a:rPr lang="en-US" dirty="0" err="1" smtClean="0"/>
              <a:t>delle</a:t>
            </a:r>
            <a:r>
              <a:rPr lang="en-US" dirty="0" smtClean="0"/>
              <a:t> </a:t>
            </a:r>
            <a:r>
              <a:rPr lang="it-IT" dirty="0" smtClean="0"/>
              <a:t>interfecce</a:t>
            </a:r>
            <a:r>
              <a:rPr lang="en-US" dirty="0" smtClean="0"/>
              <a:t> </a:t>
            </a:r>
            <a:r>
              <a:rPr lang="en-US" dirty="0" err="1" smtClean="0"/>
              <a:t>grafiche</a:t>
            </a:r>
            <a:r>
              <a:rPr lang="en-US" dirty="0" smtClean="0"/>
              <a:t> per </a:t>
            </a:r>
            <a:r>
              <a:rPr lang="en-US" dirty="0" err="1" smtClean="0"/>
              <a:t>applicazioni</a:t>
            </a:r>
            <a:r>
              <a:rPr lang="en-US" dirty="0" smtClean="0"/>
              <a:t> Java EE. </a:t>
            </a:r>
            <a:r>
              <a:rPr lang="en-US" dirty="0" err="1" smtClean="0"/>
              <a:t>Contrariamente</a:t>
            </a:r>
            <a:r>
              <a:rPr lang="en-US" dirty="0" smtClean="0"/>
              <a:t> </a:t>
            </a:r>
            <a:r>
              <a:rPr lang="en-US" dirty="0" err="1" smtClean="0"/>
              <a:t>ai</a:t>
            </a:r>
            <a:r>
              <a:rPr lang="en-US" dirty="0" smtClean="0"/>
              <a:t> framework MVC, JSF </a:t>
            </a:r>
            <a:r>
              <a:rPr lang="en-US" dirty="0" err="1" smtClean="0"/>
              <a:t>usa</a:t>
            </a:r>
            <a:r>
              <a:rPr lang="en-US" dirty="0" smtClean="0"/>
              <a:t> un </a:t>
            </a:r>
            <a:r>
              <a:rPr lang="en-US" dirty="0" err="1" smtClean="0"/>
              <a:t>approccio</a:t>
            </a:r>
            <a:r>
              <a:rPr lang="en-US" dirty="0" smtClean="0"/>
              <a:t> </a:t>
            </a:r>
            <a:r>
              <a:rPr lang="en-US" dirty="0" err="1" smtClean="0"/>
              <a:t>basato</a:t>
            </a:r>
            <a:r>
              <a:rPr lang="en-US" dirty="0" smtClean="0"/>
              <a:t> </a:t>
            </a:r>
            <a:r>
              <a:rPr lang="en-US" dirty="0" err="1" smtClean="0"/>
              <a:t>su</a:t>
            </a:r>
            <a:r>
              <a:rPr lang="en-US" dirty="0" smtClean="0"/>
              <a:t> </a:t>
            </a:r>
            <a:r>
              <a:rPr lang="en-US" dirty="0" err="1" smtClean="0"/>
              <a:t>componenti</a:t>
            </a:r>
            <a:r>
              <a:rPr lang="it-IT" dirty="0" smtClean="0"/>
              <a:t>.</a:t>
            </a:r>
          </a:p>
          <a:p>
            <a:pPr>
              <a:buNone/>
            </a:pPr>
            <a:endParaRPr lang="it-IT" b="1" dirty="0" smtClean="0"/>
          </a:p>
          <a:p>
            <a:r>
              <a:rPr lang="it-IT" b="1" dirty="0" err="1" smtClean="0"/>
              <a:t>Expression</a:t>
            </a:r>
            <a:r>
              <a:rPr lang="it-IT" b="1" dirty="0" smtClean="0"/>
              <a:t> </a:t>
            </a:r>
            <a:r>
              <a:rPr lang="it-IT" b="1" dirty="0" err="1" smtClean="0"/>
              <a:t>Language</a:t>
            </a:r>
            <a:endParaRPr lang="it-IT" b="1" dirty="0" smtClean="0"/>
          </a:p>
          <a:p>
            <a:r>
              <a:rPr lang="it-IT" b="1" dirty="0" smtClean="0"/>
              <a:t>Supporto per Ajax – eventi e </a:t>
            </a:r>
            <a:r>
              <a:rPr lang="it-IT" b="1" dirty="0" err="1" smtClean="0"/>
              <a:t>tag</a:t>
            </a:r>
            <a:r>
              <a:rPr lang="it-IT" b="1" dirty="0" smtClean="0"/>
              <a:t> &lt;a:</a:t>
            </a:r>
            <a:r>
              <a:rPr lang="it-IT" b="1" dirty="0" err="1" smtClean="0"/>
              <a:t>support</a:t>
            </a:r>
            <a:r>
              <a:rPr lang="it-IT" b="1" dirty="0" smtClean="0"/>
              <a:t>&gt;</a:t>
            </a:r>
          </a:p>
          <a:p>
            <a:r>
              <a:rPr lang="it-IT" b="1" dirty="0" err="1" smtClean="0"/>
              <a:t>RichFaces</a:t>
            </a:r>
            <a:r>
              <a:rPr lang="it-IT" b="1" dirty="0" smtClean="0"/>
              <a:t> </a:t>
            </a:r>
            <a:r>
              <a:rPr lang="it-IT" b="1" dirty="0" err="1" smtClean="0"/>
              <a:t>framework</a:t>
            </a:r>
            <a:r>
              <a:rPr lang="it-IT" b="1" dirty="0" smtClean="0"/>
              <a:t> -  Componenti </a:t>
            </a:r>
            <a:r>
              <a:rPr lang="it-IT" b="1" dirty="0" err="1" smtClean="0"/>
              <a:t>Rich</a:t>
            </a:r>
            <a:endParaRPr lang="it-IT" b="1" dirty="0" smtClean="0"/>
          </a:p>
          <a:p>
            <a:r>
              <a:rPr lang="en-US" b="1" dirty="0" err="1" smtClean="0"/>
              <a:t>Accesso</a:t>
            </a:r>
            <a:r>
              <a:rPr lang="en-US" b="1" dirty="0" smtClean="0"/>
              <a:t> </a:t>
            </a:r>
            <a:r>
              <a:rPr lang="en-US" b="1" dirty="0" err="1" smtClean="0"/>
              <a:t>ai</a:t>
            </a:r>
            <a:r>
              <a:rPr lang="en-US" b="1" dirty="0" smtClean="0"/>
              <a:t> Beans </a:t>
            </a:r>
            <a:r>
              <a:rPr lang="en-US" b="1" dirty="0" err="1" smtClean="0"/>
              <a:t>tramite</a:t>
            </a:r>
            <a:r>
              <a:rPr lang="en-US" b="1" dirty="0" smtClean="0"/>
              <a:t> </a:t>
            </a:r>
            <a:r>
              <a:rPr lang="en-US" b="1" dirty="0" err="1" smtClean="0"/>
              <a:t>nome</a:t>
            </a:r>
            <a:endParaRPr lang="it-IT"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88882"/>
            <a:ext cx="8229600" cy="1143000"/>
          </a:xfrm>
        </p:spPr>
        <p:txBody>
          <a:bodyPr>
            <a:normAutofit/>
          </a:bodyPr>
          <a:lstStyle/>
          <a:p>
            <a:r>
              <a:rPr lang="it-IT" dirty="0" smtClean="0"/>
              <a:t>JSF (2)</a:t>
            </a:r>
            <a:endParaRPr lang="it-IT" dirty="0"/>
          </a:p>
        </p:txBody>
      </p:sp>
      <p:sp>
        <p:nvSpPr>
          <p:cNvPr id="3" name="Segnaposto contenuto 2"/>
          <p:cNvSpPr>
            <a:spLocks noGrp="1"/>
          </p:cNvSpPr>
          <p:nvPr>
            <p:ph idx="1"/>
          </p:nvPr>
        </p:nvSpPr>
        <p:spPr>
          <a:xfrm>
            <a:off x="457200" y="1493811"/>
            <a:ext cx="8229600" cy="4389120"/>
          </a:xfrm>
        </p:spPr>
        <p:txBody>
          <a:bodyPr>
            <a:normAutofit/>
          </a:bodyPr>
          <a:lstStyle/>
          <a:p>
            <a:pPr>
              <a:buNone/>
            </a:pPr>
            <a:r>
              <a:rPr lang="it-IT" b="1" dirty="0" err="1" smtClean="0"/>
              <a:t>Servlet</a:t>
            </a:r>
            <a:r>
              <a:rPr lang="it-IT" b="1" dirty="0" smtClean="0"/>
              <a:t> API</a:t>
            </a:r>
          </a:p>
          <a:p>
            <a:pPr>
              <a:buNone/>
            </a:pPr>
            <a:r>
              <a:rPr lang="it-IT" dirty="0" smtClean="0"/>
              <a:t>Modello richiesta/risposta</a:t>
            </a:r>
          </a:p>
          <a:p>
            <a:pPr>
              <a:buNone/>
            </a:pPr>
            <a:r>
              <a:rPr lang="it-IT" dirty="0" smtClean="0"/>
              <a:t>1. Colleziona le informazioni in una pagina HTML</a:t>
            </a:r>
          </a:p>
          <a:p>
            <a:pPr>
              <a:buNone/>
            </a:pPr>
            <a:r>
              <a:rPr lang="en-US" dirty="0" smtClean="0"/>
              <a:t>2. </a:t>
            </a:r>
            <a:r>
              <a:rPr lang="en-US" dirty="0" err="1" smtClean="0"/>
              <a:t>Esegue</a:t>
            </a:r>
            <a:r>
              <a:rPr lang="en-US" dirty="0" smtClean="0"/>
              <a:t> la </a:t>
            </a:r>
            <a:r>
              <a:rPr lang="en-US" dirty="0" err="1" smtClean="0"/>
              <a:t>logica</a:t>
            </a:r>
            <a:r>
              <a:rPr lang="en-US" dirty="0" smtClean="0"/>
              <a:t> </a:t>
            </a:r>
            <a:r>
              <a:rPr lang="en-US" dirty="0" err="1" smtClean="0"/>
              <a:t>di</a:t>
            </a:r>
            <a:r>
              <a:rPr lang="en-US" dirty="0" smtClean="0"/>
              <a:t> business </a:t>
            </a:r>
            <a:r>
              <a:rPr lang="en-US" dirty="0" err="1" smtClean="0"/>
              <a:t>nella</a:t>
            </a:r>
            <a:r>
              <a:rPr lang="en-US" dirty="0" smtClean="0"/>
              <a:t> </a:t>
            </a:r>
            <a:r>
              <a:rPr lang="en-US" dirty="0" err="1" smtClean="0"/>
              <a:t>servlet</a:t>
            </a:r>
            <a:endParaRPr lang="en-US" dirty="0" smtClean="0"/>
          </a:p>
          <a:p>
            <a:pPr>
              <a:buNone/>
            </a:pPr>
            <a:r>
              <a:rPr lang="en-US" dirty="0" smtClean="0"/>
              <a:t>3. </a:t>
            </a:r>
            <a:r>
              <a:rPr lang="en-US" dirty="0" err="1" smtClean="0"/>
              <a:t>Visualizza</a:t>
            </a:r>
            <a:r>
              <a:rPr lang="en-US" dirty="0" smtClean="0"/>
              <a:t> </a:t>
            </a:r>
            <a:r>
              <a:rPr lang="en-US" dirty="0" err="1" smtClean="0"/>
              <a:t>i</a:t>
            </a:r>
            <a:r>
              <a:rPr lang="en-US" dirty="0" smtClean="0"/>
              <a:t> </a:t>
            </a:r>
            <a:r>
              <a:rPr lang="en-US" dirty="0" err="1" smtClean="0"/>
              <a:t>risultati</a:t>
            </a:r>
            <a:r>
              <a:rPr lang="en-US" dirty="0" smtClean="0"/>
              <a:t> in HTML</a:t>
            </a:r>
            <a:endParaRPr lang="it-IT" dirty="0"/>
          </a:p>
        </p:txBody>
      </p:sp>
      <p:pic>
        <p:nvPicPr>
          <p:cNvPr id="1027" name="Picture 3"/>
          <p:cNvPicPr>
            <a:picLocks noChangeAspect="1" noChangeArrowheads="1"/>
          </p:cNvPicPr>
          <p:nvPr/>
        </p:nvPicPr>
        <p:blipFill>
          <a:blip r:embed="rId2">
            <a:clrChange>
              <a:clrFrom>
                <a:srgbClr val="FFFFFF"/>
              </a:clrFrom>
              <a:clrTo>
                <a:srgbClr val="FFFFFF">
                  <a:alpha val="0"/>
                </a:srgbClr>
              </a:clrTo>
            </a:clrChange>
          </a:blip>
          <a:srcRect l="2804" r="2804" b="9022"/>
          <a:stretch>
            <a:fillRect/>
          </a:stretch>
        </p:blipFill>
        <p:spPr bwMode="auto">
          <a:xfrm>
            <a:off x="1614464" y="3941176"/>
            <a:ext cx="5915073" cy="27374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69804"/>
            <a:ext cx="8229600" cy="1143000"/>
          </a:xfrm>
        </p:spPr>
        <p:txBody>
          <a:bodyPr>
            <a:normAutofit/>
          </a:bodyPr>
          <a:lstStyle/>
          <a:p>
            <a:r>
              <a:rPr lang="it-IT" dirty="0" smtClean="0"/>
              <a:t>JSF (3)</a:t>
            </a:r>
            <a:endParaRPr lang="it-IT" dirty="0"/>
          </a:p>
        </p:txBody>
      </p:sp>
      <p:sp>
        <p:nvSpPr>
          <p:cNvPr id="3" name="Segnaposto contenuto 2"/>
          <p:cNvSpPr>
            <a:spLocks noGrp="1"/>
          </p:cNvSpPr>
          <p:nvPr>
            <p:ph idx="1"/>
          </p:nvPr>
        </p:nvSpPr>
        <p:spPr>
          <a:xfrm>
            <a:off x="457200" y="1340199"/>
            <a:ext cx="8229600" cy="4389120"/>
          </a:xfrm>
        </p:spPr>
        <p:txBody>
          <a:bodyPr>
            <a:normAutofit/>
          </a:bodyPr>
          <a:lstStyle/>
          <a:p>
            <a:pPr>
              <a:buNone/>
            </a:pPr>
            <a:r>
              <a:rPr lang="it-IT" b="1" dirty="0" err="1" smtClean="0"/>
              <a:t>JavaServer</a:t>
            </a:r>
            <a:r>
              <a:rPr lang="it-IT" b="1" dirty="0" smtClean="0"/>
              <a:t> </a:t>
            </a:r>
            <a:r>
              <a:rPr lang="it-IT" b="1" dirty="0" err="1" smtClean="0"/>
              <a:t>Pages</a:t>
            </a:r>
            <a:endParaRPr lang="it-IT" b="1" dirty="0" smtClean="0"/>
          </a:p>
          <a:p>
            <a:pPr>
              <a:buNone/>
            </a:pPr>
            <a:r>
              <a:rPr lang="en-US" sz="2400" dirty="0" smtClean="0"/>
              <a:t>• </a:t>
            </a:r>
            <a:r>
              <a:rPr lang="en-US" sz="2400" dirty="0" err="1" smtClean="0"/>
              <a:t>Architettura</a:t>
            </a:r>
            <a:r>
              <a:rPr lang="en-US" sz="2400" dirty="0" smtClean="0"/>
              <a:t> </a:t>
            </a:r>
            <a:r>
              <a:rPr lang="en-US" sz="2400" dirty="0" err="1" smtClean="0"/>
              <a:t>migliore</a:t>
            </a:r>
            <a:r>
              <a:rPr lang="en-US" sz="2400" dirty="0" smtClean="0"/>
              <a:t> </a:t>
            </a:r>
            <a:r>
              <a:rPr lang="en-US" sz="2400" dirty="0" err="1" smtClean="0"/>
              <a:t>della</a:t>
            </a:r>
            <a:r>
              <a:rPr lang="en-US" sz="2000" dirty="0" smtClean="0"/>
              <a:t> </a:t>
            </a:r>
            <a:r>
              <a:rPr lang="en-US" sz="2000" dirty="0" err="1" smtClean="0"/>
              <a:t>Servlet</a:t>
            </a:r>
            <a:r>
              <a:rPr lang="en-US" sz="2000" dirty="0" smtClean="0"/>
              <a:t> API</a:t>
            </a:r>
          </a:p>
          <a:p>
            <a:pPr lvl="1">
              <a:buNone/>
            </a:pPr>
            <a:r>
              <a:rPr lang="en-US" sz="2200" dirty="0" smtClean="0"/>
              <a:t>– </a:t>
            </a:r>
            <a:r>
              <a:rPr lang="en-US" sz="2000" dirty="0" smtClean="0"/>
              <a:t>Model-View-Controller (MVC) pattern: </a:t>
            </a:r>
            <a:r>
              <a:rPr lang="en-US" sz="2000" dirty="0" err="1" smtClean="0"/>
              <a:t>separazione</a:t>
            </a:r>
            <a:r>
              <a:rPr lang="en-US" sz="2000" dirty="0" smtClean="0"/>
              <a:t> </a:t>
            </a:r>
            <a:r>
              <a:rPr lang="en-US" sz="2000" dirty="0" err="1" smtClean="0"/>
              <a:t>della</a:t>
            </a:r>
            <a:r>
              <a:rPr lang="en-US" sz="2000" dirty="0" smtClean="0"/>
              <a:t> </a:t>
            </a:r>
            <a:r>
              <a:rPr lang="en-US" sz="2000" dirty="0" err="1" smtClean="0"/>
              <a:t>presentazione</a:t>
            </a:r>
            <a:r>
              <a:rPr lang="en-US" sz="2000" dirty="0" smtClean="0"/>
              <a:t> e </a:t>
            </a:r>
            <a:r>
              <a:rPr lang="en-US" sz="2000" dirty="0" err="1" smtClean="0"/>
              <a:t>della</a:t>
            </a:r>
            <a:r>
              <a:rPr lang="en-US" sz="2000" dirty="0" smtClean="0"/>
              <a:t> </a:t>
            </a:r>
            <a:r>
              <a:rPr lang="en-US" sz="2000" dirty="0" err="1" smtClean="0"/>
              <a:t>logica</a:t>
            </a:r>
            <a:r>
              <a:rPr lang="en-US" sz="2000" dirty="0" smtClean="0"/>
              <a:t> </a:t>
            </a:r>
            <a:r>
              <a:rPr lang="en-US" sz="2000" dirty="0" err="1" smtClean="0"/>
              <a:t>di</a:t>
            </a:r>
            <a:r>
              <a:rPr lang="en-US" sz="2000" dirty="0" smtClean="0"/>
              <a:t> business</a:t>
            </a:r>
          </a:p>
          <a:p>
            <a:pPr lvl="1">
              <a:buNone/>
            </a:pPr>
            <a:r>
              <a:rPr lang="it-IT" sz="2000" dirty="0" smtClean="0"/>
              <a:t>– Riuso del codice</a:t>
            </a:r>
          </a:p>
          <a:p>
            <a:pPr lvl="1">
              <a:buNone/>
            </a:pPr>
            <a:r>
              <a:rPr lang="it-IT" sz="2000" dirty="0" smtClean="0"/>
              <a:t>– Facile da </a:t>
            </a:r>
            <a:r>
              <a:rPr lang="it-IT" sz="2000" dirty="0" err="1" smtClean="0"/>
              <a:t>manutenere</a:t>
            </a:r>
            <a:endParaRPr lang="it-IT" sz="2000" dirty="0"/>
          </a:p>
        </p:txBody>
      </p:sp>
      <p:pic>
        <p:nvPicPr>
          <p:cNvPr id="2050"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099872" y="3962400"/>
            <a:ext cx="7269480" cy="289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69804"/>
            <a:ext cx="8229600" cy="1143000"/>
          </a:xfrm>
        </p:spPr>
        <p:txBody>
          <a:bodyPr>
            <a:normAutofit/>
          </a:bodyPr>
          <a:lstStyle/>
          <a:p>
            <a:pPr algn="r"/>
            <a:r>
              <a:rPr lang="it-IT" dirty="0" smtClean="0"/>
              <a:t>JSF (4)</a:t>
            </a:r>
            <a:endParaRPr lang="it-IT" dirty="0"/>
          </a:p>
        </p:txBody>
      </p:sp>
      <p:sp>
        <p:nvSpPr>
          <p:cNvPr id="3" name="Segnaposto contenuto 2"/>
          <p:cNvSpPr>
            <a:spLocks noGrp="1"/>
          </p:cNvSpPr>
          <p:nvPr>
            <p:ph idx="1"/>
          </p:nvPr>
        </p:nvSpPr>
        <p:spPr>
          <a:xfrm>
            <a:off x="749304" y="3754395"/>
            <a:ext cx="8094717" cy="3103605"/>
          </a:xfrm>
        </p:spPr>
        <p:txBody>
          <a:bodyPr>
            <a:normAutofit fontScale="92500" lnSpcReduction="20000"/>
          </a:bodyPr>
          <a:lstStyle/>
          <a:p>
            <a:pPr marL="457200" indent="-457200" algn="just">
              <a:buFont typeface="+mj-lt"/>
              <a:buAutoNum type="arabicPeriod"/>
            </a:pPr>
            <a:r>
              <a:rPr lang="en-US" sz="2000" dirty="0" smtClean="0"/>
              <a:t>JSP </a:t>
            </a:r>
            <a:r>
              <a:rPr lang="en-US" sz="2000" dirty="0" err="1" smtClean="0"/>
              <a:t>contiene</a:t>
            </a:r>
            <a:r>
              <a:rPr lang="en-US" sz="2000" dirty="0" smtClean="0"/>
              <a:t> </a:t>
            </a:r>
            <a:r>
              <a:rPr lang="en-US" sz="2000" dirty="0" err="1" smtClean="0"/>
              <a:t>componenti</a:t>
            </a:r>
            <a:r>
              <a:rPr lang="en-US" sz="2000" dirty="0" smtClean="0"/>
              <a:t> faces </a:t>
            </a:r>
            <a:r>
              <a:rPr lang="en-US" sz="2000" dirty="0" err="1" smtClean="0"/>
              <a:t>definiti</a:t>
            </a:r>
            <a:r>
              <a:rPr lang="en-US" sz="2000" dirty="0" smtClean="0"/>
              <a:t> </a:t>
            </a:r>
            <a:r>
              <a:rPr lang="en-US" sz="2000" dirty="0" err="1" smtClean="0"/>
              <a:t>tramite</a:t>
            </a:r>
            <a:r>
              <a:rPr lang="en-US" sz="2000" dirty="0" smtClean="0"/>
              <a:t> </a:t>
            </a:r>
            <a:r>
              <a:rPr lang="en-US" sz="2000" dirty="0" err="1" smtClean="0"/>
              <a:t>i</a:t>
            </a:r>
            <a:r>
              <a:rPr lang="en-US" sz="2000" dirty="0" smtClean="0"/>
              <a:t> tag </a:t>
            </a:r>
            <a:r>
              <a:rPr lang="en-US" sz="2000" dirty="0" err="1" smtClean="0"/>
              <a:t>di</a:t>
            </a:r>
            <a:r>
              <a:rPr lang="en-US" sz="2000" dirty="0" smtClean="0"/>
              <a:t> </a:t>
            </a:r>
            <a:r>
              <a:rPr lang="en-US" sz="2000" dirty="0" err="1" smtClean="0"/>
              <a:t>libreria</a:t>
            </a:r>
            <a:endParaRPr lang="en-US" sz="2000" dirty="0" smtClean="0"/>
          </a:p>
          <a:p>
            <a:pPr marL="457200" indent="-457200" algn="just">
              <a:buFont typeface="+mj-lt"/>
              <a:buAutoNum type="arabicPeriod"/>
            </a:pPr>
            <a:r>
              <a:rPr lang="en-US" sz="2000" dirty="0" smtClean="0"/>
              <a:t>Page code </a:t>
            </a:r>
            <a:r>
              <a:rPr lang="en-US" sz="2000" dirty="0" err="1" smtClean="0"/>
              <a:t>JavaBean</a:t>
            </a:r>
            <a:r>
              <a:rPr lang="en-US" sz="2000" dirty="0" smtClean="0"/>
              <a:t> è la </a:t>
            </a:r>
            <a:r>
              <a:rPr lang="en-US" sz="2000" dirty="0" err="1" smtClean="0"/>
              <a:t>rappresentazione</a:t>
            </a:r>
            <a:r>
              <a:rPr lang="en-US" sz="2000" dirty="0" smtClean="0"/>
              <a:t> Java </a:t>
            </a:r>
            <a:r>
              <a:rPr lang="en-US" sz="2000" dirty="0" err="1" smtClean="0"/>
              <a:t>delle</a:t>
            </a:r>
            <a:r>
              <a:rPr lang="en-US" sz="2000" dirty="0" smtClean="0"/>
              <a:t> JSP: </a:t>
            </a:r>
            <a:r>
              <a:rPr lang="en-US" sz="2000" dirty="0" err="1" smtClean="0"/>
              <a:t>contiene</a:t>
            </a:r>
            <a:r>
              <a:rPr lang="en-US" sz="2000" dirty="0" smtClean="0"/>
              <a:t> </a:t>
            </a:r>
            <a:r>
              <a:rPr lang="en-US" sz="2000" dirty="0" err="1" smtClean="0"/>
              <a:t>il</a:t>
            </a:r>
            <a:r>
              <a:rPr lang="en-US" sz="2000" dirty="0" smtClean="0"/>
              <a:t> </a:t>
            </a:r>
            <a:r>
              <a:rPr lang="en-US" sz="2000" dirty="0" err="1" smtClean="0"/>
              <a:t>codice</a:t>
            </a:r>
            <a:r>
              <a:rPr lang="en-US" sz="2000" dirty="0" smtClean="0"/>
              <a:t> </a:t>
            </a:r>
            <a:r>
              <a:rPr lang="en-US" sz="2000" dirty="0" err="1" smtClean="0"/>
              <a:t>lato</a:t>
            </a:r>
            <a:r>
              <a:rPr lang="en-US" sz="2000" dirty="0" smtClean="0"/>
              <a:t> server </a:t>
            </a:r>
            <a:r>
              <a:rPr lang="en-US" sz="2000" dirty="0" err="1" smtClean="0"/>
              <a:t>dei</a:t>
            </a:r>
            <a:r>
              <a:rPr lang="en-US" sz="2000" dirty="0" smtClean="0"/>
              <a:t> </a:t>
            </a:r>
            <a:r>
              <a:rPr lang="en-US" sz="2000" dirty="0" err="1" smtClean="0"/>
              <a:t>componenti</a:t>
            </a:r>
            <a:r>
              <a:rPr lang="en-US" sz="2000" dirty="0" smtClean="0"/>
              <a:t> Faces</a:t>
            </a:r>
          </a:p>
          <a:p>
            <a:pPr marL="457200" indent="-457200" algn="just">
              <a:buFont typeface="+mj-lt"/>
              <a:buAutoNum type="arabicPeriod"/>
            </a:pPr>
            <a:r>
              <a:rPr lang="en-US" sz="2000" dirty="0" smtClean="0"/>
              <a:t>La </a:t>
            </a:r>
            <a:r>
              <a:rPr lang="en-US" sz="2000" dirty="0" err="1" smtClean="0"/>
              <a:t>logica</a:t>
            </a:r>
            <a:r>
              <a:rPr lang="en-US" sz="2000" dirty="0" smtClean="0"/>
              <a:t> </a:t>
            </a:r>
            <a:r>
              <a:rPr lang="en-US" sz="2000" dirty="0" err="1" smtClean="0"/>
              <a:t>di</a:t>
            </a:r>
            <a:r>
              <a:rPr lang="en-US" sz="2000" dirty="0" smtClean="0"/>
              <a:t> business è </a:t>
            </a:r>
            <a:r>
              <a:rPr lang="en-US" sz="2000" dirty="0" err="1" smtClean="0"/>
              <a:t>implementata</a:t>
            </a:r>
            <a:r>
              <a:rPr lang="en-US" sz="2000" dirty="0" smtClean="0"/>
              <a:t> con JavaBeans </a:t>
            </a:r>
            <a:r>
              <a:rPr lang="en-US" sz="2000" dirty="0" err="1" smtClean="0"/>
              <a:t>che</a:t>
            </a:r>
            <a:r>
              <a:rPr lang="en-US" sz="2000" dirty="0" smtClean="0"/>
              <a:t> </a:t>
            </a:r>
            <a:r>
              <a:rPr lang="en-US" sz="2000" dirty="0" err="1" smtClean="0"/>
              <a:t>può</a:t>
            </a:r>
            <a:r>
              <a:rPr lang="en-US" sz="2000" dirty="0" smtClean="0"/>
              <a:t> </a:t>
            </a:r>
            <a:r>
              <a:rPr lang="en-US" sz="2000" dirty="0" err="1" smtClean="0"/>
              <a:t>invocare</a:t>
            </a:r>
            <a:r>
              <a:rPr lang="en-US" sz="2000" dirty="0" smtClean="0"/>
              <a:t> </a:t>
            </a:r>
            <a:r>
              <a:rPr lang="en-US" sz="2000" dirty="0" err="1" smtClean="0"/>
              <a:t>programmi</a:t>
            </a:r>
            <a:r>
              <a:rPr lang="en-US" sz="2000" dirty="0" smtClean="0"/>
              <a:t> RPG </a:t>
            </a:r>
            <a:r>
              <a:rPr lang="en-US" sz="2000" dirty="0" err="1" smtClean="0"/>
              <a:t>oppure</a:t>
            </a:r>
            <a:r>
              <a:rPr lang="en-US" sz="2000" dirty="0" smtClean="0"/>
              <a:t> </a:t>
            </a:r>
            <a:r>
              <a:rPr lang="en-US" sz="2000" dirty="0" err="1" smtClean="0"/>
              <a:t>effettuare</a:t>
            </a:r>
            <a:r>
              <a:rPr lang="en-US" sz="2000" dirty="0" smtClean="0"/>
              <a:t> </a:t>
            </a:r>
            <a:r>
              <a:rPr lang="en-US" sz="2000" dirty="0" err="1" smtClean="0"/>
              <a:t>l’accesso</a:t>
            </a:r>
            <a:r>
              <a:rPr lang="en-US" sz="2000" dirty="0" smtClean="0"/>
              <a:t> al database. La </a:t>
            </a:r>
            <a:r>
              <a:rPr lang="en-US" sz="2000" dirty="0" err="1" smtClean="0"/>
              <a:t>logica</a:t>
            </a:r>
            <a:r>
              <a:rPr lang="en-US" sz="2000" dirty="0" smtClean="0"/>
              <a:t> </a:t>
            </a:r>
            <a:r>
              <a:rPr lang="en-US" sz="2000" dirty="0" err="1" smtClean="0"/>
              <a:t>di</a:t>
            </a:r>
            <a:r>
              <a:rPr lang="en-US" sz="2000" dirty="0" smtClean="0"/>
              <a:t> business è </a:t>
            </a:r>
            <a:r>
              <a:rPr lang="en-US" sz="2000" dirty="0" err="1" smtClean="0"/>
              <a:t>invocata</a:t>
            </a:r>
            <a:r>
              <a:rPr lang="en-US" sz="2000" dirty="0" smtClean="0"/>
              <a:t> </a:t>
            </a:r>
            <a:r>
              <a:rPr lang="en-US" sz="2000" dirty="0" err="1" smtClean="0"/>
              <a:t>dagli</a:t>
            </a:r>
            <a:r>
              <a:rPr lang="en-US" sz="2000" dirty="0" smtClean="0"/>
              <a:t> </a:t>
            </a:r>
            <a:r>
              <a:rPr lang="en-US" sz="2000" dirty="0" err="1" smtClean="0"/>
              <a:t>eventi</a:t>
            </a:r>
            <a:r>
              <a:rPr lang="en-US" sz="2000" dirty="0" smtClean="0"/>
              <a:t> </a:t>
            </a:r>
            <a:r>
              <a:rPr lang="en-US" sz="2000" dirty="0" err="1" smtClean="0"/>
              <a:t>della</a:t>
            </a:r>
            <a:r>
              <a:rPr lang="en-US" sz="2000" dirty="0" smtClean="0"/>
              <a:t> Page code</a:t>
            </a:r>
          </a:p>
          <a:p>
            <a:pPr marL="457200" indent="-457200" algn="just">
              <a:buFont typeface="+mj-lt"/>
              <a:buAutoNum type="arabicPeriod"/>
            </a:pPr>
            <a:r>
              <a:rPr lang="en-US" sz="2000" dirty="0" err="1" smtClean="0"/>
              <a:t>FacesServlet</a:t>
            </a:r>
            <a:r>
              <a:rPr lang="en-US" sz="2000" dirty="0" smtClean="0"/>
              <a:t> </a:t>
            </a:r>
            <a:r>
              <a:rPr lang="en-US" sz="2000" dirty="0" err="1" smtClean="0"/>
              <a:t>gestisce</a:t>
            </a:r>
            <a:r>
              <a:rPr lang="en-US" sz="2000" dirty="0" smtClean="0"/>
              <a:t> le </a:t>
            </a:r>
            <a:r>
              <a:rPr lang="en-US" sz="2000" dirty="0" err="1" smtClean="0"/>
              <a:t>comunicazioni</a:t>
            </a:r>
            <a:r>
              <a:rPr lang="en-US" sz="2000" dirty="0" smtClean="0"/>
              <a:t> </a:t>
            </a:r>
            <a:r>
              <a:rPr lang="en-US" sz="2000" dirty="0" err="1" smtClean="0"/>
              <a:t>tra</a:t>
            </a:r>
            <a:r>
              <a:rPr lang="en-US" sz="2000" dirty="0" smtClean="0"/>
              <a:t> le JSP Faces e I Page Code </a:t>
            </a:r>
            <a:r>
              <a:rPr lang="en-US" sz="2000" dirty="0" err="1" smtClean="0"/>
              <a:t>JavaBean</a:t>
            </a:r>
            <a:r>
              <a:rPr lang="en-US" sz="2000" dirty="0" smtClean="0"/>
              <a:t>. Il </a:t>
            </a:r>
            <a:r>
              <a:rPr lang="en-US" sz="2000" dirty="0" err="1" smtClean="0"/>
              <a:t>tutto</a:t>
            </a:r>
            <a:r>
              <a:rPr lang="en-US" sz="2000" dirty="0" smtClean="0"/>
              <a:t> è </a:t>
            </a:r>
            <a:r>
              <a:rPr lang="en-US" sz="2000" dirty="0" err="1" smtClean="0"/>
              <a:t>gestisto</a:t>
            </a:r>
            <a:r>
              <a:rPr lang="en-US" sz="2000" dirty="0" smtClean="0"/>
              <a:t> </a:t>
            </a:r>
            <a:r>
              <a:rPr lang="en-US" sz="2000" dirty="0" err="1" smtClean="0"/>
              <a:t>dal</a:t>
            </a:r>
            <a:r>
              <a:rPr lang="en-US" sz="2000" dirty="0" smtClean="0"/>
              <a:t> framework </a:t>
            </a:r>
            <a:r>
              <a:rPr lang="en-US" sz="2000" dirty="0" err="1" smtClean="0"/>
              <a:t>quindi</a:t>
            </a:r>
            <a:r>
              <a:rPr lang="en-US" sz="2000" dirty="0" smtClean="0"/>
              <a:t> lo </a:t>
            </a:r>
            <a:r>
              <a:rPr lang="en-US" sz="2000" dirty="0" err="1" smtClean="0"/>
              <a:t>sviluppatore</a:t>
            </a:r>
            <a:r>
              <a:rPr lang="en-US" sz="2000" dirty="0" smtClean="0"/>
              <a:t> non ha </a:t>
            </a:r>
            <a:r>
              <a:rPr lang="en-US" sz="2000" dirty="0" err="1" smtClean="0"/>
              <a:t>bisogno</a:t>
            </a:r>
            <a:r>
              <a:rPr lang="en-US" sz="2000" dirty="0" smtClean="0"/>
              <a:t> </a:t>
            </a:r>
            <a:r>
              <a:rPr lang="en-US" sz="2000" dirty="0" err="1" smtClean="0"/>
              <a:t>di</a:t>
            </a:r>
            <a:r>
              <a:rPr lang="en-US" sz="2000" dirty="0" smtClean="0"/>
              <a:t> </a:t>
            </a:r>
            <a:r>
              <a:rPr lang="en-US" sz="2000" dirty="0" err="1" smtClean="0"/>
              <a:t>scrivere</a:t>
            </a:r>
            <a:r>
              <a:rPr lang="en-US" sz="2000" dirty="0" smtClean="0"/>
              <a:t> </a:t>
            </a:r>
            <a:r>
              <a:rPr lang="en-US" sz="2000" dirty="0" err="1" smtClean="0"/>
              <a:t>il</a:t>
            </a:r>
            <a:r>
              <a:rPr lang="en-US" sz="2000" dirty="0" smtClean="0"/>
              <a:t> </a:t>
            </a:r>
            <a:r>
              <a:rPr lang="en-US" sz="2000" dirty="0" err="1" smtClean="0"/>
              <a:t>codice</a:t>
            </a:r>
            <a:r>
              <a:rPr lang="en-US" sz="2000" dirty="0" smtClean="0"/>
              <a:t> </a:t>
            </a:r>
            <a:r>
              <a:rPr lang="en-US" sz="2000" dirty="0" err="1" smtClean="0"/>
              <a:t>delle</a:t>
            </a:r>
            <a:r>
              <a:rPr lang="en-US" sz="2000" dirty="0" smtClean="0"/>
              <a:t> </a:t>
            </a:r>
            <a:r>
              <a:rPr lang="en-US" sz="2000" dirty="0" err="1" smtClean="0"/>
              <a:t>servlet</a:t>
            </a:r>
            <a:endParaRPr lang="en-US" sz="2000" dirty="0" smtClean="0"/>
          </a:p>
          <a:p>
            <a:pPr marL="457200" indent="-457200" algn="just">
              <a:buFont typeface="+mj-lt"/>
              <a:buAutoNum type="arabicPeriod"/>
            </a:pPr>
            <a:r>
              <a:rPr lang="en-US" sz="2000" dirty="0" err="1" smtClean="0"/>
              <a:t>FacesServlet</a:t>
            </a:r>
            <a:r>
              <a:rPr lang="en-US" sz="2000" dirty="0" smtClean="0"/>
              <a:t> </a:t>
            </a:r>
            <a:r>
              <a:rPr lang="en-US" sz="2000" dirty="0" err="1" smtClean="0"/>
              <a:t>usa</a:t>
            </a:r>
            <a:r>
              <a:rPr lang="en-US" sz="2000" dirty="0" smtClean="0"/>
              <a:t> </a:t>
            </a:r>
            <a:r>
              <a:rPr lang="en-US" sz="2000" dirty="0" err="1" smtClean="0"/>
              <a:t>il</a:t>
            </a:r>
            <a:r>
              <a:rPr lang="en-US" sz="2000" dirty="0" smtClean="0"/>
              <a:t> file </a:t>
            </a:r>
            <a:r>
              <a:rPr lang="en-US" sz="2000" dirty="0" err="1" smtClean="0"/>
              <a:t>di</a:t>
            </a:r>
            <a:r>
              <a:rPr lang="en-US" sz="2000" dirty="0" smtClean="0"/>
              <a:t> </a:t>
            </a:r>
            <a:r>
              <a:rPr lang="en-US" sz="2000" dirty="0" err="1" smtClean="0"/>
              <a:t>configurazione</a:t>
            </a:r>
            <a:r>
              <a:rPr lang="en-US" sz="2000" dirty="0" smtClean="0"/>
              <a:t> faces-config.xml per </a:t>
            </a:r>
            <a:r>
              <a:rPr lang="en-US" sz="2000" dirty="0" err="1" smtClean="0"/>
              <a:t>cercare</a:t>
            </a:r>
            <a:r>
              <a:rPr lang="en-US" sz="2000" dirty="0" smtClean="0"/>
              <a:t> </a:t>
            </a:r>
            <a:r>
              <a:rPr lang="en-US" sz="2000" dirty="0" err="1" smtClean="0"/>
              <a:t>il</a:t>
            </a:r>
            <a:r>
              <a:rPr lang="en-US" sz="2000" dirty="0" smtClean="0"/>
              <a:t> </a:t>
            </a:r>
            <a:r>
              <a:rPr lang="en-US" sz="2000" dirty="0" err="1" smtClean="0"/>
              <a:t>nome</a:t>
            </a:r>
            <a:r>
              <a:rPr lang="en-US" sz="2000" dirty="0" smtClean="0"/>
              <a:t> </a:t>
            </a:r>
            <a:r>
              <a:rPr lang="en-US" sz="2000" dirty="0" err="1" smtClean="0"/>
              <a:t>delle</a:t>
            </a:r>
            <a:r>
              <a:rPr lang="en-US" sz="2000" dirty="0" smtClean="0"/>
              <a:t> Page Code </a:t>
            </a:r>
            <a:r>
              <a:rPr lang="en-US" sz="2000" dirty="0" err="1" smtClean="0"/>
              <a:t>JavaBean</a:t>
            </a:r>
            <a:r>
              <a:rPr lang="en-US" sz="2000" dirty="0" smtClean="0"/>
              <a:t> e </a:t>
            </a:r>
            <a:r>
              <a:rPr lang="en-US" sz="2000" dirty="0" err="1" smtClean="0"/>
              <a:t>gestirne</a:t>
            </a:r>
            <a:r>
              <a:rPr lang="en-US" sz="2000" dirty="0" smtClean="0"/>
              <a:t> la </a:t>
            </a:r>
            <a:r>
              <a:rPr lang="en-US" sz="2000" dirty="0" err="1" smtClean="0"/>
              <a:t>navigazione</a:t>
            </a:r>
            <a:endParaRPr lang="it-IT" sz="2000" dirty="0"/>
          </a:p>
        </p:txBody>
      </p:sp>
      <p:pic>
        <p:nvPicPr>
          <p:cNvPr id="3074"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57200" y="484506"/>
            <a:ext cx="7993380" cy="30175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33376"/>
            <a:ext cx="8229600" cy="1143000"/>
          </a:xfrm>
        </p:spPr>
        <p:txBody>
          <a:bodyPr>
            <a:normAutofit/>
          </a:bodyPr>
          <a:lstStyle/>
          <a:p>
            <a:r>
              <a:rPr lang="it-IT" dirty="0" smtClean="0"/>
              <a:t>JSF – </a:t>
            </a:r>
            <a:r>
              <a:rPr lang="it-IT" dirty="0" err="1" smtClean="0"/>
              <a:t>Expression</a:t>
            </a:r>
            <a:r>
              <a:rPr lang="it-IT" dirty="0" smtClean="0"/>
              <a:t> </a:t>
            </a:r>
            <a:r>
              <a:rPr lang="it-IT" dirty="0" err="1" smtClean="0"/>
              <a:t>Language</a:t>
            </a:r>
            <a:r>
              <a:rPr lang="it-IT" dirty="0" smtClean="0"/>
              <a:t> (EL)</a:t>
            </a:r>
            <a:endParaRPr lang="it-IT" dirty="0"/>
          </a:p>
        </p:txBody>
      </p:sp>
      <p:sp>
        <p:nvSpPr>
          <p:cNvPr id="3" name="Segnaposto contenuto 2"/>
          <p:cNvSpPr>
            <a:spLocks noGrp="1"/>
          </p:cNvSpPr>
          <p:nvPr>
            <p:ph idx="1"/>
          </p:nvPr>
        </p:nvSpPr>
        <p:spPr/>
        <p:txBody>
          <a:bodyPr>
            <a:normAutofit/>
          </a:bodyPr>
          <a:lstStyle/>
          <a:p>
            <a:pPr>
              <a:buNone/>
            </a:pPr>
            <a:r>
              <a:rPr lang="it-IT" dirty="0" smtClean="0"/>
              <a:t>Linguaggio di </a:t>
            </a:r>
            <a:r>
              <a:rPr lang="it-IT" dirty="0" err="1" smtClean="0"/>
              <a:t>scripting</a:t>
            </a:r>
            <a:r>
              <a:rPr lang="it-IT" dirty="0" smtClean="0"/>
              <a:t> per potenziare e semplificare l’utilizzo dei </a:t>
            </a:r>
            <a:r>
              <a:rPr lang="it-IT" dirty="0" err="1" smtClean="0"/>
              <a:t>JavaBeans</a:t>
            </a:r>
            <a:endParaRPr lang="it-IT" dirty="0" smtClean="0"/>
          </a:p>
          <a:p>
            <a:pPr lvl="1"/>
            <a:r>
              <a:rPr lang="it-IT" dirty="0" smtClean="0"/>
              <a:t>si riduce drasticamente il codice necessario per l’accesso ai </a:t>
            </a:r>
            <a:r>
              <a:rPr lang="it-IT" dirty="0" err="1" smtClean="0"/>
              <a:t>javabeans</a:t>
            </a:r>
            <a:endParaRPr lang="it-IT" dirty="0" smtClean="0"/>
          </a:p>
          <a:p>
            <a:pPr>
              <a:buNone/>
            </a:pPr>
            <a:endParaRPr lang="it-IT" dirty="0" smtClean="0"/>
          </a:p>
          <a:p>
            <a:pPr lvl="1">
              <a:lnSpc>
                <a:spcPct val="120000"/>
              </a:lnSpc>
              <a:buNone/>
            </a:pPr>
            <a:r>
              <a:rPr lang="it-IT" i="1" dirty="0" smtClean="0">
                <a:latin typeface="Arial" pitchFamily="34" charset="0"/>
                <a:cs typeface="Arial" pitchFamily="34" charset="0"/>
              </a:rPr>
              <a:t>#{</a:t>
            </a:r>
            <a:r>
              <a:rPr lang="it-IT" i="1" dirty="0" err="1" smtClean="0">
                <a:latin typeface="Arial" pitchFamily="34" charset="0"/>
                <a:cs typeface="Arial" pitchFamily="34" charset="0"/>
              </a:rPr>
              <a:t>partita.tentativo</a:t>
            </a:r>
            <a:r>
              <a:rPr lang="it-IT" i="1" dirty="0" smtClean="0">
                <a:latin typeface="Arial" pitchFamily="34" charset="0"/>
                <a:cs typeface="Arial" pitchFamily="34" charset="0"/>
              </a:rPr>
              <a:t>}</a:t>
            </a:r>
          </a:p>
          <a:p>
            <a:pPr lvl="1">
              <a:lnSpc>
                <a:spcPct val="120000"/>
              </a:lnSpc>
              <a:buNone/>
            </a:pPr>
            <a:r>
              <a:rPr lang="it-IT" i="1" dirty="0" smtClean="0">
                <a:latin typeface="Arial" pitchFamily="34" charset="0"/>
                <a:cs typeface="Arial" pitchFamily="34" charset="0"/>
              </a:rPr>
              <a:t>#{</a:t>
            </a:r>
            <a:r>
              <a:rPr lang="it-IT" i="1" dirty="0" err="1" smtClean="0">
                <a:latin typeface="Arial" pitchFamily="34" charset="0"/>
                <a:cs typeface="Arial" pitchFamily="34" charset="0"/>
              </a:rPr>
              <a:t>automobile.proprietario.codiceFiscale</a:t>
            </a:r>
            <a:r>
              <a:rPr lang="it-IT" i="1" dirty="0" smtClean="0">
                <a:latin typeface="Arial" pitchFamily="34" charset="0"/>
                <a:cs typeface="Arial" pitchFamily="34" charset="0"/>
              </a:rPr>
              <a:t>}</a:t>
            </a:r>
          </a:p>
          <a:p>
            <a:pPr lvl="1">
              <a:lnSpc>
                <a:spcPct val="120000"/>
              </a:lnSpc>
              <a:buNone/>
            </a:pPr>
            <a:r>
              <a:rPr lang="it-IT" i="1" dirty="0" smtClean="0">
                <a:latin typeface="Arial" pitchFamily="34" charset="0"/>
                <a:cs typeface="Arial" pitchFamily="34" charset="0"/>
              </a:rPr>
              <a:t>#{</a:t>
            </a:r>
            <a:r>
              <a:rPr lang="it-IT" i="1" dirty="0" err="1" smtClean="0">
                <a:latin typeface="Arial" pitchFamily="34" charset="0"/>
                <a:cs typeface="Arial" pitchFamily="34" charset="0"/>
              </a:rPr>
              <a:t>proprietario.listaAutomobili</a:t>
            </a:r>
            <a:r>
              <a:rPr lang="it-IT" i="1" dirty="0" smtClean="0">
                <a:latin typeface="Arial" pitchFamily="34" charset="0"/>
                <a:cs typeface="Arial" pitchFamily="34" charset="0"/>
              </a:rPr>
              <a:t>[0].targa}</a:t>
            </a:r>
          </a:p>
          <a:p>
            <a:pPr lvl="1">
              <a:lnSpc>
                <a:spcPct val="120000"/>
              </a:lnSpc>
              <a:buNone/>
            </a:pPr>
            <a:r>
              <a:rPr lang="it-IT" i="1" dirty="0" smtClean="0">
                <a:latin typeface="Arial" pitchFamily="34" charset="0"/>
                <a:cs typeface="Arial" pitchFamily="34" charset="0"/>
              </a:rPr>
              <a:t>#{</a:t>
            </a:r>
            <a:r>
              <a:rPr lang="it-IT" i="1" dirty="0" err="1" smtClean="0">
                <a:latin typeface="Arial" pitchFamily="34" charset="0"/>
                <a:cs typeface="Arial" pitchFamily="34" charset="0"/>
              </a:rPr>
              <a:t>numeroGiocatori</a:t>
            </a:r>
            <a:r>
              <a:rPr lang="it-IT" i="1" dirty="0" smtClean="0">
                <a:latin typeface="Arial" pitchFamily="34" charset="0"/>
                <a:cs typeface="Arial" pitchFamily="34" charset="0"/>
              </a:rPr>
              <a:t> + 1}</a:t>
            </a:r>
            <a:endParaRPr lang="it-IT" i="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33376"/>
            <a:ext cx="8229600" cy="1143000"/>
          </a:xfrm>
        </p:spPr>
        <p:txBody>
          <a:bodyPr>
            <a:normAutofit/>
          </a:bodyPr>
          <a:lstStyle/>
          <a:p>
            <a:r>
              <a:rPr lang="it-IT" dirty="0" smtClean="0"/>
              <a:t>JSF – </a:t>
            </a:r>
            <a:r>
              <a:rPr lang="it-IT" dirty="0" err="1" smtClean="0"/>
              <a:t>Expression</a:t>
            </a:r>
            <a:r>
              <a:rPr lang="it-IT" dirty="0" smtClean="0"/>
              <a:t> </a:t>
            </a:r>
            <a:r>
              <a:rPr lang="it-IT" dirty="0" err="1" smtClean="0"/>
              <a:t>Language</a:t>
            </a:r>
            <a:r>
              <a:rPr lang="it-IT" dirty="0" smtClean="0"/>
              <a:t> (2)</a:t>
            </a:r>
            <a:endParaRPr lang="it-IT" dirty="0"/>
          </a:p>
        </p:txBody>
      </p:sp>
      <p:sp>
        <p:nvSpPr>
          <p:cNvPr id="3" name="Segnaposto contenuto 2"/>
          <p:cNvSpPr>
            <a:spLocks noGrp="1"/>
          </p:cNvSpPr>
          <p:nvPr>
            <p:ph idx="1"/>
          </p:nvPr>
        </p:nvSpPr>
        <p:spPr/>
        <p:txBody>
          <a:bodyPr/>
          <a:lstStyle/>
          <a:p>
            <a:pPr>
              <a:lnSpc>
                <a:spcPct val="150000"/>
              </a:lnSpc>
              <a:buNone/>
            </a:pPr>
            <a:r>
              <a:rPr lang="it-IT" dirty="0" smtClean="0"/>
              <a:t>Esempio</a:t>
            </a:r>
          </a:p>
          <a:p>
            <a:pPr lvl="1">
              <a:lnSpc>
                <a:spcPct val="150000"/>
              </a:lnSpc>
              <a:buNone/>
            </a:pPr>
            <a:r>
              <a:rPr lang="it-IT" sz="2000" i="1" dirty="0" smtClean="0">
                <a:latin typeface="Arial" pitchFamily="34" charset="0"/>
                <a:cs typeface="Arial" pitchFamily="34" charset="0"/>
              </a:rPr>
              <a:t>#{</a:t>
            </a:r>
            <a:r>
              <a:rPr lang="it-IT" sz="2000" i="1" dirty="0" err="1" smtClean="0">
                <a:latin typeface="Arial" pitchFamily="34" charset="0"/>
                <a:cs typeface="Arial" pitchFamily="34" charset="0"/>
              </a:rPr>
              <a:t>sessionScope.utente.nome</a:t>
            </a:r>
            <a:r>
              <a:rPr lang="it-IT" sz="2000" i="1" dirty="0" smtClean="0">
                <a:latin typeface="Arial" pitchFamily="34" charset="0"/>
                <a:cs typeface="Arial" pitchFamily="34" charset="0"/>
              </a:rPr>
              <a:t>}</a:t>
            </a:r>
          </a:p>
          <a:p>
            <a:pPr>
              <a:lnSpc>
                <a:spcPct val="150000"/>
              </a:lnSpc>
              <a:buNone/>
            </a:pPr>
            <a:r>
              <a:rPr lang="it-IT" dirty="0" smtClean="0"/>
              <a:t>È equivalente a</a:t>
            </a:r>
          </a:p>
          <a:p>
            <a:pPr lvl="1">
              <a:lnSpc>
                <a:spcPct val="150000"/>
              </a:lnSpc>
              <a:buNone/>
            </a:pPr>
            <a:r>
              <a:rPr lang="it-IT" sz="2000" i="1" dirty="0" smtClean="0">
                <a:latin typeface="Arial" pitchFamily="34" charset="0"/>
                <a:cs typeface="Arial" pitchFamily="34" charset="0"/>
              </a:rPr>
              <a:t>&lt;%@ </a:t>
            </a:r>
            <a:r>
              <a:rPr lang="it-IT" sz="2000" i="1" dirty="0" err="1" smtClean="0">
                <a:latin typeface="Arial" pitchFamily="34" charset="0"/>
                <a:cs typeface="Arial" pitchFamily="34" charset="0"/>
              </a:rPr>
              <a:t>page</a:t>
            </a:r>
            <a:r>
              <a:rPr lang="it-IT" sz="2000" i="1" dirty="0" smtClean="0">
                <a:latin typeface="Arial" pitchFamily="34" charset="0"/>
                <a:cs typeface="Arial" pitchFamily="34" charset="0"/>
              </a:rPr>
              <a:t> </a:t>
            </a:r>
            <a:r>
              <a:rPr lang="it-IT" sz="2000" i="1" dirty="0" err="1" smtClean="0">
                <a:latin typeface="Arial" pitchFamily="34" charset="0"/>
                <a:cs typeface="Arial" pitchFamily="34" charset="0"/>
              </a:rPr>
              <a:t>import=</a:t>
            </a:r>
            <a:r>
              <a:rPr lang="it-IT" sz="2000" i="1" dirty="0" smtClean="0">
                <a:latin typeface="Arial" pitchFamily="34" charset="0"/>
                <a:cs typeface="Arial" pitchFamily="34" charset="0"/>
              </a:rPr>
              <a:t>“</a:t>
            </a:r>
            <a:r>
              <a:rPr lang="it-IT" sz="2000" i="1" dirty="0" err="1" smtClean="0">
                <a:latin typeface="Arial" pitchFamily="34" charset="0"/>
                <a:cs typeface="Arial" pitchFamily="34" charset="0"/>
              </a:rPr>
              <a:t>org.seam.seamamicidelgas.Utente</a:t>
            </a:r>
            <a:r>
              <a:rPr lang="it-IT" sz="2000" i="1" dirty="0" smtClean="0">
                <a:latin typeface="Arial" pitchFamily="34" charset="0"/>
                <a:cs typeface="Arial" pitchFamily="34" charset="0"/>
              </a:rPr>
              <a:t>” %&gt;</a:t>
            </a:r>
          </a:p>
          <a:p>
            <a:pPr lvl="1">
              <a:lnSpc>
                <a:spcPct val="150000"/>
              </a:lnSpc>
              <a:buNone/>
            </a:pPr>
            <a:r>
              <a:rPr lang="it-IT" sz="2000" i="1" dirty="0" smtClean="0">
                <a:latin typeface="Arial" pitchFamily="34" charset="0"/>
                <a:cs typeface="Arial" pitchFamily="34" charset="0"/>
              </a:rPr>
              <a:t>&lt;% Utente </a:t>
            </a:r>
            <a:r>
              <a:rPr lang="it-IT" sz="2000" i="1" dirty="0" err="1" smtClean="0">
                <a:latin typeface="Arial" pitchFamily="34" charset="0"/>
                <a:cs typeface="Arial" pitchFamily="34" charset="0"/>
              </a:rPr>
              <a:t>utente</a:t>
            </a:r>
            <a:r>
              <a:rPr lang="it-IT" sz="2000" i="1" dirty="0" smtClean="0">
                <a:latin typeface="Arial" pitchFamily="34" charset="0"/>
                <a:cs typeface="Arial" pitchFamily="34" charset="0"/>
              </a:rPr>
              <a:t> = (Utente)</a:t>
            </a:r>
            <a:r>
              <a:rPr lang="it-IT" sz="2000" i="1" dirty="0" err="1" smtClean="0">
                <a:latin typeface="Arial" pitchFamily="34" charset="0"/>
                <a:cs typeface="Arial" pitchFamily="34" charset="0"/>
              </a:rPr>
              <a:t>session.getAttribute</a:t>
            </a:r>
            <a:r>
              <a:rPr lang="it-IT" sz="2000" i="1" dirty="0" smtClean="0">
                <a:latin typeface="Arial" pitchFamily="34" charset="0"/>
                <a:cs typeface="Arial" pitchFamily="34" charset="0"/>
              </a:rPr>
              <a:t>(“utente”); %&gt;</a:t>
            </a:r>
          </a:p>
          <a:p>
            <a:pPr lvl="1">
              <a:lnSpc>
                <a:spcPct val="150000"/>
              </a:lnSpc>
              <a:buNone/>
            </a:pPr>
            <a:r>
              <a:rPr lang="it-IT" sz="2000" i="1" dirty="0" smtClean="0">
                <a:latin typeface="Arial" pitchFamily="34" charset="0"/>
                <a:cs typeface="Arial" pitchFamily="34" charset="0"/>
              </a:rPr>
              <a:t>&lt;%= </a:t>
            </a:r>
            <a:r>
              <a:rPr lang="it-IT" sz="2000" i="1" dirty="0" err="1" smtClean="0">
                <a:latin typeface="Arial" pitchFamily="34" charset="0"/>
                <a:cs typeface="Arial" pitchFamily="34" charset="0"/>
              </a:rPr>
              <a:t>utente.getNome</a:t>
            </a:r>
            <a:r>
              <a:rPr lang="it-IT" sz="2000" i="1" dirty="0" smtClean="0">
                <a:latin typeface="Arial" pitchFamily="34" charset="0"/>
                <a:cs typeface="Arial" pitchFamily="34" charset="0"/>
              </a:rPr>
              <a:t>() %&gt;</a:t>
            </a:r>
            <a:endParaRPr lang="it-IT" sz="2000" i="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3222"/>
            <a:ext cx="8229600" cy="1143000"/>
          </a:xfrm>
        </p:spPr>
        <p:txBody>
          <a:bodyPr>
            <a:normAutofit/>
          </a:bodyPr>
          <a:lstStyle/>
          <a:p>
            <a:r>
              <a:rPr lang="it-IT" dirty="0" smtClean="0"/>
              <a:t>JSF – </a:t>
            </a:r>
            <a:r>
              <a:rPr lang="it-IT" dirty="0" err="1" smtClean="0"/>
              <a:t>Expression</a:t>
            </a:r>
            <a:r>
              <a:rPr lang="it-IT" dirty="0" smtClean="0"/>
              <a:t> </a:t>
            </a:r>
            <a:r>
              <a:rPr lang="it-IT" dirty="0" err="1" smtClean="0"/>
              <a:t>Language</a:t>
            </a:r>
            <a:r>
              <a:rPr lang="it-IT" dirty="0" smtClean="0"/>
              <a:t> (3)</a:t>
            </a:r>
            <a:endParaRPr lang="it-IT" dirty="0"/>
          </a:p>
        </p:txBody>
      </p:sp>
      <p:sp>
        <p:nvSpPr>
          <p:cNvPr id="3" name="Segnaposto contenuto 2"/>
          <p:cNvSpPr>
            <a:spLocks noGrp="1"/>
          </p:cNvSpPr>
          <p:nvPr>
            <p:ph idx="1"/>
          </p:nvPr>
        </p:nvSpPr>
        <p:spPr>
          <a:xfrm>
            <a:off x="676278" y="1274733"/>
            <a:ext cx="8386821" cy="5510241"/>
          </a:xfrm>
        </p:spPr>
        <p:txBody>
          <a:bodyPr>
            <a:normAutofit fontScale="40000" lnSpcReduction="20000"/>
          </a:bodyPr>
          <a:lstStyle/>
          <a:p>
            <a:pPr>
              <a:buNone/>
            </a:pPr>
            <a:r>
              <a:rPr lang="it-IT" sz="3000" dirty="0" smtClean="0"/>
              <a:t>Iterazione su una collezione con il componente </a:t>
            </a:r>
            <a:r>
              <a:rPr lang="it-IT" sz="3000" dirty="0" err="1" smtClean="0"/>
              <a:t>rich</a:t>
            </a:r>
            <a:r>
              <a:rPr lang="it-IT" sz="3000" dirty="0" smtClean="0"/>
              <a:t> </a:t>
            </a:r>
            <a:r>
              <a:rPr lang="it-IT" sz="3000" i="1" dirty="0" err="1" smtClean="0"/>
              <a:t>datatable</a:t>
            </a:r>
            <a:endParaRPr lang="it-IT" sz="3000" i="1" dirty="0" smtClean="0"/>
          </a:p>
          <a:p>
            <a:endParaRPr lang="it-IT" dirty="0" smtClean="0"/>
          </a:p>
          <a:p>
            <a:pPr>
              <a:lnSpc>
                <a:spcPct val="120000"/>
              </a:lnSpc>
              <a:buNone/>
            </a:pPr>
            <a:r>
              <a:rPr lang="it-IT" sz="3000" i="1" dirty="0" smtClean="0">
                <a:latin typeface="Arial" pitchFamily="34" charset="0"/>
                <a:cs typeface="Arial" pitchFamily="34" charset="0"/>
              </a:rPr>
              <a:t>&lt;</a:t>
            </a:r>
            <a:r>
              <a:rPr lang="it-IT" sz="3000" b="1" i="1" dirty="0" err="1" smtClean="0">
                <a:latin typeface="Arial" pitchFamily="34" charset="0"/>
                <a:cs typeface="Arial" pitchFamily="34" charset="0"/>
              </a:rPr>
              <a:t>rich</a:t>
            </a:r>
            <a:r>
              <a:rPr lang="it-IT" sz="3000" b="1" i="1" dirty="0" smtClean="0">
                <a:latin typeface="Arial" pitchFamily="34" charset="0"/>
                <a:cs typeface="Arial" pitchFamily="34" charset="0"/>
              </a:rPr>
              <a:t>:</a:t>
            </a:r>
            <a:r>
              <a:rPr lang="it-IT" sz="3000" b="1" i="1" dirty="0" err="1" smtClean="0">
                <a:latin typeface="Arial" pitchFamily="34" charset="0"/>
                <a:cs typeface="Arial" pitchFamily="34" charset="0"/>
              </a:rPr>
              <a:t>dataTable</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id=</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tabellaRiepilogoInviati</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width=</a:t>
            </a:r>
            <a:r>
              <a:rPr lang="it-IT" sz="3000" i="1" dirty="0" smtClean="0">
                <a:latin typeface="Arial" pitchFamily="34" charset="0"/>
                <a:cs typeface="Arial" pitchFamily="34" charset="0"/>
              </a:rPr>
              <a:t>"100%" </a:t>
            </a:r>
            <a:r>
              <a:rPr lang="it-IT" sz="3000" i="1" dirty="0" err="1" smtClean="0">
                <a:latin typeface="Arial" pitchFamily="34" charset="0"/>
                <a:cs typeface="Arial" pitchFamily="34" charset="0"/>
              </a:rPr>
              <a:t>align=</a:t>
            </a:r>
            <a:r>
              <a:rPr lang="it-IT" sz="3000" i="1" dirty="0" smtClean="0">
                <a:latin typeface="Arial" pitchFamily="34" charset="0"/>
                <a:cs typeface="Arial" pitchFamily="34" charset="0"/>
              </a:rPr>
              <a:t>"center" </a:t>
            </a:r>
            <a:r>
              <a:rPr lang="it-IT" sz="3000" i="1" dirty="0" err="1" smtClean="0">
                <a:latin typeface="Arial" pitchFamily="34" charset="0"/>
                <a:cs typeface="Arial" pitchFamily="34" charset="0"/>
              </a:rPr>
              <a:t>value=</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filtraNotificaAltaPriorita.getAllTaskInstanceListForContadino</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currentAccount.username</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riceviRisposta</a:t>
            </a:r>
            <a:r>
              <a:rPr lang="it-IT" sz="3000" i="1" dirty="0" smtClean="0">
                <a:latin typeface="Arial" pitchFamily="34" charset="0"/>
                <a:cs typeface="Arial" pitchFamily="34" charset="0"/>
              </a:rPr>
              <a:t>',_contadino.partitaIva)}" </a:t>
            </a:r>
            <a:r>
              <a:rPr lang="it-IT" sz="3000" i="1" dirty="0" err="1" smtClean="0">
                <a:latin typeface="Arial" pitchFamily="34" charset="0"/>
                <a:cs typeface="Arial" pitchFamily="34" charset="0"/>
              </a:rPr>
              <a:t>var=</a:t>
            </a:r>
            <a:r>
              <a:rPr lang="it-IT" sz="3000" i="1" dirty="0" smtClean="0">
                <a:latin typeface="Arial" pitchFamily="34" charset="0"/>
                <a:cs typeface="Arial" pitchFamily="34" charset="0"/>
              </a:rPr>
              <a:t>"</a:t>
            </a:r>
            <a:r>
              <a:rPr lang="it-IT" sz="3000" b="1" i="1" dirty="0" err="1" smtClean="0">
                <a:solidFill>
                  <a:srgbClr val="1A469E"/>
                </a:solidFill>
                <a:latin typeface="Arial" pitchFamily="34" charset="0"/>
                <a:cs typeface="Arial" pitchFamily="34" charset="0"/>
              </a:rPr>
              <a:t>_inviato</a:t>
            </a:r>
            <a:r>
              <a:rPr lang="it-IT" sz="3000" i="1" dirty="0" smtClean="0">
                <a:latin typeface="Arial" pitchFamily="34" charset="0"/>
                <a:cs typeface="Arial" pitchFamily="34" charset="0"/>
              </a:rPr>
              <a:t>" &gt;</a:t>
            </a:r>
          </a:p>
          <a:p>
            <a:pPr>
              <a:lnSpc>
                <a:spcPct val="120000"/>
              </a:lnSpc>
              <a:buNone/>
            </a:pPr>
            <a:r>
              <a:rPr lang="it-IT" sz="3000" i="1" dirty="0" smtClean="0">
                <a:latin typeface="Arial" pitchFamily="34" charset="0"/>
                <a:cs typeface="Arial" pitchFamily="34" charset="0"/>
              </a:rPr>
              <a:t>&lt;</a:t>
            </a:r>
            <a:r>
              <a:rPr lang="it-IT" sz="3000" i="1" dirty="0" err="1" smtClean="0">
                <a:latin typeface="Arial" pitchFamily="34" charset="0"/>
                <a:cs typeface="Arial" pitchFamily="34" charset="0"/>
              </a:rPr>
              <a:t>rich</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column</a:t>
            </a:r>
            <a:r>
              <a:rPr lang="it-IT" sz="3000" i="1" dirty="0" smtClean="0">
                <a:latin typeface="Arial" pitchFamily="34" charset="0"/>
                <a:cs typeface="Arial" pitchFamily="34" charset="0"/>
              </a:rPr>
              <a:t>&gt;</a:t>
            </a:r>
          </a:p>
          <a:p>
            <a:pPr>
              <a:lnSpc>
                <a:spcPct val="120000"/>
              </a:lnSpc>
              <a:buNone/>
            </a:pPr>
            <a:r>
              <a:rPr lang="en-US" sz="3000" i="1" dirty="0" smtClean="0">
                <a:latin typeface="Arial" pitchFamily="34" charset="0"/>
                <a:cs typeface="Arial" pitchFamily="34" charset="0"/>
              </a:rPr>
              <a:t>&lt;table width="100%" border="0" </a:t>
            </a:r>
            <a:r>
              <a:rPr lang="en-US" sz="3000" i="1" dirty="0" err="1" smtClean="0">
                <a:latin typeface="Arial" pitchFamily="34" charset="0"/>
                <a:cs typeface="Arial" pitchFamily="34" charset="0"/>
              </a:rPr>
              <a:t>cellspacing</a:t>
            </a:r>
            <a:r>
              <a:rPr lang="en-US" sz="3000" i="1" dirty="0" smtClean="0">
                <a:latin typeface="Arial" pitchFamily="34" charset="0"/>
                <a:cs typeface="Arial" pitchFamily="34" charset="0"/>
              </a:rPr>
              <a:t>="4" </a:t>
            </a:r>
            <a:r>
              <a:rPr lang="en-US" sz="3000" i="1" dirty="0" err="1" smtClean="0">
                <a:latin typeface="Arial" pitchFamily="34" charset="0"/>
                <a:cs typeface="Arial" pitchFamily="34" charset="0"/>
              </a:rPr>
              <a:t>cellpadding</a:t>
            </a:r>
            <a:r>
              <a:rPr lang="en-US" sz="3000" i="1" dirty="0" smtClean="0">
                <a:latin typeface="Arial" pitchFamily="34" charset="0"/>
                <a:cs typeface="Arial" pitchFamily="34" charset="0"/>
              </a:rPr>
              <a:t>="0" align="center"&gt;</a:t>
            </a:r>
          </a:p>
          <a:p>
            <a:pPr>
              <a:lnSpc>
                <a:spcPct val="120000"/>
              </a:lnSpc>
              <a:buNone/>
            </a:pPr>
            <a:r>
              <a:rPr lang="it-IT" sz="3000" i="1" dirty="0" smtClean="0">
                <a:latin typeface="Arial" pitchFamily="34" charset="0"/>
                <a:cs typeface="Arial" pitchFamily="34" charset="0"/>
              </a:rPr>
              <a:t>&lt;</a:t>
            </a:r>
            <a:r>
              <a:rPr lang="it-IT" sz="3000" i="1" dirty="0" err="1" smtClean="0">
                <a:latin typeface="Arial" pitchFamily="34" charset="0"/>
                <a:cs typeface="Arial" pitchFamily="34" charset="0"/>
              </a:rPr>
              <a:t>tr</a:t>
            </a:r>
            <a:r>
              <a:rPr lang="it-IT" sz="3000" i="1" dirty="0" smtClean="0">
                <a:latin typeface="Arial" pitchFamily="34" charset="0"/>
                <a:cs typeface="Arial" pitchFamily="34" charset="0"/>
              </a:rPr>
              <a:t>&gt;</a:t>
            </a:r>
          </a:p>
          <a:p>
            <a:pPr>
              <a:lnSpc>
                <a:spcPct val="120000"/>
              </a:lnSpc>
              <a:buNone/>
            </a:pPr>
            <a:r>
              <a:rPr lang="it-IT" sz="3000" i="1" dirty="0" smtClean="0">
                <a:latin typeface="Arial" pitchFamily="34" charset="0"/>
                <a:cs typeface="Arial" pitchFamily="34" charset="0"/>
              </a:rPr>
              <a:t>&lt;</a:t>
            </a:r>
            <a:r>
              <a:rPr lang="it-IT" sz="3000" i="1" dirty="0" err="1" smtClean="0">
                <a:latin typeface="Arial" pitchFamily="34" charset="0"/>
                <a:cs typeface="Arial" pitchFamily="34" charset="0"/>
              </a:rPr>
              <a:t>td</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width=</a:t>
            </a:r>
            <a:r>
              <a:rPr lang="it-IT" sz="3000" i="1" dirty="0" smtClean="0">
                <a:latin typeface="Arial" pitchFamily="34" charset="0"/>
                <a:cs typeface="Arial" pitchFamily="34" charset="0"/>
              </a:rPr>
              <a:t>"15%"&gt;&lt;</a:t>
            </a:r>
            <a:r>
              <a:rPr lang="it-IT" sz="3000" i="1" dirty="0" err="1" smtClean="0">
                <a:latin typeface="Arial" pitchFamily="34" charset="0"/>
                <a:cs typeface="Arial" pitchFamily="34" charset="0"/>
              </a:rPr>
              <a:t>div</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align=</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left</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class=</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explorer</a:t>
            </a:r>
            <a:r>
              <a:rPr lang="it-IT" sz="3000" i="1" dirty="0" smtClean="0">
                <a:latin typeface="Arial" pitchFamily="34" charset="0"/>
                <a:cs typeface="Arial" pitchFamily="34" charset="0"/>
              </a:rPr>
              <a:t>" &gt;#{</a:t>
            </a:r>
            <a:r>
              <a:rPr lang="it-IT" sz="3000" b="1" i="1" dirty="0" smtClean="0">
                <a:solidFill>
                  <a:srgbClr val="1A469E"/>
                </a:solidFill>
                <a:latin typeface="Arial" pitchFamily="34" charset="0"/>
                <a:cs typeface="Arial" pitchFamily="34" charset="0"/>
              </a:rPr>
              <a:t>_inviato.</a:t>
            </a:r>
            <a:r>
              <a:rPr lang="it-IT" sz="3000" i="1" dirty="0" smtClean="0">
                <a:latin typeface="Arial" pitchFamily="34" charset="0"/>
                <a:cs typeface="Arial" pitchFamily="34" charset="0"/>
              </a:rPr>
              <a:t>variables.nomeDestinatario}&lt;/</a:t>
            </a:r>
            <a:r>
              <a:rPr lang="it-IT" sz="3000" i="1" dirty="0" err="1" smtClean="0">
                <a:latin typeface="Arial" pitchFamily="34" charset="0"/>
                <a:cs typeface="Arial" pitchFamily="34" charset="0"/>
              </a:rPr>
              <a:t>div</a:t>
            </a:r>
            <a:r>
              <a:rPr lang="it-IT" sz="3000" i="1" dirty="0" smtClean="0">
                <a:latin typeface="Arial" pitchFamily="34" charset="0"/>
                <a:cs typeface="Arial" pitchFamily="34" charset="0"/>
              </a:rPr>
              <a:t>&gt;&lt;/</a:t>
            </a:r>
            <a:r>
              <a:rPr lang="it-IT" sz="3000" i="1" dirty="0" err="1" smtClean="0">
                <a:latin typeface="Arial" pitchFamily="34" charset="0"/>
                <a:cs typeface="Arial" pitchFamily="34" charset="0"/>
              </a:rPr>
              <a:t>td</a:t>
            </a:r>
            <a:r>
              <a:rPr lang="it-IT" sz="3000" i="1" dirty="0" smtClean="0">
                <a:latin typeface="Arial" pitchFamily="34" charset="0"/>
                <a:cs typeface="Arial" pitchFamily="34" charset="0"/>
              </a:rPr>
              <a:t>&gt;</a:t>
            </a:r>
          </a:p>
          <a:p>
            <a:pPr>
              <a:lnSpc>
                <a:spcPct val="120000"/>
              </a:lnSpc>
              <a:buNone/>
            </a:pPr>
            <a:r>
              <a:rPr lang="it-IT" sz="3000" i="1" dirty="0" smtClean="0">
                <a:latin typeface="Arial" pitchFamily="34" charset="0"/>
                <a:cs typeface="Arial" pitchFamily="34" charset="0"/>
              </a:rPr>
              <a:t>&lt;</a:t>
            </a:r>
            <a:r>
              <a:rPr lang="it-IT" sz="3000" i="1" dirty="0" err="1" smtClean="0">
                <a:latin typeface="Arial" pitchFamily="34" charset="0"/>
                <a:cs typeface="Arial" pitchFamily="34" charset="0"/>
              </a:rPr>
              <a:t>td</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width=</a:t>
            </a:r>
            <a:r>
              <a:rPr lang="it-IT" sz="3000" i="1" dirty="0" smtClean="0">
                <a:latin typeface="Arial" pitchFamily="34" charset="0"/>
                <a:cs typeface="Arial" pitchFamily="34" charset="0"/>
              </a:rPr>
              <a:t>"50%"&gt;&lt;</a:t>
            </a:r>
            <a:r>
              <a:rPr lang="it-IT" sz="3000" i="1" dirty="0" err="1" smtClean="0">
                <a:latin typeface="Arial" pitchFamily="34" charset="0"/>
                <a:cs typeface="Arial" pitchFamily="34" charset="0"/>
              </a:rPr>
              <a:t>div</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align=</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left</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class=</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explorer</a:t>
            </a:r>
            <a:r>
              <a:rPr lang="it-IT" sz="3000" i="1" dirty="0" smtClean="0">
                <a:latin typeface="Arial" pitchFamily="34" charset="0"/>
                <a:cs typeface="Arial" pitchFamily="34" charset="0"/>
              </a:rPr>
              <a:t>" &gt;#{</a:t>
            </a:r>
            <a:r>
              <a:rPr lang="it-IT" sz="3000" b="1" i="1" dirty="0" smtClean="0">
                <a:solidFill>
                  <a:srgbClr val="1A469E"/>
                </a:solidFill>
                <a:latin typeface="Arial" pitchFamily="34" charset="0"/>
                <a:cs typeface="Arial" pitchFamily="34" charset="0"/>
              </a:rPr>
              <a:t>_inviato</a:t>
            </a:r>
            <a:r>
              <a:rPr lang="it-IT" sz="3000" i="1" dirty="0" smtClean="0">
                <a:latin typeface="Arial" pitchFamily="34" charset="0"/>
                <a:cs typeface="Arial" pitchFamily="34" charset="0"/>
              </a:rPr>
              <a:t>.variables.notifyMessageReply.content}&lt;/</a:t>
            </a:r>
            <a:r>
              <a:rPr lang="it-IT" sz="3000" i="1" dirty="0" err="1" smtClean="0">
                <a:latin typeface="Arial" pitchFamily="34" charset="0"/>
                <a:cs typeface="Arial" pitchFamily="34" charset="0"/>
              </a:rPr>
              <a:t>div</a:t>
            </a:r>
            <a:r>
              <a:rPr lang="it-IT" sz="3000" i="1" dirty="0" smtClean="0">
                <a:latin typeface="Arial" pitchFamily="34" charset="0"/>
                <a:cs typeface="Arial" pitchFamily="34" charset="0"/>
              </a:rPr>
              <a:t>&gt;&lt;/</a:t>
            </a:r>
            <a:r>
              <a:rPr lang="it-IT" sz="3000" i="1" dirty="0" err="1" smtClean="0">
                <a:latin typeface="Arial" pitchFamily="34" charset="0"/>
                <a:cs typeface="Arial" pitchFamily="34" charset="0"/>
              </a:rPr>
              <a:t>td</a:t>
            </a:r>
            <a:r>
              <a:rPr lang="it-IT" sz="3000" i="1" dirty="0" smtClean="0">
                <a:latin typeface="Arial" pitchFamily="34" charset="0"/>
                <a:cs typeface="Arial" pitchFamily="34" charset="0"/>
              </a:rPr>
              <a:t>&gt;</a:t>
            </a:r>
          </a:p>
          <a:p>
            <a:pPr>
              <a:lnSpc>
                <a:spcPct val="120000"/>
              </a:lnSpc>
              <a:buNone/>
            </a:pPr>
            <a:r>
              <a:rPr lang="en-US" sz="3000" i="1" dirty="0" smtClean="0">
                <a:latin typeface="Arial" pitchFamily="34" charset="0"/>
                <a:cs typeface="Arial" pitchFamily="34" charset="0"/>
              </a:rPr>
              <a:t>&lt;td width="25%"&gt;&lt;div align="center" class="explorer" &gt;</a:t>
            </a:r>
          </a:p>
          <a:p>
            <a:pPr>
              <a:lnSpc>
                <a:spcPct val="120000"/>
              </a:lnSpc>
              <a:buNone/>
            </a:pPr>
            <a:r>
              <a:rPr lang="it-IT" sz="3000" i="1" dirty="0" smtClean="0">
                <a:latin typeface="Arial" pitchFamily="34" charset="0"/>
                <a:cs typeface="Arial" pitchFamily="34" charset="0"/>
              </a:rPr>
              <a:t>&lt;h:</a:t>
            </a:r>
            <a:r>
              <a:rPr lang="it-IT" sz="3000" i="1" dirty="0" err="1" smtClean="0">
                <a:latin typeface="Arial" pitchFamily="34" charset="0"/>
                <a:cs typeface="Arial" pitchFamily="34" charset="0"/>
              </a:rPr>
              <a:t>graphicImage</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value=</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img</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accepted.png</a:t>
            </a:r>
            <a:r>
              <a:rPr lang="it-IT" sz="3000" i="1" dirty="0" smtClean="0">
                <a:latin typeface="Arial" pitchFamily="34" charset="0"/>
                <a:cs typeface="Arial" pitchFamily="34" charset="0"/>
              </a:rPr>
              <a:t>" </a:t>
            </a:r>
            <a:r>
              <a:rPr lang="it-IT" sz="3000" b="1" i="1" dirty="0" err="1" smtClean="0">
                <a:solidFill>
                  <a:srgbClr val="FF0000"/>
                </a:solidFill>
                <a:latin typeface="Arial" pitchFamily="34" charset="0"/>
                <a:cs typeface="Arial" pitchFamily="34" charset="0"/>
              </a:rPr>
              <a:t>rendered</a:t>
            </a:r>
            <a:r>
              <a:rPr lang="it-IT" sz="3000" i="1" dirty="0" err="1" smtClean="0">
                <a:latin typeface="Arial" pitchFamily="34" charset="0"/>
                <a:cs typeface="Arial" pitchFamily="34" charset="0"/>
              </a:rPr>
              <a:t>=</a:t>
            </a:r>
            <a:r>
              <a:rPr lang="it-IT" sz="3000" i="1" dirty="0" smtClean="0">
                <a:latin typeface="Arial" pitchFamily="34" charset="0"/>
                <a:cs typeface="Arial" pitchFamily="34" charset="0"/>
              </a:rPr>
              <a:t>"#{</a:t>
            </a:r>
            <a:r>
              <a:rPr lang="it-IT" sz="3000" b="1" i="1" dirty="0" smtClean="0">
                <a:solidFill>
                  <a:srgbClr val="1A469E"/>
                </a:solidFill>
                <a:latin typeface="Arial" pitchFamily="34" charset="0"/>
                <a:cs typeface="Arial" pitchFamily="34" charset="0"/>
              </a:rPr>
              <a:t>_inviato</a:t>
            </a:r>
            <a:r>
              <a:rPr lang="it-IT" sz="3000" i="1" dirty="0" smtClean="0">
                <a:latin typeface="Arial" pitchFamily="34" charset="0"/>
                <a:cs typeface="Arial" pitchFamily="34" charset="0"/>
              </a:rPr>
              <a:t>.variables.compilato}" /&gt;&lt;h:</a:t>
            </a:r>
            <a:r>
              <a:rPr lang="it-IT" sz="3000" i="1" dirty="0" err="1" smtClean="0">
                <a:latin typeface="Arial" pitchFamily="34" charset="0"/>
                <a:cs typeface="Arial" pitchFamily="34" charset="0"/>
              </a:rPr>
              <a:t>graphicImage</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value=</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img</a:t>
            </a:r>
            <a:r>
              <a:rPr lang="it-IT" sz="3000" i="1" dirty="0" smtClean="0">
                <a:latin typeface="Arial" pitchFamily="34" charset="0"/>
                <a:cs typeface="Arial" pitchFamily="34" charset="0"/>
              </a:rPr>
              <a:t>/not_valid.png" </a:t>
            </a:r>
            <a:r>
              <a:rPr lang="it-IT" sz="3000" b="1" i="1" dirty="0" err="1" smtClean="0">
                <a:solidFill>
                  <a:srgbClr val="FF0000"/>
                </a:solidFill>
                <a:latin typeface="Arial" pitchFamily="34" charset="0"/>
                <a:cs typeface="Arial" pitchFamily="34" charset="0"/>
              </a:rPr>
              <a:t>rendered</a:t>
            </a:r>
            <a:r>
              <a:rPr lang="it-IT" sz="3000" i="1" dirty="0" err="1" smtClean="0">
                <a:latin typeface="Arial" pitchFamily="34" charset="0"/>
                <a:cs typeface="Arial" pitchFamily="34" charset="0"/>
              </a:rPr>
              <a:t>=</a:t>
            </a:r>
            <a:r>
              <a:rPr lang="it-IT" sz="3000" i="1" dirty="0" smtClean="0">
                <a:latin typeface="Arial" pitchFamily="34" charset="0"/>
                <a:cs typeface="Arial" pitchFamily="34" charset="0"/>
              </a:rPr>
              <a:t>"#{!(</a:t>
            </a:r>
            <a:r>
              <a:rPr lang="it-IT" sz="3000" b="1" i="1" dirty="0" smtClean="0">
                <a:solidFill>
                  <a:srgbClr val="1A469E"/>
                </a:solidFill>
                <a:latin typeface="Arial" pitchFamily="34" charset="0"/>
                <a:cs typeface="Arial" pitchFamily="34" charset="0"/>
              </a:rPr>
              <a:t>_inviato</a:t>
            </a:r>
            <a:r>
              <a:rPr lang="it-IT" sz="3000" i="1" dirty="0" smtClean="0">
                <a:latin typeface="Arial" pitchFamily="34" charset="0"/>
                <a:cs typeface="Arial" pitchFamily="34" charset="0"/>
              </a:rPr>
              <a:t>.variables.compilato)}" /&gt;</a:t>
            </a:r>
          </a:p>
          <a:p>
            <a:pPr>
              <a:lnSpc>
                <a:spcPct val="120000"/>
              </a:lnSpc>
              <a:buNone/>
            </a:pPr>
            <a:r>
              <a:rPr lang="it-IT" sz="3000" i="1" dirty="0" smtClean="0">
                <a:latin typeface="Arial" pitchFamily="34" charset="0"/>
                <a:cs typeface="Arial" pitchFamily="34" charset="0"/>
              </a:rPr>
              <a:t>&lt;/</a:t>
            </a:r>
            <a:r>
              <a:rPr lang="it-IT" sz="3000" i="1" dirty="0" err="1" smtClean="0">
                <a:latin typeface="Arial" pitchFamily="34" charset="0"/>
                <a:cs typeface="Arial" pitchFamily="34" charset="0"/>
              </a:rPr>
              <a:t>div</a:t>
            </a:r>
            <a:r>
              <a:rPr lang="it-IT" sz="3000" i="1" dirty="0" smtClean="0">
                <a:latin typeface="Arial" pitchFamily="34" charset="0"/>
                <a:cs typeface="Arial" pitchFamily="34" charset="0"/>
              </a:rPr>
              <a:t>&gt;&lt;/</a:t>
            </a:r>
            <a:r>
              <a:rPr lang="it-IT" sz="3000" i="1" dirty="0" err="1" smtClean="0">
                <a:latin typeface="Arial" pitchFamily="34" charset="0"/>
                <a:cs typeface="Arial" pitchFamily="34" charset="0"/>
              </a:rPr>
              <a:t>td</a:t>
            </a:r>
            <a:r>
              <a:rPr lang="it-IT" sz="3000" i="1" dirty="0" smtClean="0">
                <a:latin typeface="Arial" pitchFamily="34" charset="0"/>
                <a:cs typeface="Arial" pitchFamily="34" charset="0"/>
              </a:rPr>
              <a:t>&gt;</a:t>
            </a:r>
          </a:p>
          <a:p>
            <a:pPr>
              <a:lnSpc>
                <a:spcPct val="120000"/>
              </a:lnSpc>
              <a:buNone/>
            </a:pPr>
            <a:r>
              <a:rPr lang="en-US" sz="3000" i="1" dirty="0" smtClean="0">
                <a:latin typeface="Arial" pitchFamily="34" charset="0"/>
                <a:cs typeface="Arial" pitchFamily="34" charset="0"/>
              </a:rPr>
              <a:t>&lt;td width="10%"&gt;&lt;div align="right" class="explorer" &gt;</a:t>
            </a:r>
          </a:p>
          <a:p>
            <a:pPr>
              <a:lnSpc>
                <a:spcPct val="120000"/>
              </a:lnSpc>
              <a:buNone/>
            </a:pPr>
            <a:r>
              <a:rPr lang="it-IT" sz="3000" i="1" dirty="0" smtClean="0">
                <a:latin typeface="Arial" pitchFamily="34" charset="0"/>
                <a:cs typeface="Arial" pitchFamily="34" charset="0"/>
              </a:rPr>
              <a:t>&lt;</a:t>
            </a:r>
            <a:r>
              <a:rPr lang="it-IT" sz="3000" i="1" dirty="0" err="1" smtClean="0">
                <a:latin typeface="Arial" pitchFamily="34" charset="0"/>
                <a:cs typeface="Arial" pitchFamily="34" charset="0"/>
              </a:rPr>
              <a:t>div</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id=</a:t>
            </a:r>
            <a:r>
              <a:rPr lang="it-IT" sz="3000" i="1" dirty="0" smtClean="0">
                <a:latin typeface="Arial" pitchFamily="34" charset="0"/>
                <a:cs typeface="Arial" pitchFamily="34" charset="0"/>
              </a:rPr>
              <a:t>"pulsante_driver_loading" </a:t>
            </a:r>
            <a:r>
              <a:rPr lang="it-IT" sz="3000" i="1" dirty="0" err="1" smtClean="0">
                <a:latin typeface="Arial" pitchFamily="34" charset="0"/>
                <a:cs typeface="Arial" pitchFamily="34" charset="0"/>
              </a:rPr>
              <a:t>style=</a:t>
            </a:r>
            <a:r>
              <a:rPr lang="it-IT" sz="3000" i="1" dirty="0" smtClean="0">
                <a:latin typeface="Arial" pitchFamily="34" charset="0"/>
                <a:cs typeface="Arial" pitchFamily="34" charset="0"/>
              </a:rPr>
              <a:t>"display: none;"&gt;&lt;</a:t>
            </a:r>
            <a:r>
              <a:rPr lang="it-IT" sz="3000" i="1" dirty="0" err="1" smtClean="0">
                <a:latin typeface="Arial" pitchFamily="34" charset="0"/>
                <a:cs typeface="Arial" pitchFamily="34" charset="0"/>
              </a:rPr>
              <a:t>img</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src=</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SeamAmiciDelGas</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img</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loading.gif</a:t>
            </a:r>
            <a:r>
              <a:rPr lang="it-IT" sz="3000" i="1" dirty="0" smtClean="0">
                <a:latin typeface="Arial" pitchFamily="34" charset="0"/>
                <a:cs typeface="Arial" pitchFamily="34" charset="0"/>
              </a:rPr>
              <a:t>" /&gt;&lt;/</a:t>
            </a:r>
            <a:r>
              <a:rPr lang="it-IT" sz="3000" i="1" dirty="0" err="1" smtClean="0">
                <a:latin typeface="Arial" pitchFamily="34" charset="0"/>
                <a:cs typeface="Arial" pitchFamily="34" charset="0"/>
              </a:rPr>
              <a:t>div</a:t>
            </a:r>
            <a:r>
              <a:rPr lang="it-IT" sz="3000" i="1" dirty="0" smtClean="0">
                <a:latin typeface="Arial" pitchFamily="34" charset="0"/>
                <a:cs typeface="Arial" pitchFamily="34" charset="0"/>
              </a:rPr>
              <a:t>&gt;</a:t>
            </a:r>
          </a:p>
          <a:p>
            <a:pPr>
              <a:lnSpc>
                <a:spcPct val="120000"/>
              </a:lnSpc>
              <a:buNone/>
            </a:pPr>
            <a:r>
              <a:rPr lang="it-IT" sz="3000" i="1" dirty="0" smtClean="0">
                <a:latin typeface="Arial" pitchFamily="34" charset="0"/>
                <a:cs typeface="Arial" pitchFamily="34" charset="0"/>
              </a:rPr>
              <a:t>&lt;s:link </a:t>
            </a:r>
            <a:r>
              <a:rPr lang="it-IT" sz="3000" i="1" dirty="0" err="1" smtClean="0">
                <a:latin typeface="Arial" pitchFamily="34" charset="0"/>
                <a:cs typeface="Arial" pitchFamily="34" charset="0"/>
              </a:rPr>
              <a:t>id=</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link_feedback</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taskInstance=</a:t>
            </a:r>
            <a:r>
              <a:rPr lang="it-IT" sz="3000" i="1" dirty="0" smtClean="0">
                <a:latin typeface="Arial" pitchFamily="34" charset="0"/>
                <a:cs typeface="Arial" pitchFamily="34" charset="0"/>
              </a:rPr>
              <a:t>"#{</a:t>
            </a:r>
            <a:r>
              <a:rPr lang="it-IT" sz="3000" b="1" i="1" dirty="0" err="1" smtClean="0">
                <a:solidFill>
                  <a:srgbClr val="1A469E"/>
                </a:solidFill>
                <a:latin typeface="Arial" pitchFamily="34" charset="0"/>
                <a:cs typeface="Arial" pitchFamily="34" charset="0"/>
              </a:rPr>
              <a:t>_inviato</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action=</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inviaRichiestaRisposta.riceviRisposta</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onmouseup=</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disable_this</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this.id</a:t>
            </a:r>
            <a:r>
              <a:rPr lang="it-IT" sz="3000" i="1" dirty="0" smtClean="0">
                <a:latin typeface="Arial" pitchFamily="34" charset="0"/>
                <a:cs typeface="Arial" pitchFamily="34" charset="0"/>
              </a:rPr>
              <a:t>, 'pulsante_driver_loading');" &gt;</a:t>
            </a:r>
          </a:p>
          <a:p>
            <a:pPr>
              <a:lnSpc>
                <a:spcPct val="120000"/>
              </a:lnSpc>
              <a:buNone/>
            </a:pPr>
            <a:r>
              <a:rPr lang="it-IT" sz="3000" i="1" dirty="0" smtClean="0">
                <a:latin typeface="Arial" pitchFamily="34" charset="0"/>
                <a:cs typeface="Arial" pitchFamily="34" charset="0"/>
              </a:rPr>
              <a:t>&lt;h:</a:t>
            </a:r>
            <a:r>
              <a:rPr lang="it-IT" sz="3000" i="1" dirty="0" err="1" smtClean="0">
                <a:latin typeface="Arial" pitchFamily="34" charset="0"/>
                <a:cs typeface="Arial" pitchFamily="34" charset="0"/>
              </a:rPr>
              <a:t>graphicImage</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value=</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img</a:t>
            </a:r>
            <a:r>
              <a:rPr lang="it-IT" sz="3000" i="1" dirty="0" smtClean="0">
                <a:latin typeface="Arial" pitchFamily="34" charset="0"/>
                <a:cs typeface="Arial" pitchFamily="34" charset="0"/>
              </a:rPr>
              <a:t>/feedback_up.png" </a:t>
            </a:r>
            <a:r>
              <a:rPr lang="it-IT" sz="3000" b="1" i="1" dirty="0" err="1" smtClean="0">
                <a:solidFill>
                  <a:srgbClr val="FF0000"/>
                </a:solidFill>
                <a:latin typeface="Arial" pitchFamily="34" charset="0"/>
                <a:cs typeface="Arial" pitchFamily="34" charset="0"/>
              </a:rPr>
              <a:t>rendered</a:t>
            </a:r>
            <a:r>
              <a:rPr lang="it-IT" sz="3000" i="1" dirty="0" err="1" smtClean="0">
                <a:latin typeface="Arial" pitchFamily="34" charset="0"/>
                <a:cs typeface="Arial" pitchFamily="34" charset="0"/>
              </a:rPr>
              <a:t>=</a:t>
            </a:r>
            <a:r>
              <a:rPr lang="it-IT" sz="3000" i="1" dirty="0" smtClean="0">
                <a:latin typeface="Arial" pitchFamily="34" charset="0"/>
                <a:cs typeface="Arial" pitchFamily="34" charset="0"/>
              </a:rPr>
              <a:t>"#{</a:t>
            </a:r>
            <a:r>
              <a:rPr lang="it-IT" sz="3000" b="1" i="1" dirty="0" smtClean="0">
                <a:solidFill>
                  <a:srgbClr val="1A469E"/>
                </a:solidFill>
                <a:latin typeface="Arial" pitchFamily="34" charset="0"/>
                <a:cs typeface="Arial" pitchFamily="34" charset="0"/>
              </a:rPr>
              <a:t>_inviato</a:t>
            </a:r>
            <a:r>
              <a:rPr lang="it-IT" sz="3000" i="1" dirty="0" smtClean="0">
                <a:latin typeface="Arial" pitchFamily="34" charset="0"/>
                <a:cs typeface="Arial" pitchFamily="34" charset="0"/>
              </a:rPr>
              <a:t>.variables.compilato}" /&gt;&lt;h:</a:t>
            </a:r>
            <a:r>
              <a:rPr lang="it-IT" sz="3000" i="1" dirty="0" err="1" smtClean="0">
                <a:latin typeface="Arial" pitchFamily="34" charset="0"/>
                <a:cs typeface="Arial" pitchFamily="34" charset="0"/>
              </a:rPr>
              <a:t>graphicImage</a:t>
            </a:r>
            <a:r>
              <a:rPr lang="it-IT" sz="3000" i="1" dirty="0" smtClean="0">
                <a:latin typeface="Arial" pitchFamily="34" charset="0"/>
                <a:cs typeface="Arial" pitchFamily="34" charset="0"/>
              </a:rPr>
              <a:t> </a:t>
            </a:r>
            <a:r>
              <a:rPr lang="it-IT" sz="3000" i="1" dirty="0" err="1" smtClean="0">
                <a:latin typeface="Arial" pitchFamily="34" charset="0"/>
                <a:cs typeface="Arial" pitchFamily="34" charset="0"/>
              </a:rPr>
              <a:t>value=</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img</a:t>
            </a:r>
            <a:r>
              <a:rPr lang="it-IT" sz="3000" i="1" dirty="0" smtClean="0">
                <a:latin typeface="Arial" pitchFamily="34" charset="0"/>
                <a:cs typeface="Arial" pitchFamily="34" charset="0"/>
              </a:rPr>
              <a:t>/feedback_down.png" </a:t>
            </a:r>
            <a:r>
              <a:rPr lang="it-IT" sz="3000" b="1" i="1" dirty="0" err="1" smtClean="0">
                <a:solidFill>
                  <a:srgbClr val="FF0000"/>
                </a:solidFill>
                <a:latin typeface="Arial" pitchFamily="34" charset="0"/>
                <a:cs typeface="Arial" pitchFamily="34" charset="0"/>
              </a:rPr>
              <a:t>rendered</a:t>
            </a:r>
            <a:r>
              <a:rPr lang="it-IT" sz="3000" i="1" dirty="0" err="1" smtClean="0">
                <a:latin typeface="Arial" pitchFamily="34" charset="0"/>
                <a:cs typeface="Arial" pitchFamily="34" charset="0"/>
              </a:rPr>
              <a:t>=</a:t>
            </a:r>
            <a:r>
              <a:rPr lang="it-IT" sz="3000" i="1" dirty="0" smtClean="0">
                <a:latin typeface="Arial" pitchFamily="34" charset="0"/>
                <a:cs typeface="Arial" pitchFamily="34" charset="0"/>
              </a:rPr>
              <a:t>"#{!(</a:t>
            </a:r>
            <a:r>
              <a:rPr lang="it-IT" sz="3000" b="1" i="1" dirty="0" smtClean="0">
                <a:solidFill>
                  <a:srgbClr val="1A469E"/>
                </a:solidFill>
                <a:latin typeface="Arial" pitchFamily="34" charset="0"/>
                <a:cs typeface="Arial" pitchFamily="34" charset="0"/>
              </a:rPr>
              <a:t>_inviato</a:t>
            </a:r>
            <a:r>
              <a:rPr lang="it-IT" sz="3000" i="1" dirty="0" smtClean="0">
                <a:latin typeface="Arial" pitchFamily="34" charset="0"/>
                <a:cs typeface="Arial" pitchFamily="34" charset="0"/>
              </a:rPr>
              <a:t>.variables.compilato)}" /&gt;</a:t>
            </a:r>
          </a:p>
          <a:p>
            <a:pPr>
              <a:lnSpc>
                <a:spcPct val="120000"/>
              </a:lnSpc>
              <a:buNone/>
            </a:pPr>
            <a:r>
              <a:rPr lang="it-IT" sz="3000" i="1" dirty="0" smtClean="0">
                <a:latin typeface="Arial" pitchFamily="34" charset="0"/>
                <a:cs typeface="Arial" pitchFamily="34" charset="0"/>
              </a:rPr>
              <a:t>&lt;/s:link&gt;</a:t>
            </a:r>
          </a:p>
          <a:p>
            <a:pPr>
              <a:lnSpc>
                <a:spcPct val="120000"/>
              </a:lnSpc>
              <a:buNone/>
            </a:pPr>
            <a:r>
              <a:rPr lang="it-IT" sz="3000" i="1" dirty="0" smtClean="0">
                <a:latin typeface="Arial" pitchFamily="34" charset="0"/>
                <a:cs typeface="Arial" pitchFamily="34" charset="0"/>
              </a:rPr>
              <a:t>&lt;/</a:t>
            </a:r>
            <a:r>
              <a:rPr lang="it-IT" sz="3000" i="1" dirty="0" err="1" smtClean="0">
                <a:latin typeface="Arial" pitchFamily="34" charset="0"/>
                <a:cs typeface="Arial" pitchFamily="34" charset="0"/>
              </a:rPr>
              <a:t>div</a:t>
            </a:r>
            <a:r>
              <a:rPr lang="it-IT" sz="3000" i="1" dirty="0" smtClean="0">
                <a:latin typeface="Arial" pitchFamily="34" charset="0"/>
                <a:cs typeface="Arial" pitchFamily="34" charset="0"/>
              </a:rPr>
              <a:t>&gt;&lt;/</a:t>
            </a:r>
            <a:r>
              <a:rPr lang="it-IT" sz="3000" i="1" dirty="0" err="1" smtClean="0">
                <a:latin typeface="Arial" pitchFamily="34" charset="0"/>
                <a:cs typeface="Arial" pitchFamily="34" charset="0"/>
              </a:rPr>
              <a:t>td</a:t>
            </a:r>
            <a:r>
              <a:rPr lang="it-IT" sz="3000" i="1" dirty="0" smtClean="0">
                <a:latin typeface="Arial" pitchFamily="34" charset="0"/>
                <a:cs typeface="Arial" pitchFamily="34" charset="0"/>
              </a:rPr>
              <a:t>&gt;</a:t>
            </a:r>
          </a:p>
          <a:p>
            <a:pPr>
              <a:lnSpc>
                <a:spcPct val="120000"/>
              </a:lnSpc>
              <a:buNone/>
            </a:pPr>
            <a:r>
              <a:rPr lang="it-IT" sz="3000" i="1" dirty="0" smtClean="0">
                <a:latin typeface="Arial" pitchFamily="34" charset="0"/>
                <a:cs typeface="Arial" pitchFamily="34" charset="0"/>
              </a:rPr>
              <a:t>&lt;/</a:t>
            </a:r>
            <a:r>
              <a:rPr lang="it-IT" sz="3000" i="1" dirty="0" err="1" smtClean="0">
                <a:latin typeface="Arial" pitchFamily="34" charset="0"/>
                <a:cs typeface="Arial" pitchFamily="34" charset="0"/>
              </a:rPr>
              <a:t>tr</a:t>
            </a:r>
            <a:r>
              <a:rPr lang="it-IT" sz="3000" i="1" dirty="0" smtClean="0">
                <a:latin typeface="Arial" pitchFamily="34" charset="0"/>
                <a:cs typeface="Arial" pitchFamily="34" charset="0"/>
              </a:rPr>
              <a:t>&gt;</a:t>
            </a:r>
          </a:p>
          <a:p>
            <a:pPr>
              <a:lnSpc>
                <a:spcPct val="120000"/>
              </a:lnSpc>
              <a:buNone/>
            </a:pPr>
            <a:r>
              <a:rPr lang="it-IT" sz="3000" i="1" dirty="0" smtClean="0">
                <a:latin typeface="Arial" pitchFamily="34" charset="0"/>
                <a:cs typeface="Arial" pitchFamily="34" charset="0"/>
              </a:rPr>
              <a:t>&lt;/</a:t>
            </a:r>
            <a:r>
              <a:rPr lang="it-IT" sz="3000" i="1" dirty="0" err="1" smtClean="0">
                <a:latin typeface="Arial" pitchFamily="34" charset="0"/>
                <a:cs typeface="Arial" pitchFamily="34" charset="0"/>
              </a:rPr>
              <a:t>table</a:t>
            </a:r>
            <a:r>
              <a:rPr lang="it-IT" sz="3000" i="1" dirty="0" smtClean="0">
                <a:latin typeface="Arial" pitchFamily="34" charset="0"/>
                <a:cs typeface="Arial" pitchFamily="34" charset="0"/>
              </a:rPr>
              <a:t>&gt;</a:t>
            </a:r>
          </a:p>
          <a:p>
            <a:pPr>
              <a:lnSpc>
                <a:spcPct val="120000"/>
              </a:lnSpc>
              <a:buNone/>
            </a:pPr>
            <a:r>
              <a:rPr lang="it-IT" sz="3000" i="1" dirty="0" smtClean="0">
                <a:latin typeface="Arial" pitchFamily="34" charset="0"/>
                <a:cs typeface="Arial" pitchFamily="34" charset="0"/>
              </a:rPr>
              <a:t>&lt;/</a:t>
            </a:r>
            <a:r>
              <a:rPr lang="it-IT" sz="3000" i="1" dirty="0" err="1" smtClean="0">
                <a:latin typeface="Arial" pitchFamily="34" charset="0"/>
                <a:cs typeface="Arial" pitchFamily="34" charset="0"/>
              </a:rPr>
              <a:t>rich</a:t>
            </a:r>
            <a:r>
              <a:rPr lang="it-IT" sz="3000" i="1" dirty="0" smtClean="0">
                <a:latin typeface="Arial" pitchFamily="34" charset="0"/>
                <a:cs typeface="Arial" pitchFamily="34" charset="0"/>
              </a:rPr>
              <a:t>:</a:t>
            </a:r>
            <a:r>
              <a:rPr lang="it-IT" sz="3000" i="1" dirty="0" err="1" smtClean="0">
                <a:latin typeface="Arial" pitchFamily="34" charset="0"/>
                <a:cs typeface="Arial" pitchFamily="34" charset="0"/>
              </a:rPr>
              <a:t>column</a:t>
            </a:r>
            <a:r>
              <a:rPr lang="it-IT" sz="3000" i="1" dirty="0" smtClean="0">
                <a:latin typeface="Arial" pitchFamily="34" charset="0"/>
                <a:cs typeface="Arial" pitchFamily="34" charset="0"/>
              </a:rPr>
              <a:t>&gt;</a:t>
            </a:r>
          </a:p>
          <a:p>
            <a:pPr>
              <a:lnSpc>
                <a:spcPct val="120000"/>
              </a:lnSpc>
              <a:buNone/>
            </a:pPr>
            <a:r>
              <a:rPr lang="it-IT" sz="3000" i="1" dirty="0" smtClean="0">
                <a:latin typeface="Arial" pitchFamily="34" charset="0"/>
                <a:cs typeface="Arial" pitchFamily="34" charset="0"/>
              </a:rPr>
              <a:t>&lt;/</a:t>
            </a:r>
            <a:r>
              <a:rPr lang="it-IT" sz="3000" b="1" i="1" dirty="0" err="1" smtClean="0">
                <a:latin typeface="Arial" pitchFamily="34" charset="0"/>
                <a:cs typeface="Arial" pitchFamily="34" charset="0"/>
              </a:rPr>
              <a:t>rich</a:t>
            </a:r>
            <a:r>
              <a:rPr lang="it-IT" sz="3000" b="1" i="1" dirty="0" smtClean="0">
                <a:latin typeface="Arial" pitchFamily="34" charset="0"/>
                <a:cs typeface="Arial" pitchFamily="34" charset="0"/>
              </a:rPr>
              <a:t>:</a:t>
            </a:r>
            <a:r>
              <a:rPr lang="it-IT" sz="3000" b="1" i="1" dirty="0" err="1" smtClean="0">
                <a:latin typeface="Arial" pitchFamily="34" charset="0"/>
                <a:cs typeface="Arial" pitchFamily="34" charset="0"/>
              </a:rPr>
              <a:t>dataTable</a:t>
            </a:r>
            <a:r>
              <a:rPr lang="it-IT" sz="3000" i="1" dirty="0" smtClean="0">
                <a:latin typeface="Arial" pitchFamily="34" charset="0"/>
                <a:cs typeface="Arial" pitchFamily="34" charset="0"/>
              </a:rPr>
              <a:t>&gt;</a:t>
            </a:r>
            <a:endParaRPr lang="it-IT" sz="3000" i="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dirty="0" err="1" smtClean="0"/>
              <a:t>Mash-up</a:t>
            </a:r>
            <a:r>
              <a:rPr lang="it-IT" dirty="0" smtClean="0"/>
              <a:t> – Google </a:t>
            </a:r>
            <a:r>
              <a:rPr lang="it-IT" dirty="0" err="1" smtClean="0"/>
              <a:t>Maps</a:t>
            </a:r>
            <a:r>
              <a:rPr lang="it-IT" dirty="0" smtClean="0"/>
              <a:t> (1)</a:t>
            </a:r>
            <a:endParaRPr lang="it-IT" dirty="0"/>
          </a:p>
        </p:txBody>
      </p:sp>
      <p:sp>
        <p:nvSpPr>
          <p:cNvPr id="3" name="Segnaposto contenuto 2"/>
          <p:cNvSpPr>
            <a:spLocks noGrp="1"/>
          </p:cNvSpPr>
          <p:nvPr>
            <p:ph idx="1"/>
          </p:nvPr>
        </p:nvSpPr>
        <p:spPr/>
        <p:txBody>
          <a:bodyPr>
            <a:normAutofit/>
          </a:bodyPr>
          <a:lstStyle/>
          <a:p>
            <a:pPr algn="ctr">
              <a:buNone/>
            </a:pPr>
            <a:r>
              <a:rPr lang="it-IT" sz="2400" dirty="0" err="1" smtClean="0"/>
              <a:t>Geolocalizzazione</a:t>
            </a:r>
            <a:r>
              <a:rPr lang="it-IT" sz="2400" dirty="0" smtClean="0"/>
              <a:t> asincrona</a:t>
            </a:r>
          </a:p>
          <a:p>
            <a:pPr algn="ctr">
              <a:buNone/>
            </a:pPr>
            <a:r>
              <a:rPr lang="it-IT" sz="2400" dirty="0" smtClean="0"/>
              <a:t>Custom delle icone e degli eventi</a:t>
            </a:r>
            <a:endParaRPr lang="it-IT" sz="2400" dirty="0"/>
          </a:p>
        </p:txBody>
      </p:sp>
      <p:pic>
        <p:nvPicPr>
          <p:cNvPr id="5122" name="Picture 2"/>
          <p:cNvPicPr>
            <a:picLocks noChangeAspect="1" noChangeArrowheads="1"/>
          </p:cNvPicPr>
          <p:nvPr/>
        </p:nvPicPr>
        <p:blipFill>
          <a:blip r:embed="rId2"/>
          <a:srcRect/>
          <a:stretch>
            <a:fillRect/>
          </a:stretch>
        </p:blipFill>
        <p:spPr bwMode="auto">
          <a:xfrm>
            <a:off x="1866900" y="3027357"/>
            <a:ext cx="5410200" cy="3609975"/>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l="6108"/>
          <a:stretch>
            <a:fillRect/>
          </a:stretch>
        </p:blipFill>
        <p:spPr bwMode="auto">
          <a:xfrm>
            <a:off x="42084" y="2443149"/>
            <a:ext cx="9059833" cy="4032504"/>
          </a:xfrm>
          <a:prstGeom prst="rect">
            <a:avLst/>
          </a:prstGeom>
          <a:noFill/>
          <a:ln w="9525">
            <a:noFill/>
            <a:miter lim="800000"/>
            <a:headEnd/>
            <a:tailEnd/>
          </a:ln>
          <a:effectLst>
            <a:reflection blurRad="6350" stA="52000" endA="300" endPos="35000" dir="5400000" sy="-100000" algn="bl" rotWithShape="0"/>
          </a:effectLst>
        </p:spPr>
      </p:pic>
      <p:sp>
        <p:nvSpPr>
          <p:cNvPr id="2" name="Titolo 1"/>
          <p:cNvSpPr>
            <a:spLocks noGrp="1"/>
          </p:cNvSpPr>
          <p:nvPr>
            <p:ph type="title"/>
          </p:nvPr>
        </p:nvSpPr>
        <p:spPr/>
        <p:txBody>
          <a:bodyPr/>
          <a:lstStyle/>
          <a:p>
            <a:pPr algn="ctr"/>
            <a:r>
              <a:rPr lang="it-IT" dirty="0" err="1" smtClean="0"/>
              <a:t>Mash-up</a:t>
            </a:r>
            <a:r>
              <a:rPr lang="it-IT" dirty="0" smtClean="0"/>
              <a:t> – Google </a:t>
            </a:r>
            <a:r>
              <a:rPr lang="it-IT" dirty="0" err="1" smtClean="0"/>
              <a:t>Maps</a:t>
            </a:r>
            <a:r>
              <a:rPr lang="it-IT" dirty="0" smtClean="0"/>
              <a:t> (2)</a:t>
            </a:r>
            <a:endParaRPr lang="it-IT" dirty="0"/>
          </a:p>
        </p:txBody>
      </p:sp>
      <p:sp>
        <p:nvSpPr>
          <p:cNvPr id="3" name="Segnaposto contenuto 2"/>
          <p:cNvSpPr>
            <a:spLocks noGrp="1"/>
          </p:cNvSpPr>
          <p:nvPr>
            <p:ph idx="1"/>
          </p:nvPr>
        </p:nvSpPr>
        <p:spPr/>
        <p:txBody>
          <a:bodyPr>
            <a:normAutofit/>
          </a:bodyPr>
          <a:lstStyle/>
          <a:p>
            <a:pPr algn="ctr">
              <a:buNone/>
            </a:pPr>
            <a:r>
              <a:rPr lang="it-IT" sz="2400" dirty="0" smtClean="0"/>
              <a:t>Calcolo asincrono degli itinerari</a:t>
            </a:r>
            <a:endParaRPr lang="it-IT" sz="2400" dirty="0"/>
          </a:p>
        </p:txBody>
      </p:sp>
      <p:pic>
        <p:nvPicPr>
          <p:cNvPr id="6" name="Immagine 5" descr="nuovo-2.png"/>
          <p:cNvPicPr>
            <a:picLocks noChangeAspect="1"/>
          </p:cNvPicPr>
          <p:nvPr/>
        </p:nvPicPr>
        <p:blipFill>
          <a:blip r:embed="rId3" cstate="screen"/>
          <a:stretch>
            <a:fillRect/>
          </a:stretch>
        </p:blipFill>
        <p:spPr>
          <a:xfrm>
            <a:off x="70613" y="6056562"/>
            <a:ext cx="594496" cy="599576"/>
          </a:xfrm>
          <a:prstGeom prst="rect">
            <a:avLst/>
          </a:prstGeom>
          <a:effectLst>
            <a:outerShdw blurRad="63500" sx="102000" sy="102000" algn="ctr" rotWithShape="0">
              <a:prstClr val="black">
                <a:alpha val="40000"/>
              </a:prstClr>
            </a:outerShdw>
            <a:reflection blurRad="6350" stA="52000" endA="300" endPos="35000" dir="5400000" sy="-100000" algn="bl" rotWithShape="0"/>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a:xfrm>
            <a:off x="457200" y="706438"/>
            <a:ext cx="8232775" cy="831850"/>
          </a:xfrm>
        </p:spPr>
        <p:txBody>
          <a:bodyPr lIns="90000" tIns="46800" rIns="90000" bIns="46800" anchor="ctr">
            <a:normAutofit fontScale="90000"/>
          </a:bodyPr>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mtClean="0"/>
              <a:t>Componenti Seam</a:t>
            </a:r>
          </a:p>
        </p:txBody>
      </p:sp>
      <p:sp>
        <p:nvSpPr>
          <p:cNvPr id="64515" name="Rectangle 3"/>
          <p:cNvSpPr>
            <a:spLocks noGrp="1"/>
          </p:cNvSpPr>
          <p:nvPr>
            <p:ph type="body" idx="4294967295"/>
          </p:nvPr>
        </p:nvSpPr>
        <p:spPr>
          <a:xfrm>
            <a:off x="457200" y="1600200"/>
            <a:ext cx="8229600" cy="4708525"/>
          </a:xfrm>
        </p:spPr>
        <p:txBody>
          <a:bodyPr lIns="90000" tIns="46800" rIns="90000" bIns="46800"/>
          <a:lstStyle/>
          <a:p>
            <a:pPr marL="269875" indent="-269875" defTabSz="449263">
              <a:lnSpc>
                <a:spcPct val="90000"/>
              </a:lnSpc>
              <a:spcBef>
                <a:spcPts val="700"/>
              </a:spcBef>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sz="2800" dirty="0" smtClean="0">
                <a:latin typeface="+mj-lt"/>
              </a:rPr>
              <a:t>Legati ad un contesto</a:t>
            </a:r>
          </a:p>
          <a:p>
            <a:pPr marL="636588" lvl="1" indent="-244475" defTabSz="449263">
              <a:lnSpc>
                <a:spcPct val="90000"/>
              </a:lnSpc>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err="1" smtClean="0">
                <a:latin typeface="+mj-lt"/>
              </a:rPr>
              <a:t>@Name</a:t>
            </a:r>
            <a:endParaRPr lang="it-IT" dirty="0" smtClean="0">
              <a:latin typeface="+mj-lt"/>
            </a:endParaRPr>
          </a:p>
          <a:p>
            <a:pPr marL="636588" lvl="1" indent="-244475" defTabSz="449263">
              <a:lnSpc>
                <a:spcPct val="90000"/>
              </a:lnSpc>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err="1" smtClean="0">
                <a:latin typeface="+mj-lt"/>
              </a:rPr>
              <a:t>@Scope</a:t>
            </a:r>
            <a:endParaRPr lang="it-IT" dirty="0" smtClean="0">
              <a:latin typeface="+mj-lt"/>
            </a:endParaRPr>
          </a:p>
          <a:p>
            <a:pPr marL="269875" indent="-269875" defTabSz="449263">
              <a:lnSpc>
                <a:spcPct val="90000"/>
              </a:lnSpc>
              <a:spcBef>
                <a:spcPts val="700"/>
              </a:spcBef>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sz="2800" dirty="0" smtClean="0">
                <a:latin typeface="+mj-lt"/>
              </a:rPr>
              <a:t>Diverse categorie</a:t>
            </a:r>
          </a:p>
          <a:p>
            <a:pPr marL="636588" lvl="1" indent="-244475" defTabSz="449263">
              <a:lnSpc>
                <a:spcPct val="90000"/>
              </a:lnSpc>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smtClean="0">
                <a:latin typeface="+mj-lt"/>
              </a:rPr>
              <a:t>EJB 3 </a:t>
            </a:r>
            <a:r>
              <a:rPr lang="it-IT" dirty="0" err="1" smtClean="0">
                <a:latin typeface="+mj-lt"/>
              </a:rPr>
              <a:t>Session</a:t>
            </a:r>
            <a:r>
              <a:rPr lang="it-IT" dirty="0" smtClean="0">
                <a:latin typeface="+mj-lt"/>
              </a:rPr>
              <a:t> Bean (</a:t>
            </a:r>
            <a:r>
              <a:rPr lang="it-IT" dirty="0" err="1" smtClean="0">
                <a:latin typeface="+mj-lt"/>
              </a:rPr>
              <a:t>stateful</a:t>
            </a:r>
            <a:r>
              <a:rPr lang="it-IT" dirty="0" smtClean="0">
                <a:latin typeface="+mj-lt"/>
              </a:rPr>
              <a:t>/</a:t>
            </a:r>
            <a:r>
              <a:rPr lang="it-IT" dirty="0" err="1" smtClean="0">
                <a:latin typeface="+mj-lt"/>
              </a:rPr>
              <a:t>stateless</a:t>
            </a:r>
            <a:r>
              <a:rPr lang="it-IT" dirty="0" smtClean="0">
                <a:latin typeface="+mj-lt"/>
              </a:rPr>
              <a:t>)</a:t>
            </a:r>
          </a:p>
          <a:p>
            <a:pPr marL="636588" lvl="1" indent="-244475" defTabSz="449263">
              <a:lnSpc>
                <a:spcPct val="90000"/>
              </a:lnSpc>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smtClean="0">
                <a:latin typeface="+mj-lt"/>
              </a:rPr>
              <a:t>EJB 3 (JPA) </a:t>
            </a:r>
            <a:r>
              <a:rPr lang="it-IT" dirty="0" err="1" smtClean="0">
                <a:latin typeface="+mj-lt"/>
              </a:rPr>
              <a:t>Entity</a:t>
            </a:r>
            <a:r>
              <a:rPr lang="it-IT" dirty="0" smtClean="0">
                <a:latin typeface="+mj-lt"/>
              </a:rPr>
              <a:t> Bean</a:t>
            </a:r>
          </a:p>
          <a:p>
            <a:pPr marL="636588" lvl="1" indent="-244475" defTabSz="449263">
              <a:lnSpc>
                <a:spcPct val="90000"/>
              </a:lnSpc>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smtClean="0">
                <a:latin typeface="+mj-lt"/>
              </a:rPr>
              <a:t>EJB 3 </a:t>
            </a:r>
            <a:r>
              <a:rPr lang="it-IT" dirty="0" err="1" smtClean="0">
                <a:latin typeface="+mj-lt"/>
              </a:rPr>
              <a:t>Message-driven</a:t>
            </a:r>
            <a:r>
              <a:rPr lang="it-IT" dirty="0" smtClean="0">
                <a:latin typeface="+mj-lt"/>
              </a:rPr>
              <a:t> Bean</a:t>
            </a:r>
          </a:p>
          <a:p>
            <a:pPr marL="636588" lvl="1" indent="-244475" defTabSz="449263">
              <a:lnSpc>
                <a:spcPct val="90000"/>
              </a:lnSpc>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err="1" smtClean="0">
                <a:latin typeface="+mj-lt"/>
              </a:rPr>
              <a:t>JavaBean</a:t>
            </a:r>
            <a:r>
              <a:rPr lang="it-IT" dirty="0" smtClean="0">
                <a:latin typeface="+mj-lt"/>
              </a:rPr>
              <a:t> (POJO)</a:t>
            </a:r>
          </a:p>
          <a:p>
            <a:pPr marL="269875" indent="-269875" defTabSz="449263">
              <a:lnSpc>
                <a:spcPct val="90000"/>
              </a:lnSpc>
              <a:spcBef>
                <a:spcPts val="700"/>
              </a:spcBef>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sz="2800" dirty="0" smtClean="0">
                <a:latin typeface="+mj-lt"/>
              </a:rPr>
              <a:t>Tutti questi componenti in </a:t>
            </a:r>
            <a:r>
              <a:rPr lang="it-IT" sz="2800" dirty="0" err="1" smtClean="0">
                <a:latin typeface="+mj-lt"/>
              </a:rPr>
              <a:t>seam</a:t>
            </a:r>
            <a:r>
              <a:rPr lang="it-IT" sz="2800" dirty="0" smtClean="0">
                <a:latin typeface="+mj-lt"/>
              </a:rPr>
              <a:t> possono agire da </a:t>
            </a:r>
            <a:r>
              <a:rPr lang="it-IT" sz="2800" dirty="0" err="1" smtClean="0">
                <a:latin typeface="+mj-lt"/>
              </a:rPr>
              <a:t>backing</a:t>
            </a:r>
            <a:r>
              <a:rPr lang="it-IT" sz="2800" dirty="0" smtClean="0">
                <a:latin typeface="+mj-lt"/>
              </a:rPr>
              <a:t> </a:t>
            </a:r>
            <a:r>
              <a:rPr lang="it-IT" sz="2800" dirty="0" err="1" smtClean="0">
                <a:latin typeface="+mj-lt"/>
              </a:rPr>
              <a:t>bean</a:t>
            </a:r>
            <a:r>
              <a:rPr lang="it-IT" sz="2800" dirty="0" smtClean="0">
                <a:latin typeface="+mj-lt"/>
              </a:rPr>
              <a:t> per le JSF </a:t>
            </a:r>
          </a:p>
          <a:p>
            <a:pPr marL="269875" indent="-269875" defTabSz="449263">
              <a:lnSpc>
                <a:spcPct val="90000"/>
              </a:lnSpc>
              <a:spcBef>
                <a:spcPts val="700"/>
              </a:spcBef>
              <a:buClr>
                <a:schemeClr val="tx1"/>
              </a:buClr>
              <a:buSzTx/>
              <a:buFontTx/>
              <a:buChar cha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endParaRPr lang="it-IT" sz="2800" dirty="0" smtClean="0">
              <a:latin typeface="+mj-lt"/>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olo 1"/>
          <p:cNvSpPr>
            <a:spLocks noGrp="1"/>
          </p:cNvSpPr>
          <p:nvPr>
            <p:ph type="title"/>
          </p:nvPr>
        </p:nvSpPr>
        <p:spPr>
          <a:xfrm>
            <a:off x="117475" y="69850"/>
            <a:ext cx="8229600" cy="1143000"/>
          </a:xfrm>
        </p:spPr>
        <p:txBody>
          <a:bodyPr/>
          <a:lstStyle/>
          <a:p>
            <a:pPr eaLnBrk="1" hangingPunct="1"/>
            <a:r>
              <a:rPr lang="it-IT" smtClean="0"/>
              <a:t>Lista Spesa</a:t>
            </a:r>
          </a:p>
        </p:txBody>
      </p:sp>
      <p:sp>
        <p:nvSpPr>
          <p:cNvPr id="5" name="CasellaDiTesto 4"/>
          <p:cNvSpPr txBox="1"/>
          <p:nvPr/>
        </p:nvSpPr>
        <p:spPr>
          <a:xfrm>
            <a:off x="3440097" y="5619780"/>
            <a:ext cx="2386020" cy="510778"/>
          </a:xfrm>
          <a:prstGeom prst="roundRect">
            <a:avLst/>
          </a:prstGeom>
          <a:gradFill>
            <a:gsLst>
              <a:gs pos="0">
                <a:schemeClr val="accent1">
                  <a:tint val="1000"/>
                  <a:alpha val="50000"/>
                </a:schemeClr>
              </a:gs>
              <a:gs pos="68000">
                <a:schemeClr val="accent1">
                  <a:tint val="77000"/>
                  <a:alpha val="50000"/>
                </a:schemeClr>
              </a:gs>
              <a:gs pos="81000">
                <a:schemeClr val="accent1">
                  <a:tint val="79000"/>
                  <a:alpha val="50000"/>
                </a:schemeClr>
              </a:gs>
              <a:gs pos="86000">
                <a:schemeClr val="accent1">
                  <a:tint val="73000"/>
                  <a:alpha val="50000"/>
                </a:schemeClr>
              </a:gs>
              <a:gs pos="100000">
                <a:schemeClr val="accent1">
                  <a:tint val="35000"/>
                  <a:alpha val="50000"/>
                </a:schemeClr>
              </a:gs>
            </a:gsLst>
          </a:gradFill>
          <a:ln>
            <a:noFill/>
          </a:ln>
        </p:spPr>
        <p:style>
          <a:lnRef idx="1">
            <a:schemeClr val="accent1"/>
          </a:lnRef>
          <a:fillRef idx="2">
            <a:schemeClr val="accent1"/>
          </a:fillRef>
          <a:effectRef idx="1">
            <a:schemeClr val="accent1"/>
          </a:effectRef>
          <a:fontRef idx="minor">
            <a:schemeClr val="dk1"/>
          </a:fontRef>
        </p:style>
        <p:txBody>
          <a:bodyPr>
            <a:spAutoFit/>
          </a:bodyPr>
          <a:lstStyle/>
          <a:p>
            <a:pPr algn="ctr" rtl="0">
              <a:defRPr/>
            </a:pPr>
            <a:r>
              <a:rPr lang="it-IT" sz="2400" b="1" kern="1200" dirty="0" err="1">
                <a:solidFill>
                  <a:prstClr val="black">
                    <a:lumMod val="95000"/>
                    <a:lumOff val="5000"/>
                  </a:prstClr>
                </a:solidFill>
                <a:latin typeface="Calibri"/>
                <a:ea typeface="+mn-ea"/>
                <a:cs typeface="+mn-cs"/>
              </a:rPr>
              <a:t>Cybercontadino</a:t>
            </a:r>
            <a:endParaRPr lang="it-IT" sz="2400" b="1" kern="1200" dirty="0">
              <a:solidFill>
                <a:prstClr val="black">
                  <a:lumMod val="95000"/>
                  <a:lumOff val="5000"/>
                </a:prstClr>
              </a:solidFill>
              <a:latin typeface="Calibri"/>
              <a:ea typeface="+mn-ea"/>
              <a:cs typeface="+mn-cs"/>
            </a:endParaRPr>
          </a:p>
        </p:txBody>
      </p:sp>
      <p:sp>
        <p:nvSpPr>
          <p:cNvPr id="6" name="CasellaDiTesto 5"/>
          <p:cNvSpPr txBox="1"/>
          <p:nvPr/>
        </p:nvSpPr>
        <p:spPr>
          <a:xfrm>
            <a:off x="299979" y="3831047"/>
            <a:ext cx="2386020" cy="510778"/>
          </a:xfrm>
          <a:prstGeom prst="roundRect">
            <a:avLst/>
          </a:prstGeom>
          <a:gradFill>
            <a:gsLst>
              <a:gs pos="0">
                <a:schemeClr val="accent1">
                  <a:tint val="1000"/>
                  <a:alpha val="50000"/>
                </a:schemeClr>
              </a:gs>
              <a:gs pos="68000">
                <a:schemeClr val="accent1">
                  <a:tint val="77000"/>
                  <a:alpha val="50000"/>
                </a:schemeClr>
              </a:gs>
              <a:gs pos="81000">
                <a:schemeClr val="accent1">
                  <a:tint val="79000"/>
                  <a:alpha val="50000"/>
                </a:schemeClr>
              </a:gs>
              <a:gs pos="86000">
                <a:schemeClr val="accent1">
                  <a:tint val="73000"/>
                  <a:alpha val="50000"/>
                </a:schemeClr>
              </a:gs>
              <a:gs pos="100000">
                <a:schemeClr val="accent1">
                  <a:tint val="35000"/>
                  <a:alpha val="50000"/>
                </a:schemeClr>
              </a:gs>
            </a:gsLst>
          </a:gradFill>
          <a:ln>
            <a:noFill/>
          </a:ln>
        </p:spPr>
        <p:style>
          <a:lnRef idx="1">
            <a:schemeClr val="accent1"/>
          </a:lnRef>
          <a:fillRef idx="2">
            <a:schemeClr val="accent1"/>
          </a:fillRef>
          <a:effectRef idx="1">
            <a:schemeClr val="accent1"/>
          </a:effectRef>
          <a:fontRef idx="minor">
            <a:schemeClr val="dk1"/>
          </a:fontRef>
        </p:style>
        <p:txBody>
          <a:bodyPr>
            <a:spAutoFit/>
          </a:bodyPr>
          <a:lstStyle/>
          <a:p>
            <a:pPr algn="ctr" rtl="0">
              <a:defRPr/>
            </a:pPr>
            <a:r>
              <a:rPr lang="it-IT" sz="2400" b="1" kern="1200" dirty="0" err="1">
                <a:solidFill>
                  <a:prstClr val="black">
                    <a:lumMod val="95000"/>
                    <a:lumOff val="5000"/>
                  </a:prstClr>
                </a:solidFill>
                <a:latin typeface="Calibri"/>
                <a:ea typeface="+mn-ea"/>
                <a:cs typeface="+mn-cs"/>
              </a:rPr>
              <a:t>Customer</a:t>
            </a:r>
            <a:endParaRPr lang="it-IT" sz="2400" b="1" kern="1200" dirty="0">
              <a:solidFill>
                <a:prstClr val="black">
                  <a:lumMod val="95000"/>
                  <a:lumOff val="5000"/>
                </a:prstClr>
              </a:solidFill>
              <a:latin typeface="Calibri"/>
              <a:ea typeface="+mn-ea"/>
              <a:cs typeface="+mn-cs"/>
            </a:endParaRPr>
          </a:p>
        </p:txBody>
      </p:sp>
      <p:sp>
        <p:nvSpPr>
          <p:cNvPr id="9" name="CasellaDiTesto 8"/>
          <p:cNvSpPr txBox="1"/>
          <p:nvPr/>
        </p:nvSpPr>
        <p:spPr>
          <a:xfrm>
            <a:off x="6458001" y="3904073"/>
            <a:ext cx="2386020" cy="510778"/>
          </a:xfrm>
          <a:prstGeom prst="roundRect">
            <a:avLst/>
          </a:prstGeom>
          <a:gradFill>
            <a:gsLst>
              <a:gs pos="0">
                <a:schemeClr val="accent1">
                  <a:tint val="1000"/>
                  <a:alpha val="50000"/>
                </a:schemeClr>
              </a:gs>
              <a:gs pos="68000">
                <a:schemeClr val="accent1">
                  <a:tint val="77000"/>
                  <a:alpha val="50000"/>
                </a:schemeClr>
              </a:gs>
              <a:gs pos="81000">
                <a:schemeClr val="accent1">
                  <a:tint val="79000"/>
                  <a:alpha val="50000"/>
                </a:schemeClr>
              </a:gs>
              <a:gs pos="86000">
                <a:schemeClr val="accent1">
                  <a:tint val="73000"/>
                  <a:alpha val="50000"/>
                </a:schemeClr>
              </a:gs>
              <a:gs pos="100000">
                <a:schemeClr val="accent1">
                  <a:tint val="35000"/>
                  <a:alpha val="50000"/>
                </a:schemeClr>
              </a:gs>
            </a:gsLst>
          </a:gradFill>
          <a:ln>
            <a:noFill/>
          </a:ln>
        </p:spPr>
        <p:style>
          <a:lnRef idx="1">
            <a:schemeClr val="accent1"/>
          </a:lnRef>
          <a:fillRef idx="2">
            <a:schemeClr val="accent1"/>
          </a:fillRef>
          <a:effectRef idx="1">
            <a:schemeClr val="accent1"/>
          </a:effectRef>
          <a:fontRef idx="minor">
            <a:schemeClr val="dk1"/>
          </a:fontRef>
        </p:style>
        <p:txBody>
          <a:bodyPr>
            <a:spAutoFit/>
          </a:bodyPr>
          <a:lstStyle/>
          <a:p>
            <a:pPr algn="ctr" rtl="0">
              <a:defRPr/>
            </a:pPr>
            <a:r>
              <a:rPr lang="it-IT" sz="2400" b="1" kern="1200" dirty="0">
                <a:solidFill>
                  <a:prstClr val="black">
                    <a:lumMod val="95000"/>
                    <a:lumOff val="5000"/>
                  </a:prstClr>
                </a:solidFill>
                <a:latin typeface="Calibri"/>
                <a:ea typeface="+mn-ea"/>
                <a:cs typeface="+mn-cs"/>
              </a:rPr>
              <a:t>Driver</a:t>
            </a:r>
          </a:p>
        </p:txBody>
      </p:sp>
      <p:pic>
        <p:nvPicPr>
          <p:cNvPr id="12" name="Picture 7" descr="C:\Users\Valerio\Downloads\user_128.png"/>
          <p:cNvPicPr>
            <a:picLocks noChangeAspect="1" noChangeArrowheads="1"/>
          </p:cNvPicPr>
          <p:nvPr/>
        </p:nvPicPr>
        <p:blipFill>
          <a:blip r:embed="rId3">
            <a:duotone>
              <a:prstClr val="black"/>
              <a:srgbClr val="FF0000">
                <a:tint val="45000"/>
                <a:satMod val="400000"/>
              </a:srgbClr>
            </a:duotone>
          </a:blip>
          <a:srcRect/>
          <a:stretch>
            <a:fillRect/>
          </a:stretch>
        </p:blipFill>
        <p:spPr bwMode="auto">
          <a:xfrm>
            <a:off x="1030239" y="2818770"/>
            <a:ext cx="975360" cy="975360"/>
          </a:xfrm>
          <a:prstGeom prst="rect">
            <a:avLst/>
          </a:prstGeom>
          <a:noFill/>
        </p:spPr>
      </p:pic>
      <p:sp>
        <p:nvSpPr>
          <p:cNvPr id="13" name="Ovale 12"/>
          <p:cNvSpPr/>
          <p:nvPr/>
        </p:nvSpPr>
        <p:spPr>
          <a:xfrm>
            <a:off x="3367088" y="3209925"/>
            <a:ext cx="2263775" cy="803275"/>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rtl="0">
              <a:defRPr/>
            </a:pPr>
            <a:r>
              <a:rPr lang="it-IT" b="1" kern="1200" dirty="0">
                <a:solidFill>
                  <a:prstClr val="black"/>
                </a:solidFill>
                <a:latin typeface="Calibri"/>
                <a:ea typeface="+mn-ea"/>
                <a:cs typeface="Arial" charset="0"/>
              </a:rPr>
              <a:t>Lista Spesa</a:t>
            </a:r>
          </a:p>
        </p:txBody>
      </p:sp>
      <p:pic>
        <p:nvPicPr>
          <p:cNvPr id="14" name="Picture 7" descr="C:\Users\Valerio\Downloads\user_128.png"/>
          <p:cNvPicPr>
            <a:picLocks noChangeAspect="1" noChangeArrowheads="1"/>
          </p:cNvPicPr>
          <p:nvPr/>
        </p:nvPicPr>
        <p:blipFill>
          <a:blip r:embed="rId3">
            <a:duotone>
              <a:prstClr val="black"/>
              <a:srgbClr val="FF0000">
                <a:tint val="45000"/>
                <a:satMod val="400000"/>
              </a:srgbClr>
            </a:duotone>
          </a:blip>
          <a:srcRect/>
          <a:stretch>
            <a:fillRect/>
          </a:stretch>
        </p:blipFill>
        <p:spPr bwMode="auto">
          <a:xfrm>
            <a:off x="4060818" y="4644420"/>
            <a:ext cx="975360" cy="975360"/>
          </a:xfrm>
          <a:prstGeom prst="rect">
            <a:avLst/>
          </a:prstGeom>
          <a:noFill/>
        </p:spPr>
      </p:pic>
      <p:pic>
        <p:nvPicPr>
          <p:cNvPr id="15" name="Picture 7" descr="C:\Users\Valerio\Downloads\user_128.png"/>
          <p:cNvPicPr>
            <a:picLocks noChangeAspect="1" noChangeArrowheads="1"/>
          </p:cNvPicPr>
          <p:nvPr/>
        </p:nvPicPr>
        <p:blipFill>
          <a:blip r:embed="rId3">
            <a:duotone>
              <a:prstClr val="black"/>
              <a:srgbClr val="FF0000">
                <a:tint val="45000"/>
                <a:satMod val="400000"/>
              </a:srgbClr>
            </a:duotone>
          </a:blip>
          <a:srcRect/>
          <a:stretch>
            <a:fillRect/>
          </a:stretch>
        </p:blipFill>
        <p:spPr bwMode="auto">
          <a:xfrm>
            <a:off x="7164423" y="2782257"/>
            <a:ext cx="975360" cy="975360"/>
          </a:xfrm>
          <a:prstGeom prst="rect">
            <a:avLst/>
          </a:prstGeom>
          <a:noFill/>
        </p:spPr>
      </p:pic>
      <p:cxnSp>
        <p:nvCxnSpPr>
          <p:cNvPr id="16" name="Connettore 1 15"/>
          <p:cNvCxnSpPr>
            <a:stCxn id="13" idx="2"/>
            <a:endCxn id="12" idx="3"/>
          </p:cNvCxnSpPr>
          <p:nvPr/>
        </p:nvCxnSpPr>
        <p:spPr>
          <a:xfrm rot="10800000">
            <a:off x="2005013" y="3306763"/>
            <a:ext cx="1362075" cy="3048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Connettore 1 19"/>
          <p:cNvCxnSpPr>
            <a:stCxn id="15" idx="1"/>
            <a:endCxn id="13" idx="6"/>
          </p:cNvCxnSpPr>
          <p:nvPr/>
        </p:nvCxnSpPr>
        <p:spPr>
          <a:xfrm rot="10800000" flipV="1">
            <a:off x="5630863" y="3270250"/>
            <a:ext cx="1533525" cy="34131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Connettore 1 24"/>
          <p:cNvCxnSpPr>
            <a:stCxn id="13" idx="4"/>
            <a:endCxn id="14" idx="0"/>
          </p:cNvCxnSpPr>
          <p:nvPr/>
        </p:nvCxnSpPr>
        <p:spPr>
          <a:xfrm rot="16200000" flipH="1">
            <a:off x="4207669" y="4304506"/>
            <a:ext cx="631825" cy="49213"/>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idx="4294967295"/>
          </p:nvPr>
        </p:nvSpPr>
        <p:spPr>
          <a:xfrm>
            <a:off x="457200" y="706438"/>
            <a:ext cx="8232775" cy="831850"/>
          </a:xfrm>
        </p:spPr>
        <p:txBody>
          <a:bodyPr lIns="90000" tIns="46800" rIns="90000" bIns="46800" anchor="ctr">
            <a:normAutofit fontScale="90000"/>
          </a:bodyPr>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mtClean="0"/>
              <a:t>Contesti</a:t>
            </a:r>
          </a:p>
        </p:txBody>
      </p:sp>
      <p:sp>
        <p:nvSpPr>
          <p:cNvPr id="66563" name="Rectangle 3"/>
          <p:cNvSpPr>
            <a:spLocks noGrp="1"/>
          </p:cNvSpPr>
          <p:nvPr>
            <p:ph type="body" idx="4294967295"/>
          </p:nvPr>
        </p:nvSpPr>
        <p:spPr>
          <a:xfrm>
            <a:off x="457200" y="1600200"/>
            <a:ext cx="8229600" cy="4525963"/>
          </a:xfrm>
        </p:spPr>
        <p:txBody>
          <a:bodyPr lIns="90000" tIns="46800" rIns="90000" bIns="46800"/>
          <a:lstStyle/>
          <a:p>
            <a:pPr marL="269875" indent="-269875" defTabSz="449263">
              <a:lnSpc>
                <a:spcPct val="90000"/>
              </a:lnSpc>
              <a:spcBef>
                <a:spcPts val="700"/>
              </a:spcBef>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sz="2800" dirty="0" smtClean="0">
                <a:latin typeface="+mj-lt"/>
              </a:rPr>
              <a:t>Classici:</a:t>
            </a:r>
          </a:p>
          <a:p>
            <a:pPr marL="636588" lvl="1" indent="-244475" defTabSz="449263">
              <a:lnSpc>
                <a:spcPct val="90000"/>
              </a:lnSpc>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err="1" smtClean="0">
                <a:latin typeface="+mj-lt"/>
              </a:rPr>
              <a:t>Event</a:t>
            </a:r>
            <a:r>
              <a:rPr lang="it-IT" dirty="0" smtClean="0">
                <a:latin typeface="+mj-lt"/>
              </a:rPr>
              <a:t>/</a:t>
            </a:r>
            <a:r>
              <a:rPr lang="it-IT" dirty="0" err="1" smtClean="0">
                <a:latin typeface="+mj-lt"/>
              </a:rPr>
              <a:t>request</a:t>
            </a:r>
            <a:endParaRPr lang="it-IT" dirty="0" smtClean="0">
              <a:latin typeface="+mj-lt"/>
            </a:endParaRPr>
          </a:p>
          <a:p>
            <a:pPr marL="636588" lvl="1" indent="-244475" defTabSz="449263">
              <a:lnSpc>
                <a:spcPct val="90000"/>
              </a:lnSpc>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err="1" smtClean="0">
                <a:latin typeface="+mj-lt"/>
              </a:rPr>
              <a:t>Page</a:t>
            </a:r>
            <a:endParaRPr lang="it-IT" dirty="0" smtClean="0">
              <a:latin typeface="+mj-lt"/>
            </a:endParaRPr>
          </a:p>
          <a:p>
            <a:pPr marL="636588" lvl="1" indent="-244475" defTabSz="449263">
              <a:lnSpc>
                <a:spcPct val="90000"/>
              </a:lnSpc>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err="1" smtClean="0">
                <a:latin typeface="+mj-lt"/>
              </a:rPr>
              <a:t>Session</a:t>
            </a:r>
            <a:endParaRPr lang="it-IT" dirty="0" smtClean="0">
              <a:latin typeface="+mj-lt"/>
            </a:endParaRPr>
          </a:p>
          <a:p>
            <a:pPr marL="636588" lvl="1" indent="-244475" defTabSz="449263">
              <a:lnSpc>
                <a:spcPct val="90000"/>
              </a:lnSpc>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err="1" smtClean="0">
                <a:latin typeface="+mj-lt"/>
              </a:rPr>
              <a:t>Application</a:t>
            </a:r>
            <a:endParaRPr lang="it-IT" dirty="0" smtClean="0">
              <a:latin typeface="+mj-lt"/>
            </a:endParaRPr>
          </a:p>
          <a:p>
            <a:pPr marL="269875" indent="-269875" defTabSz="449263">
              <a:lnSpc>
                <a:spcPct val="90000"/>
              </a:lnSpc>
              <a:spcBef>
                <a:spcPts val="700"/>
              </a:spcBef>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sz="2800" dirty="0" smtClean="0">
                <a:latin typeface="+mj-lt"/>
              </a:rPr>
              <a:t>Introdotti da </a:t>
            </a:r>
            <a:r>
              <a:rPr lang="it-IT" sz="2800" dirty="0" err="1" smtClean="0">
                <a:latin typeface="+mj-lt"/>
              </a:rPr>
              <a:t>Seam</a:t>
            </a:r>
            <a:endParaRPr lang="it-IT" sz="2800" dirty="0" smtClean="0">
              <a:latin typeface="+mj-lt"/>
            </a:endParaRPr>
          </a:p>
          <a:p>
            <a:pPr marL="636588" lvl="1" indent="-244475" defTabSz="449263">
              <a:lnSpc>
                <a:spcPct val="90000"/>
              </a:lnSpc>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err="1" smtClean="0">
                <a:latin typeface="+mj-lt"/>
              </a:rPr>
              <a:t>Conversation</a:t>
            </a:r>
            <a:endParaRPr lang="it-IT" dirty="0" smtClean="0">
              <a:latin typeface="+mj-lt"/>
            </a:endParaRPr>
          </a:p>
          <a:p>
            <a:pPr marL="636588" lvl="1" indent="-244475" defTabSz="449263">
              <a:lnSpc>
                <a:spcPct val="90000"/>
              </a:lnSpc>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smtClean="0">
                <a:latin typeface="+mj-lt"/>
              </a:rPr>
              <a:t>Business </a:t>
            </a:r>
            <a:r>
              <a:rPr lang="it-IT" dirty="0" err="1" smtClean="0">
                <a:latin typeface="+mj-lt"/>
              </a:rPr>
              <a:t>process</a:t>
            </a:r>
            <a:endParaRPr lang="it-IT" dirty="0" smtClean="0">
              <a:latin typeface="+mj-lt"/>
            </a:endParaRPr>
          </a:p>
          <a:p>
            <a:pPr marL="269875" indent="-269875" defTabSz="449263">
              <a:lnSpc>
                <a:spcPct val="90000"/>
              </a:lnSpc>
              <a:spcBef>
                <a:spcPts val="700"/>
              </a:spcBef>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sz="2800" dirty="0" smtClean="0">
                <a:latin typeface="+mj-lt"/>
              </a:rPr>
              <a:t>L’accesso a tutti i contesti è unificato attraverso la notazione EL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idx="4294967295"/>
          </p:nvPr>
        </p:nvSpPr>
        <p:spPr>
          <a:xfrm>
            <a:off x="457200" y="706438"/>
            <a:ext cx="8232775" cy="831850"/>
          </a:xfrm>
        </p:spPr>
        <p:txBody>
          <a:bodyPr lIns="90000" tIns="46800" rIns="90000" bIns="46800" anchor="ctr">
            <a:normAutofit fontScale="90000"/>
          </a:bodyPr>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mtClean="0"/>
              <a:t>Bijection</a:t>
            </a:r>
          </a:p>
        </p:txBody>
      </p:sp>
      <p:sp>
        <p:nvSpPr>
          <p:cNvPr id="68611" name="Rectangle 3"/>
          <p:cNvSpPr>
            <a:spLocks noGrp="1"/>
          </p:cNvSpPr>
          <p:nvPr>
            <p:ph type="body" idx="4294967295"/>
          </p:nvPr>
        </p:nvSpPr>
        <p:spPr>
          <a:xfrm>
            <a:off x="457200" y="1600200"/>
            <a:ext cx="8229600" cy="4886325"/>
          </a:xfrm>
        </p:spPr>
        <p:txBody>
          <a:bodyPr lIns="90000" tIns="46800" rIns="90000" bIns="46800"/>
          <a:lstStyle/>
          <a:p>
            <a:pPr marL="269875" indent="-269875" defTabSz="449263">
              <a:spcBef>
                <a:spcPts val="800"/>
              </a:spcBef>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err="1" smtClean="0">
                <a:latin typeface="+mj-lt"/>
              </a:rPr>
              <a:t>@In</a:t>
            </a:r>
            <a:endParaRPr lang="it-IT" dirty="0" smtClean="0">
              <a:latin typeface="+mj-lt"/>
            </a:endParaRPr>
          </a:p>
          <a:p>
            <a:pPr marL="269875" indent="-269875" defTabSz="449263">
              <a:spcBef>
                <a:spcPts val="800"/>
              </a:spcBef>
              <a:buClr>
                <a:schemeClr val="tx1"/>
              </a:buClr>
              <a:buSzTx/>
              <a:buNone/>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i="1" dirty="0" smtClean="0">
                <a:latin typeface="+mj-lt"/>
              </a:rPr>
              <a:t>	</a:t>
            </a:r>
            <a:r>
              <a:rPr lang="it-IT" i="1" dirty="0" err="1" smtClean="0">
                <a:latin typeface="+mj-lt"/>
              </a:rPr>
              <a:t>Dependency</a:t>
            </a:r>
            <a:r>
              <a:rPr lang="it-IT" i="1" dirty="0" smtClean="0">
                <a:latin typeface="+mj-lt"/>
              </a:rPr>
              <a:t> </a:t>
            </a:r>
            <a:r>
              <a:rPr lang="it-IT" i="1" dirty="0" err="1" smtClean="0">
                <a:latin typeface="+mj-lt"/>
              </a:rPr>
              <a:t>Injection</a:t>
            </a:r>
            <a:r>
              <a:rPr lang="it-IT" dirty="0" smtClean="0">
                <a:latin typeface="+mj-lt"/>
              </a:rPr>
              <a:t> applicabile a tutti i componenti </a:t>
            </a:r>
            <a:r>
              <a:rPr lang="it-IT" dirty="0" err="1" smtClean="0">
                <a:latin typeface="+mj-lt"/>
              </a:rPr>
              <a:t>Seam</a:t>
            </a:r>
            <a:r>
              <a:rPr lang="it-IT" dirty="0" smtClean="0">
                <a:latin typeface="+mj-lt"/>
              </a:rPr>
              <a:t> e non alle sole risorse gestite da Java EE 5</a:t>
            </a:r>
          </a:p>
          <a:p>
            <a:pPr marL="269875" indent="-269875" defTabSz="449263">
              <a:spcBef>
                <a:spcPts val="800"/>
              </a:spcBef>
              <a:buClr>
                <a:schemeClr val="tx1"/>
              </a:buCl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err="1" smtClean="0">
                <a:latin typeface="+mj-lt"/>
              </a:rPr>
              <a:t>@Out</a:t>
            </a:r>
            <a:endParaRPr lang="it-IT" dirty="0" smtClean="0">
              <a:latin typeface="+mj-lt"/>
            </a:endParaRPr>
          </a:p>
          <a:p>
            <a:pPr marL="269875" indent="-269875" defTabSz="449263">
              <a:spcBef>
                <a:spcPts val="800"/>
              </a:spcBef>
              <a:buClr>
                <a:schemeClr val="tx1"/>
              </a:buClr>
              <a:buSzTx/>
              <a:buNone/>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r>
              <a:rPr lang="it-IT" dirty="0" smtClean="0">
                <a:latin typeface="+mj-lt"/>
              </a:rPr>
              <a:t>	Pubblicazione di una variabile definita in un componente </a:t>
            </a:r>
            <a:r>
              <a:rPr lang="it-IT" dirty="0" err="1" smtClean="0">
                <a:latin typeface="+mj-lt"/>
              </a:rPr>
              <a:t>Seam</a:t>
            </a:r>
            <a:r>
              <a:rPr lang="it-IT" dirty="0" smtClean="0">
                <a:latin typeface="+mj-lt"/>
              </a:rPr>
              <a:t> su uno specifico contesto </a:t>
            </a:r>
          </a:p>
          <a:p>
            <a:pPr marL="269875" indent="-269875" defTabSz="449263">
              <a:spcBef>
                <a:spcPts val="800"/>
              </a:spcBef>
              <a:buClr>
                <a:schemeClr val="tx1"/>
              </a:buClr>
              <a:buSzTx/>
              <a:buFontTx/>
              <a:buChar cha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endParaRPr lang="it-IT" dirty="0" smtClean="0">
              <a:latin typeface="+mj-lt"/>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idx="4294967295"/>
          </p:nvPr>
        </p:nvSpPr>
        <p:spPr/>
        <p:txBody>
          <a:bodyPr/>
          <a:lstStyle/>
          <a:p>
            <a:r>
              <a:rPr lang="it-IT" smtClean="0"/>
              <a:t>Business Logic</a:t>
            </a:r>
          </a:p>
        </p:txBody>
      </p:sp>
      <p:sp>
        <p:nvSpPr>
          <p:cNvPr id="70659" name="Rectangle 3"/>
          <p:cNvSpPr>
            <a:spLocks noGrp="1"/>
          </p:cNvSpPr>
          <p:nvPr>
            <p:ph type="body" idx="4294967295"/>
          </p:nvPr>
        </p:nvSpPr>
        <p:spPr/>
        <p:txBody>
          <a:bodyPr/>
          <a:lstStyle/>
          <a:p>
            <a:r>
              <a:rPr lang="it-IT" dirty="0" smtClean="0">
                <a:latin typeface="+mj-lt"/>
              </a:rPr>
              <a:t>Il livello di accesso ai dati è implementato mediante EJB3 di tipo </a:t>
            </a:r>
            <a:r>
              <a:rPr lang="it-IT" dirty="0" err="1" smtClean="0">
                <a:latin typeface="+mj-lt"/>
              </a:rPr>
              <a:t>Entity</a:t>
            </a:r>
            <a:r>
              <a:rPr lang="it-IT" dirty="0" smtClean="0">
                <a:latin typeface="+mj-lt"/>
              </a:rPr>
              <a:t> Bean, arricchiti dalle funzionalità di </a:t>
            </a:r>
            <a:r>
              <a:rPr lang="it-IT" dirty="0" err="1" smtClean="0">
                <a:latin typeface="+mj-lt"/>
              </a:rPr>
              <a:t>Seam</a:t>
            </a:r>
            <a:endParaRPr lang="it-IT" dirty="0" smtClean="0">
              <a:latin typeface="+mj-lt"/>
            </a:endParaRPr>
          </a:p>
          <a:p>
            <a:pPr lvl="1"/>
            <a:r>
              <a:rPr lang="it-IT" dirty="0" smtClean="0">
                <a:latin typeface="+mj-lt"/>
              </a:rPr>
              <a:t>E’ possibile utilizzare direttamente gli </a:t>
            </a:r>
            <a:r>
              <a:rPr lang="it-IT" dirty="0" err="1" smtClean="0">
                <a:latin typeface="+mj-lt"/>
              </a:rPr>
              <a:t>entity</a:t>
            </a:r>
            <a:r>
              <a:rPr lang="it-IT" dirty="0" smtClean="0">
                <a:latin typeface="+mj-lt"/>
              </a:rPr>
              <a:t> </a:t>
            </a:r>
            <a:r>
              <a:rPr lang="it-IT" dirty="0" err="1" smtClean="0">
                <a:latin typeface="+mj-lt"/>
              </a:rPr>
              <a:t>bean</a:t>
            </a:r>
            <a:r>
              <a:rPr lang="it-IT" dirty="0" smtClean="0">
                <a:latin typeface="+mj-lt"/>
              </a:rPr>
              <a:t> come </a:t>
            </a:r>
            <a:r>
              <a:rPr lang="it-IT" dirty="0" err="1" smtClean="0">
                <a:latin typeface="+mj-lt"/>
              </a:rPr>
              <a:t>backing</a:t>
            </a:r>
            <a:r>
              <a:rPr lang="it-IT" dirty="0" smtClean="0">
                <a:latin typeface="+mj-lt"/>
              </a:rPr>
              <a:t> </a:t>
            </a:r>
            <a:r>
              <a:rPr lang="it-IT" dirty="0" err="1" smtClean="0">
                <a:latin typeface="+mj-lt"/>
              </a:rPr>
              <a:t>bean</a:t>
            </a:r>
            <a:r>
              <a:rPr lang="it-IT" dirty="0" smtClean="0">
                <a:latin typeface="+mj-lt"/>
              </a:rPr>
              <a:t> delle JSF</a:t>
            </a:r>
          </a:p>
          <a:p>
            <a:pPr lvl="1"/>
            <a:endParaRPr lang="it-IT" dirty="0" smtClean="0">
              <a:latin typeface="+mj-lt"/>
            </a:endParaRPr>
          </a:p>
          <a:p>
            <a:r>
              <a:rPr lang="it-IT" dirty="0" smtClean="0">
                <a:latin typeface="+mj-lt"/>
              </a:rPr>
              <a:t>Per le azioni abbiamo potuto scegliere tra EJB3 </a:t>
            </a:r>
            <a:r>
              <a:rPr lang="it-IT" dirty="0" err="1" smtClean="0">
                <a:latin typeface="+mj-lt"/>
              </a:rPr>
              <a:t>Session</a:t>
            </a:r>
            <a:r>
              <a:rPr lang="it-IT" dirty="0" smtClean="0">
                <a:latin typeface="+mj-lt"/>
              </a:rPr>
              <a:t> Bean e </a:t>
            </a:r>
            <a:r>
              <a:rPr lang="it-IT" dirty="0" err="1" smtClean="0">
                <a:latin typeface="+mj-lt"/>
              </a:rPr>
              <a:t>POJOs</a:t>
            </a:r>
            <a:endParaRPr lang="it-IT" dirty="0" smtClean="0">
              <a:latin typeface="+mj-lt"/>
            </a:endParaRPr>
          </a:p>
          <a:p>
            <a:pPr lvl="1"/>
            <a:r>
              <a:rPr lang="it-IT" dirty="0" smtClean="0">
                <a:latin typeface="+mj-lt"/>
              </a:rPr>
              <a:t>Abbiamo utilizzato generalmente POJO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4294967295"/>
          </p:nvPr>
        </p:nvSpPr>
        <p:spPr>
          <a:xfrm>
            <a:off x="457200" y="1600200"/>
            <a:ext cx="8229600" cy="5043488"/>
          </a:xfrm>
        </p:spPr>
        <p:txBody>
          <a:bodyPr/>
          <a:lstStyle/>
          <a:p>
            <a:pPr>
              <a:buClr>
                <a:schemeClr val="tx2"/>
              </a:buClr>
              <a:buFont typeface="Arial" pitchFamily="34" charset="0"/>
              <a:buChar char="•"/>
              <a:defRPr/>
            </a:pPr>
            <a:r>
              <a:rPr lang="it-IT" dirty="0" smtClean="0">
                <a:latin typeface="+mj-lt"/>
                <a:ea typeface="+mn-ea"/>
              </a:rPr>
              <a:t>Gli </a:t>
            </a:r>
            <a:r>
              <a:rPr lang="it-IT" dirty="0" err="1" smtClean="0">
                <a:latin typeface="+mj-lt"/>
                <a:ea typeface="+mn-ea"/>
              </a:rPr>
              <a:t>Enterprise</a:t>
            </a:r>
            <a:r>
              <a:rPr lang="it-IT" dirty="0" smtClean="0">
                <a:latin typeface="+mj-lt"/>
                <a:ea typeface="+mn-ea"/>
              </a:rPr>
              <a:t> Java </a:t>
            </a:r>
            <a:r>
              <a:rPr lang="it-IT" dirty="0" err="1" smtClean="0">
                <a:latin typeface="+mj-lt"/>
                <a:ea typeface="+mn-ea"/>
              </a:rPr>
              <a:t>Beans</a:t>
            </a:r>
            <a:r>
              <a:rPr lang="it-IT" dirty="0" smtClean="0">
                <a:latin typeface="+mj-lt"/>
                <a:ea typeface="+mn-ea"/>
              </a:rPr>
              <a:t> sono le componenti più importanti della piattaforma J2EE.</a:t>
            </a:r>
          </a:p>
          <a:p>
            <a:pPr>
              <a:buClr>
                <a:schemeClr val="tx2"/>
              </a:buClr>
              <a:buFont typeface="Arial" pitchFamily="34" charset="0"/>
              <a:buChar char="•"/>
              <a:defRPr/>
            </a:pPr>
            <a:r>
              <a:rPr lang="it-IT" dirty="0" smtClean="0">
                <a:latin typeface="+mj-lt"/>
                <a:ea typeface="+mn-ea"/>
              </a:rPr>
              <a:t>Rappresentano una vera e propria tecnologia per l’implementazione della logica di business di un sistema distribuito ad oggetti.</a:t>
            </a:r>
          </a:p>
          <a:p>
            <a:pPr>
              <a:buClr>
                <a:schemeClr val="tx2"/>
              </a:buClr>
              <a:buFont typeface="Arial" pitchFamily="34" charset="0"/>
              <a:buChar char="•"/>
              <a:defRPr/>
            </a:pPr>
            <a:r>
              <a:rPr lang="it-IT" dirty="0" smtClean="0">
                <a:latin typeface="+mj-lt"/>
                <a:ea typeface="+mn-ea"/>
              </a:rPr>
              <a:t>Possiamo classificare gli EJB in tre categorie :</a:t>
            </a:r>
          </a:p>
          <a:p>
            <a:pPr lvl="1">
              <a:buClr>
                <a:schemeClr val="tx2"/>
              </a:buClr>
              <a:buFont typeface="Arial" pitchFamily="34" charset="0"/>
              <a:buChar char="•"/>
              <a:defRPr/>
            </a:pPr>
            <a:r>
              <a:rPr lang="it-IT" b="1" dirty="0" err="1" smtClean="0">
                <a:latin typeface="+mj-lt"/>
              </a:rPr>
              <a:t>Session</a:t>
            </a:r>
            <a:r>
              <a:rPr lang="it-IT" b="1" dirty="0" smtClean="0">
                <a:latin typeface="+mj-lt"/>
              </a:rPr>
              <a:t> </a:t>
            </a:r>
            <a:r>
              <a:rPr lang="it-IT" b="1" dirty="0" err="1" smtClean="0">
                <a:latin typeface="+mj-lt"/>
              </a:rPr>
              <a:t>bean</a:t>
            </a:r>
            <a:endParaRPr lang="it-IT" b="1" dirty="0" smtClean="0">
              <a:latin typeface="+mj-lt"/>
            </a:endParaRPr>
          </a:p>
          <a:p>
            <a:pPr lvl="1">
              <a:buClr>
                <a:schemeClr val="tx2"/>
              </a:buClr>
              <a:buFont typeface="Arial" pitchFamily="34" charset="0"/>
              <a:buChar char="•"/>
              <a:defRPr/>
            </a:pPr>
            <a:r>
              <a:rPr lang="it-IT" b="1" dirty="0" err="1" smtClean="0">
                <a:latin typeface="+mj-lt"/>
              </a:rPr>
              <a:t>Entity</a:t>
            </a:r>
            <a:r>
              <a:rPr lang="it-IT" b="1" dirty="0" smtClean="0">
                <a:latin typeface="+mj-lt"/>
              </a:rPr>
              <a:t> </a:t>
            </a:r>
            <a:r>
              <a:rPr lang="it-IT" b="1" dirty="0" err="1" smtClean="0">
                <a:latin typeface="+mj-lt"/>
              </a:rPr>
              <a:t>bean</a:t>
            </a:r>
            <a:endParaRPr lang="it-IT" b="1" dirty="0" smtClean="0">
              <a:latin typeface="+mj-lt"/>
            </a:endParaRPr>
          </a:p>
          <a:p>
            <a:pPr lvl="1">
              <a:buClr>
                <a:schemeClr val="tx2"/>
              </a:buClr>
              <a:buFont typeface="Arial" pitchFamily="34" charset="0"/>
              <a:buChar char="•"/>
              <a:defRPr/>
            </a:pPr>
            <a:r>
              <a:rPr lang="it-IT" b="1" dirty="0" err="1" smtClean="0">
                <a:latin typeface="+mj-lt"/>
              </a:rPr>
              <a:t>Message-driven</a:t>
            </a:r>
            <a:r>
              <a:rPr lang="it-IT" b="1" dirty="0" smtClean="0">
                <a:latin typeface="+mj-lt"/>
              </a:rPr>
              <a:t> </a:t>
            </a:r>
            <a:r>
              <a:rPr lang="it-IT" b="1" dirty="0" err="1" smtClean="0">
                <a:latin typeface="+mj-lt"/>
              </a:rPr>
              <a:t>bean</a:t>
            </a:r>
            <a:endParaRPr lang="it-IT" b="1" dirty="0" smtClean="0">
              <a:latin typeface="+mj-lt"/>
            </a:endParaRPr>
          </a:p>
          <a:p>
            <a:pPr>
              <a:buClr>
                <a:schemeClr val="tx2"/>
              </a:buClr>
              <a:buFont typeface="Arial" pitchFamily="34" charset="0"/>
              <a:buChar char="•"/>
              <a:defRPr/>
            </a:pPr>
            <a:r>
              <a:rPr lang="it-IT" dirty="0" smtClean="0">
                <a:latin typeface="+mj-lt"/>
                <a:ea typeface="+mn-ea"/>
              </a:rPr>
              <a:t>Inoltre è stato fatto largo uso dei </a:t>
            </a:r>
            <a:r>
              <a:rPr lang="it-IT" dirty="0" err="1" smtClean="0">
                <a:latin typeface="+mj-lt"/>
                <a:ea typeface="+mn-ea"/>
              </a:rPr>
              <a:t>Pojo</a:t>
            </a:r>
            <a:r>
              <a:rPr lang="it-IT" dirty="0" smtClean="0">
                <a:latin typeface="+mj-lt"/>
                <a:ea typeface="+mn-ea"/>
              </a:rPr>
              <a:t>.</a:t>
            </a:r>
          </a:p>
          <a:p>
            <a:pPr>
              <a:buClr>
                <a:schemeClr val="tx2"/>
              </a:buClr>
              <a:defRPr/>
            </a:pPr>
            <a:endParaRPr lang="it-IT" b="1" dirty="0" smtClean="0">
              <a:latin typeface="+mj-lt"/>
              <a:ea typeface="+mn-ea"/>
            </a:endParaRPr>
          </a:p>
          <a:p>
            <a:pPr marL="269875" indent="-269875" eaLnBrk="1" hangingPunct="1">
              <a:lnSpc>
                <a:spcPct val="90000"/>
              </a:lnSpc>
              <a:spcBef>
                <a:spcPts val="700"/>
              </a:spcBef>
              <a:buClr>
                <a:schemeClr val="tx2"/>
              </a:buClr>
              <a:buSzPct val="95000"/>
              <a:buFont typeface="Wingdings 2" pitchFamily="18" charset="2"/>
              <a:buChar cha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defRPr/>
            </a:pPr>
            <a:endParaRPr lang="it-IT" dirty="0" smtClean="0">
              <a:latin typeface="+mj-lt"/>
              <a:ea typeface="+mn-ea"/>
            </a:endParaRPr>
          </a:p>
        </p:txBody>
      </p:sp>
      <p:sp>
        <p:nvSpPr>
          <p:cNvPr id="11267" name="Rectangle 1"/>
          <p:cNvSpPr>
            <a:spLocks noGrp="1" noChangeArrowheads="1"/>
          </p:cNvSpPr>
          <p:nvPr>
            <p:ph type="title" idx="4294967295"/>
          </p:nvPr>
        </p:nvSpPr>
        <p:spPr>
          <a:xfrm>
            <a:off x="457200" y="274638"/>
            <a:ext cx="8229600" cy="1143000"/>
          </a:xfrm>
        </p:spPr>
        <p:txBody>
          <a:bodyPr lIns="90000" rIns="90000" bIns="46800" anchor="ctr"/>
          <a:lstStyle/>
          <a:p>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4400" smtClean="0"/>
              <a:t>Enterprise Java Bean</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4294967295"/>
          </p:nvPr>
        </p:nvSpPr>
        <p:spPr>
          <a:xfrm>
            <a:off x="457200" y="1600200"/>
            <a:ext cx="8229600" cy="5043488"/>
          </a:xfrm>
        </p:spPr>
        <p:txBody>
          <a:bodyPr/>
          <a:lstStyle/>
          <a:p>
            <a:pPr marL="269875" indent="-269875" eaLnBrk="1" hangingPunct="1">
              <a:lnSpc>
                <a:spcPct val="90000"/>
              </a:lnSpc>
              <a:spcBef>
                <a:spcPts val="700"/>
              </a:spcBef>
              <a:buClr>
                <a:schemeClr val="tx2"/>
              </a:buClr>
              <a:buSzPct val="95000"/>
              <a:buFont typeface="Wingdings 2" pitchFamily="18" charset="2"/>
              <a:buChar cha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defRPr/>
            </a:pPr>
            <a:r>
              <a:rPr lang="it-IT" sz="2800" kern="1200" dirty="0" smtClean="0">
                <a:solidFill>
                  <a:schemeClr val="tx1"/>
                </a:solidFill>
                <a:ea typeface="+mn-ea"/>
              </a:rPr>
              <a:t>Un </a:t>
            </a:r>
            <a:r>
              <a:rPr lang="it-IT" sz="2800" kern="1200" dirty="0" err="1" smtClean="0">
                <a:solidFill>
                  <a:schemeClr val="tx1"/>
                </a:solidFill>
                <a:ea typeface="+mn-ea"/>
              </a:rPr>
              <a:t>entity</a:t>
            </a:r>
            <a:r>
              <a:rPr lang="it-IT" sz="2800" kern="1200" dirty="0" smtClean="0">
                <a:solidFill>
                  <a:schemeClr val="tx1"/>
                </a:solidFill>
                <a:ea typeface="+mn-ea"/>
              </a:rPr>
              <a:t> </a:t>
            </a:r>
            <a:r>
              <a:rPr lang="it-IT" sz="2800" kern="1200" dirty="0" err="1" smtClean="0">
                <a:solidFill>
                  <a:schemeClr val="tx1"/>
                </a:solidFill>
                <a:ea typeface="+mn-ea"/>
              </a:rPr>
              <a:t>bean</a:t>
            </a:r>
            <a:r>
              <a:rPr lang="it-IT" sz="2800" kern="1200" dirty="0" smtClean="0">
                <a:solidFill>
                  <a:schemeClr val="tx1"/>
                </a:solidFill>
                <a:ea typeface="+mn-ea"/>
              </a:rPr>
              <a:t> è un oggetto persistente che rappresenta i dati memorizzati in una riga di una tabella di un database.</a:t>
            </a:r>
          </a:p>
          <a:p>
            <a:pPr marL="269875" indent="-269875" eaLnBrk="1" hangingPunct="1">
              <a:lnSpc>
                <a:spcPct val="90000"/>
              </a:lnSpc>
              <a:spcBef>
                <a:spcPts val="700"/>
              </a:spcBef>
              <a:buClr>
                <a:schemeClr val="tx2"/>
              </a:buClr>
              <a:buSzPct val="95000"/>
              <a:buFont typeface="Wingdings 2" pitchFamily="18" charset="2"/>
              <a:buChar cha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defRPr/>
            </a:pPr>
            <a:r>
              <a:rPr lang="it-IT" sz="2800" kern="1200" dirty="0" smtClean="0">
                <a:solidFill>
                  <a:schemeClr val="tx1"/>
                </a:solidFill>
                <a:ea typeface="+mn-ea"/>
              </a:rPr>
              <a:t>Sono una vista </a:t>
            </a:r>
            <a:r>
              <a:rPr lang="it-IT" sz="2800" kern="1200" dirty="0" err="1" smtClean="0">
                <a:solidFill>
                  <a:schemeClr val="tx1"/>
                </a:solidFill>
                <a:ea typeface="+mn-ea"/>
              </a:rPr>
              <a:t>object-oriented</a:t>
            </a:r>
            <a:r>
              <a:rPr lang="it-IT" sz="2800" kern="1200" dirty="0" smtClean="0">
                <a:solidFill>
                  <a:schemeClr val="tx1"/>
                </a:solidFill>
                <a:ea typeface="+mn-ea"/>
              </a:rPr>
              <a:t> delle entità memorizzate in memoria permanente.</a:t>
            </a:r>
          </a:p>
          <a:p>
            <a:pPr marL="269875" indent="-269875" eaLnBrk="1" hangingPunct="1">
              <a:lnSpc>
                <a:spcPct val="90000"/>
              </a:lnSpc>
              <a:spcBef>
                <a:spcPts val="700"/>
              </a:spcBef>
              <a:buClr>
                <a:schemeClr val="tx2"/>
              </a:buClr>
              <a:buSzPct val="95000"/>
              <a:buFont typeface="Wingdings 2" pitchFamily="18" charset="2"/>
              <a:buChar cha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defRPr/>
            </a:pPr>
            <a:r>
              <a:rPr lang="it-IT" sz="2800" kern="1200" dirty="0" smtClean="0">
                <a:solidFill>
                  <a:schemeClr val="tx1"/>
                </a:solidFill>
                <a:ea typeface="+mn-ea"/>
              </a:rPr>
              <a:t>Un </a:t>
            </a:r>
            <a:r>
              <a:rPr lang="it-IT" sz="2800" kern="1200" dirty="0" err="1" smtClean="0">
                <a:solidFill>
                  <a:schemeClr val="tx1"/>
                </a:solidFill>
                <a:ea typeface="+mn-ea"/>
              </a:rPr>
              <a:t>entity</a:t>
            </a:r>
            <a:r>
              <a:rPr lang="it-IT" sz="2800" kern="1200" dirty="0" smtClean="0">
                <a:solidFill>
                  <a:schemeClr val="tx1"/>
                </a:solidFill>
                <a:ea typeface="+mn-ea"/>
              </a:rPr>
              <a:t> </a:t>
            </a:r>
            <a:r>
              <a:rPr lang="it-IT" sz="2800" kern="1200" dirty="0" err="1" smtClean="0">
                <a:solidFill>
                  <a:schemeClr val="tx1"/>
                </a:solidFill>
                <a:ea typeface="+mn-ea"/>
              </a:rPr>
              <a:t>bean</a:t>
            </a:r>
            <a:r>
              <a:rPr lang="it-IT" sz="2800" kern="1200" dirty="0" smtClean="0">
                <a:solidFill>
                  <a:schemeClr val="tx1"/>
                </a:solidFill>
                <a:ea typeface="+mn-ea"/>
              </a:rPr>
              <a:t> è univocamente identificato da una </a:t>
            </a:r>
            <a:r>
              <a:rPr lang="it-IT" sz="2800" b="1" kern="1200" dirty="0" smtClean="0">
                <a:solidFill>
                  <a:schemeClr val="tx1"/>
                </a:solidFill>
                <a:ea typeface="+mn-ea"/>
              </a:rPr>
              <a:t>chiave primaria.</a:t>
            </a:r>
          </a:p>
          <a:p>
            <a:pPr marL="269875" indent="-269875" eaLnBrk="1" hangingPunct="1">
              <a:lnSpc>
                <a:spcPct val="90000"/>
              </a:lnSpc>
              <a:spcBef>
                <a:spcPts val="700"/>
              </a:spcBef>
              <a:buClr>
                <a:schemeClr val="tx2"/>
              </a:buClr>
              <a:buSzPct val="95000"/>
              <a:buFont typeface="Wingdings 2" pitchFamily="18" charset="2"/>
              <a:buChar cha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defRPr/>
            </a:pPr>
            <a:r>
              <a:rPr lang="it-IT" sz="2800" kern="1200" dirty="0" smtClean="0">
                <a:solidFill>
                  <a:schemeClr val="tx1"/>
                </a:solidFill>
                <a:ea typeface="+mn-ea"/>
              </a:rPr>
              <a:t>L’approccio utilizzato per definire il </a:t>
            </a:r>
            <a:r>
              <a:rPr lang="it-IT" sz="2800" kern="1200" dirty="0" err="1" smtClean="0">
                <a:solidFill>
                  <a:schemeClr val="tx1"/>
                </a:solidFill>
                <a:ea typeface="+mn-ea"/>
              </a:rPr>
              <a:t>mapping</a:t>
            </a:r>
            <a:r>
              <a:rPr lang="it-IT" sz="2800" kern="1200" dirty="0" smtClean="0">
                <a:solidFill>
                  <a:schemeClr val="tx1"/>
                </a:solidFill>
                <a:ea typeface="+mn-ea"/>
              </a:rPr>
              <a:t> </a:t>
            </a:r>
            <a:r>
              <a:rPr lang="it-IT" sz="2800" kern="1200" dirty="0" err="1" smtClean="0">
                <a:solidFill>
                  <a:schemeClr val="tx1"/>
                </a:solidFill>
                <a:ea typeface="+mn-ea"/>
              </a:rPr>
              <a:t>Oggetti-relazione</a:t>
            </a:r>
            <a:r>
              <a:rPr lang="it-IT" sz="2800" kern="1200" dirty="0" smtClean="0">
                <a:solidFill>
                  <a:schemeClr val="tx1"/>
                </a:solidFill>
                <a:ea typeface="+mn-ea"/>
              </a:rPr>
              <a:t> è stato prima </a:t>
            </a:r>
            <a:r>
              <a:rPr lang="it-IT" sz="2800" kern="1200" dirty="0" err="1" smtClean="0">
                <a:solidFill>
                  <a:schemeClr val="tx1"/>
                </a:solidFill>
                <a:ea typeface="+mn-ea"/>
              </a:rPr>
              <a:t>Bottom-up</a:t>
            </a:r>
            <a:r>
              <a:rPr lang="it-IT" sz="2800" kern="1200" dirty="0" smtClean="0">
                <a:solidFill>
                  <a:schemeClr val="tx1"/>
                </a:solidFill>
                <a:ea typeface="+mn-ea"/>
              </a:rPr>
              <a:t> e successivamente </a:t>
            </a:r>
            <a:r>
              <a:rPr lang="it-IT" sz="2800" kern="1200" dirty="0" err="1" smtClean="0">
                <a:solidFill>
                  <a:schemeClr val="tx1"/>
                </a:solidFill>
                <a:ea typeface="+mn-ea"/>
              </a:rPr>
              <a:t>Top-down</a:t>
            </a:r>
            <a:r>
              <a:rPr lang="it-IT" sz="2800" kern="1200" dirty="0" smtClean="0">
                <a:solidFill>
                  <a:schemeClr val="tx1"/>
                </a:solidFill>
                <a:ea typeface="+mn-ea"/>
              </a:rPr>
              <a:t>.</a:t>
            </a:r>
            <a:endParaRPr lang="it-IT" dirty="0" smtClean="0">
              <a:ea typeface="+mn-ea"/>
            </a:endParaRPr>
          </a:p>
        </p:txBody>
      </p:sp>
      <p:sp>
        <p:nvSpPr>
          <p:cNvPr id="12291" name="Rectangle 1"/>
          <p:cNvSpPr>
            <a:spLocks noGrp="1" noChangeArrowheads="1"/>
          </p:cNvSpPr>
          <p:nvPr>
            <p:ph type="title" idx="4294967295"/>
          </p:nvPr>
        </p:nvSpPr>
        <p:spPr>
          <a:xfrm>
            <a:off x="457200" y="274638"/>
            <a:ext cx="8229600" cy="1143000"/>
          </a:xfrm>
        </p:spPr>
        <p:txBody>
          <a:bodyPr lIns="90000" rIns="90000" bIns="46800" anchor="ctr"/>
          <a:lstStyle/>
          <a:p>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4400" smtClean="0"/>
              <a:t>Entity EJB</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4294967295"/>
          </p:nvPr>
        </p:nvSpPr>
        <p:spPr>
          <a:xfrm>
            <a:off x="457200" y="1600200"/>
            <a:ext cx="8229600" cy="5043488"/>
          </a:xfrm>
        </p:spPr>
        <p:txBody>
          <a:bodyPr/>
          <a:lstStyle/>
          <a:p>
            <a:r>
              <a:rPr lang="it-IT" sz="1600" smtClean="0"/>
              <a:t>@Entity</a:t>
            </a:r>
          </a:p>
          <a:p>
            <a:r>
              <a:rPr lang="it-IT" sz="1600" smtClean="0"/>
              <a:t>@Table(name = "account", catalog = "database_gas")</a:t>
            </a:r>
          </a:p>
          <a:p>
            <a:r>
              <a:rPr lang="it-IT" sz="1600" smtClean="0"/>
              <a:t>@Name(value="newAccount")</a:t>
            </a:r>
          </a:p>
          <a:p>
            <a:r>
              <a:rPr lang="it-IT" sz="1600" smtClean="0"/>
              <a:t>@Scope(value=ScopeType.</a:t>
            </a:r>
            <a:r>
              <a:rPr lang="it-IT" sz="1600" i="1" smtClean="0"/>
              <a:t>SESSION)</a:t>
            </a:r>
          </a:p>
          <a:p>
            <a:r>
              <a:rPr lang="en-US" sz="1600" b="1" smtClean="0"/>
              <a:t>public class Account implements java.io.Serializable {</a:t>
            </a:r>
            <a:endParaRPr lang="it-IT" sz="1600" smtClean="0"/>
          </a:p>
          <a:p>
            <a:pPr lvl="1"/>
            <a:r>
              <a:rPr lang="it-IT" sz="1400" smtClean="0"/>
              <a:t>@Id</a:t>
            </a:r>
          </a:p>
          <a:p>
            <a:pPr lvl="1"/>
            <a:r>
              <a:rPr lang="fr-FR" sz="1400" smtClean="0"/>
              <a:t>@Column(name = "Username", unique = </a:t>
            </a:r>
            <a:r>
              <a:rPr lang="fr-FR" sz="1400" b="1" smtClean="0"/>
              <a:t>true, </a:t>
            </a:r>
          </a:p>
          <a:p>
            <a:pPr lvl="1"/>
            <a:r>
              <a:rPr lang="fr-FR" sz="1400" b="1" smtClean="0"/>
              <a:t>	</a:t>
            </a:r>
            <a:r>
              <a:rPr lang="fr-FR" sz="1400" smtClean="0"/>
              <a:t>nullable</a:t>
            </a:r>
            <a:r>
              <a:rPr lang="fr-FR" sz="1400" b="1" smtClean="0"/>
              <a:t> = false, </a:t>
            </a:r>
            <a:r>
              <a:rPr lang="fr-FR" sz="1400" smtClean="0"/>
              <a:t>length</a:t>
            </a:r>
            <a:r>
              <a:rPr lang="fr-FR" sz="1400" b="1" smtClean="0"/>
              <a:t> = 20)</a:t>
            </a:r>
          </a:p>
          <a:p>
            <a:pPr lvl="1"/>
            <a:r>
              <a:rPr lang="it-IT" sz="1400" smtClean="0"/>
              <a:t>@NotNull</a:t>
            </a:r>
          </a:p>
          <a:p>
            <a:pPr lvl="1"/>
            <a:r>
              <a:rPr lang="it-IT" sz="1400" smtClean="0"/>
              <a:t>@Length(max = 20 , min= 4)</a:t>
            </a:r>
          </a:p>
          <a:p>
            <a:pPr lvl="1"/>
            <a:r>
              <a:rPr lang="it-IT" sz="1400" b="1" smtClean="0"/>
              <a:t>public String getUsername() {</a:t>
            </a:r>
          </a:p>
          <a:p>
            <a:pPr lvl="1"/>
            <a:r>
              <a:rPr lang="it-IT" sz="1400" b="1" smtClean="0"/>
              <a:t>return this.username;</a:t>
            </a:r>
          </a:p>
          <a:p>
            <a:pPr lvl="1"/>
            <a:r>
              <a:rPr lang="it-IT" sz="1400" smtClean="0"/>
              <a:t>	}</a:t>
            </a:r>
          </a:p>
          <a:p>
            <a:pPr lvl="1"/>
            <a:r>
              <a:rPr lang="it-IT" sz="1400" smtClean="0"/>
              <a:t>}</a:t>
            </a:r>
          </a:p>
          <a:p>
            <a:pPr lvl="1"/>
            <a:endParaRPr lang="it-IT" sz="1400" smtClean="0"/>
          </a:p>
          <a:p>
            <a:pPr>
              <a:buFont typeface="Arial" charset="0"/>
              <a:buChar char="•"/>
            </a:pPr>
            <a:r>
              <a:rPr lang="it-IT" sz="1600" smtClean="0"/>
              <a:t>Restrizioni personalizzate…</a:t>
            </a:r>
          </a:p>
        </p:txBody>
      </p:sp>
      <p:sp>
        <p:nvSpPr>
          <p:cNvPr id="13315" name="Rectangle 1"/>
          <p:cNvSpPr>
            <a:spLocks noGrp="1" noChangeArrowheads="1"/>
          </p:cNvSpPr>
          <p:nvPr>
            <p:ph type="title" idx="4294967295"/>
          </p:nvPr>
        </p:nvSpPr>
        <p:spPr>
          <a:xfrm>
            <a:off x="457200" y="274638"/>
            <a:ext cx="8229600" cy="1143000"/>
          </a:xfrm>
        </p:spPr>
        <p:txBody>
          <a:bodyPr lIns="90000" rIns="90000" bIns="46800" anchor="ctr"/>
          <a:lstStyle/>
          <a:p>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4400" smtClean="0"/>
              <a:t>Esempio di entity EJB</a:t>
            </a:r>
          </a:p>
        </p:txBody>
      </p:sp>
      <p:sp>
        <p:nvSpPr>
          <p:cNvPr id="13316" name="Freccia a destra 3"/>
          <p:cNvSpPr>
            <a:spLocks noChangeArrowheads="1"/>
          </p:cNvSpPr>
          <p:nvPr/>
        </p:nvSpPr>
        <p:spPr bwMode="auto">
          <a:xfrm flipH="1">
            <a:off x="5429250" y="1785938"/>
            <a:ext cx="2714625" cy="571500"/>
          </a:xfrm>
          <a:prstGeom prst="rightArrow">
            <a:avLst>
              <a:gd name="adj1" fmla="val 50000"/>
              <a:gd name="adj2" fmla="val 50007"/>
            </a:avLst>
          </a:prstGeom>
          <a:solidFill>
            <a:schemeClr val="bg1"/>
          </a:solidFill>
          <a:ln w="9525" algn="ctr">
            <a:solidFill>
              <a:schemeClr val="tx1"/>
            </a:solidFill>
            <a:round/>
            <a:headEnd/>
            <a:tailEnd/>
          </a:ln>
        </p:spPr>
        <p:txBody>
          <a:bodyPr/>
          <a:lstStyle/>
          <a:p>
            <a:r>
              <a:rPr lang="it-IT">
                <a:solidFill>
                  <a:schemeClr val="tx1"/>
                </a:solidFill>
              </a:rPr>
              <a:t>Relazione con la tabella</a:t>
            </a:r>
          </a:p>
        </p:txBody>
      </p:sp>
      <p:sp>
        <p:nvSpPr>
          <p:cNvPr id="13317" name="Freccia a destra 4"/>
          <p:cNvSpPr>
            <a:spLocks noChangeArrowheads="1"/>
          </p:cNvSpPr>
          <p:nvPr/>
        </p:nvSpPr>
        <p:spPr bwMode="auto">
          <a:xfrm flipH="1">
            <a:off x="5143500" y="3571875"/>
            <a:ext cx="2714625" cy="571500"/>
          </a:xfrm>
          <a:prstGeom prst="rightArrow">
            <a:avLst>
              <a:gd name="adj1" fmla="val 50000"/>
              <a:gd name="adj2" fmla="val 50007"/>
            </a:avLst>
          </a:prstGeom>
          <a:solidFill>
            <a:schemeClr val="bg1"/>
          </a:solidFill>
          <a:ln w="9525" algn="ctr">
            <a:solidFill>
              <a:schemeClr val="tx1"/>
            </a:solidFill>
            <a:round/>
            <a:headEnd/>
            <a:tailEnd/>
          </a:ln>
        </p:spPr>
        <p:txBody>
          <a:bodyPr/>
          <a:lstStyle/>
          <a:p>
            <a:r>
              <a:rPr lang="it-IT">
                <a:solidFill>
                  <a:schemeClr val="tx1"/>
                </a:solidFill>
              </a:rPr>
              <a:t>Mapping con la colonna</a:t>
            </a:r>
          </a:p>
        </p:txBody>
      </p:sp>
      <p:sp>
        <p:nvSpPr>
          <p:cNvPr id="13318" name="Freccia a destra 5"/>
          <p:cNvSpPr>
            <a:spLocks noChangeArrowheads="1"/>
          </p:cNvSpPr>
          <p:nvPr/>
        </p:nvSpPr>
        <p:spPr bwMode="auto">
          <a:xfrm flipH="1">
            <a:off x="5143500" y="4214813"/>
            <a:ext cx="1714500" cy="571500"/>
          </a:xfrm>
          <a:prstGeom prst="rightArrow">
            <a:avLst>
              <a:gd name="adj1" fmla="val 50000"/>
              <a:gd name="adj2" fmla="val 50000"/>
            </a:avLst>
          </a:prstGeom>
          <a:solidFill>
            <a:schemeClr val="bg1"/>
          </a:solidFill>
          <a:ln w="9525" algn="ctr">
            <a:solidFill>
              <a:schemeClr val="tx1"/>
            </a:solidFill>
            <a:round/>
            <a:headEnd/>
            <a:tailEnd/>
          </a:ln>
        </p:spPr>
        <p:txBody>
          <a:bodyPr/>
          <a:lstStyle/>
          <a:p>
            <a:r>
              <a:rPr lang="it-IT">
                <a:solidFill>
                  <a:schemeClr val="tx1"/>
                </a:solidFill>
              </a:rPr>
              <a:t>Restrizioni</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4294967295"/>
          </p:nvPr>
        </p:nvSpPr>
        <p:spPr>
          <a:xfrm>
            <a:off x="457200" y="1600200"/>
            <a:ext cx="8229600" cy="5043488"/>
          </a:xfrm>
        </p:spPr>
        <p:txBody>
          <a:bodyPr/>
          <a:lstStyle/>
          <a:p>
            <a:pPr>
              <a:buClr>
                <a:schemeClr val="tx2"/>
              </a:buClr>
              <a:buFont typeface="Arial" charset="0"/>
              <a:buChar char="•"/>
            </a:pPr>
            <a:r>
              <a:rPr lang="it-IT" dirty="0" smtClean="0">
                <a:latin typeface="+mj-lt"/>
              </a:rPr>
              <a:t>Per ogni </a:t>
            </a:r>
            <a:r>
              <a:rPr lang="it-IT" dirty="0" err="1" smtClean="0">
                <a:latin typeface="+mj-lt"/>
              </a:rPr>
              <a:t>entity</a:t>
            </a:r>
            <a:r>
              <a:rPr lang="it-IT" dirty="0" smtClean="0">
                <a:latin typeface="+mj-lt"/>
              </a:rPr>
              <a:t> </a:t>
            </a:r>
            <a:r>
              <a:rPr lang="it-IT" dirty="0" err="1" smtClean="0">
                <a:latin typeface="+mj-lt"/>
              </a:rPr>
              <a:t>bean</a:t>
            </a:r>
            <a:r>
              <a:rPr lang="it-IT" dirty="0" smtClean="0">
                <a:latin typeface="+mj-lt"/>
              </a:rPr>
              <a:t> </a:t>
            </a:r>
            <a:r>
              <a:rPr lang="it-IT" dirty="0" err="1" smtClean="0">
                <a:latin typeface="+mj-lt"/>
              </a:rPr>
              <a:t>Seam</a:t>
            </a:r>
            <a:r>
              <a:rPr lang="it-IT" dirty="0" smtClean="0">
                <a:latin typeface="+mj-lt"/>
              </a:rPr>
              <a:t> genera automaticamente un Home e un </a:t>
            </a:r>
            <a:r>
              <a:rPr lang="it-IT" dirty="0" err="1" smtClean="0">
                <a:latin typeface="+mj-lt"/>
              </a:rPr>
              <a:t>List</a:t>
            </a:r>
            <a:r>
              <a:rPr lang="it-IT" dirty="0" smtClean="0">
                <a:latin typeface="+mj-lt"/>
              </a:rPr>
              <a:t>.</a:t>
            </a:r>
          </a:p>
          <a:p>
            <a:pPr>
              <a:buClr>
                <a:schemeClr val="tx2"/>
              </a:buClr>
              <a:buFont typeface="Arial" charset="0"/>
              <a:buChar char="•"/>
            </a:pPr>
            <a:r>
              <a:rPr lang="it-IT" dirty="0" smtClean="0">
                <a:latin typeface="+mj-lt"/>
              </a:rPr>
              <a:t>Esempio: per l’</a:t>
            </a:r>
            <a:r>
              <a:rPr lang="it-IT" dirty="0" err="1" smtClean="0">
                <a:latin typeface="+mj-lt"/>
              </a:rPr>
              <a:t>entity</a:t>
            </a:r>
            <a:r>
              <a:rPr lang="it-IT" dirty="0" smtClean="0">
                <a:latin typeface="+mj-lt"/>
              </a:rPr>
              <a:t> Account sono generati automaticamente </a:t>
            </a:r>
            <a:r>
              <a:rPr lang="it-IT" dirty="0" err="1" smtClean="0">
                <a:latin typeface="+mj-lt"/>
              </a:rPr>
              <a:t>AccountHome</a:t>
            </a:r>
            <a:r>
              <a:rPr lang="it-IT" dirty="0" smtClean="0">
                <a:latin typeface="+mj-lt"/>
              </a:rPr>
              <a:t> e </a:t>
            </a:r>
            <a:r>
              <a:rPr lang="it-IT" dirty="0" err="1" smtClean="0">
                <a:latin typeface="+mj-lt"/>
              </a:rPr>
              <a:t>AccountList</a:t>
            </a:r>
            <a:r>
              <a:rPr lang="it-IT" dirty="0" smtClean="0">
                <a:latin typeface="+mj-lt"/>
              </a:rPr>
              <a:t>.</a:t>
            </a:r>
          </a:p>
          <a:p>
            <a:pPr lvl="1">
              <a:buClr>
                <a:schemeClr val="tx2"/>
              </a:buClr>
              <a:buFont typeface="Arial" charset="0"/>
              <a:buChar char="•"/>
            </a:pPr>
            <a:r>
              <a:rPr lang="it-IT" dirty="0" smtClean="0">
                <a:latin typeface="+mj-lt"/>
              </a:rPr>
              <a:t>Account Home lo utilizziamo per accedere ad una riga della tabella, cambiare uno o più campi e salvarne il risultato. Esempio:</a:t>
            </a:r>
          </a:p>
          <a:p>
            <a:pPr lvl="2">
              <a:buClr>
                <a:schemeClr val="tx2"/>
              </a:buClr>
            </a:pPr>
            <a:r>
              <a:rPr lang="it-IT" sz="1200" dirty="0" err="1" smtClean="0">
                <a:latin typeface="+mj-lt"/>
              </a:rPr>
              <a:t>AccountHome</a:t>
            </a:r>
            <a:r>
              <a:rPr lang="it-IT" sz="1200" dirty="0" smtClean="0">
                <a:latin typeface="+mj-lt"/>
              </a:rPr>
              <a:t> </a:t>
            </a:r>
            <a:r>
              <a:rPr lang="it-IT" sz="1200" dirty="0" err="1" smtClean="0">
                <a:latin typeface="+mj-lt"/>
              </a:rPr>
              <a:t>accountHome</a:t>
            </a:r>
            <a:r>
              <a:rPr lang="it-IT" sz="1200" dirty="0" smtClean="0">
                <a:latin typeface="+mj-lt"/>
              </a:rPr>
              <a:t> = </a:t>
            </a:r>
            <a:r>
              <a:rPr lang="it-IT" sz="1200" dirty="0" err="1" smtClean="0">
                <a:latin typeface="+mj-lt"/>
              </a:rPr>
              <a:t>new</a:t>
            </a:r>
            <a:r>
              <a:rPr lang="it-IT" sz="1200" dirty="0" smtClean="0">
                <a:latin typeface="+mj-lt"/>
              </a:rPr>
              <a:t> </a:t>
            </a:r>
            <a:r>
              <a:rPr lang="it-IT" sz="1200" dirty="0" err="1" smtClean="0">
                <a:latin typeface="+mj-lt"/>
              </a:rPr>
              <a:t>AccountHome</a:t>
            </a:r>
            <a:r>
              <a:rPr lang="it-IT" sz="1200" dirty="0" smtClean="0">
                <a:latin typeface="+mj-lt"/>
              </a:rPr>
              <a:t>();</a:t>
            </a:r>
            <a:endParaRPr lang="it-IT" sz="1200" b="1" i="1" dirty="0" smtClean="0">
              <a:latin typeface="+mj-lt"/>
            </a:endParaRPr>
          </a:p>
          <a:p>
            <a:pPr lvl="2">
              <a:buClr>
                <a:schemeClr val="tx2"/>
              </a:buClr>
            </a:pPr>
            <a:r>
              <a:rPr lang="it-IT" sz="1200" dirty="0" smtClean="0">
                <a:latin typeface="+mj-lt"/>
              </a:rPr>
              <a:t>Account </a:t>
            </a:r>
            <a:r>
              <a:rPr lang="it-IT" sz="1200" dirty="0" err="1" smtClean="0">
                <a:latin typeface="+mj-lt"/>
              </a:rPr>
              <a:t>account</a:t>
            </a:r>
            <a:r>
              <a:rPr lang="it-IT" sz="1200" dirty="0" smtClean="0">
                <a:latin typeface="+mj-lt"/>
              </a:rPr>
              <a:t> = (</a:t>
            </a:r>
            <a:r>
              <a:rPr lang="it-IT" sz="1200" dirty="0" err="1" smtClean="0">
                <a:latin typeface="+mj-lt"/>
              </a:rPr>
              <a:t>Account</a:t>
            </a:r>
            <a:r>
              <a:rPr lang="it-IT" sz="1200" dirty="0" smtClean="0">
                <a:latin typeface="+mj-lt"/>
              </a:rPr>
              <a:t>) </a:t>
            </a:r>
            <a:r>
              <a:rPr lang="it-IT" sz="1200" dirty="0" err="1" smtClean="0">
                <a:latin typeface="+mj-lt"/>
              </a:rPr>
              <a:t>sessionContext.get</a:t>
            </a:r>
            <a:r>
              <a:rPr lang="it-IT" sz="1200" dirty="0" smtClean="0">
                <a:latin typeface="+mj-lt"/>
              </a:rPr>
              <a:t>(“</a:t>
            </a:r>
            <a:r>
              <a:rPr lang="it-IT" sz="1200" dirty="0" err="1" smtClean="0">
                <a:latin typeface="+mj-lt"/>
              </a:rPr>
              <a:t>newAccount</a:t>
            </a:r>
            <a:r>
              <a:rPr lang="it-IT" sz="1200" dirty="0" smtClean="0">
                <a:latin typeface="+mj-lt"/>
              </a:rPr>
              <a:t>");</a:t>
            </a:r>
          </a:p>
          <a:p>
            <a:pPr lvl="2">
              <a:buClr>
                <a:schemeClr val="tx2"/>
              </a:buClr>
            </a:pPr>
            <a:r>
              <a:rPr lang="it-IT" sz="1200" dirty="0" err="1" smtClean="0">
                <a:latin typeface="+mj-lt"/>
              </a:rPr>
              <a:t>accountHome.setUsername</a:t>
            </a:r>
            <a:r>
              <a:rPr lang="it-IT" sz="1200" dirty="0" smtClean="0">
                <a:latin typeface="+mj-lt"/>
              </a:rPr>
              <a:t>(</a:t>
            </a:r>
            <a:r>
              <a:rPr lang="it-IT" sz="1200" dirty="0" err="1" smtClean="0">
                <a:latin typeface="+mj-lt"/>
              </a:rPr>
              <a:t>account.getUsername</a:t>
            </a:r>
            <a:r>
              <a:rPr lang="it-IT" sz="1200" dirty="0" smtClean="0">
                <a:latin typeface="+mj-lt"/>
              </a:rPr>
              <a:t>());</a:t>
            </a:r>
          </a:p>
          <a:p>
            <a:pPr lvl="2">
              <a:buClr>
                <a:schemeClr val="tx2"/>
              </a:buClr>
            </a:pPr>
            <a:r>
              <a:rPr lang="it-IT" sz="1200" dirty="0" smtClean="0">
                <a:latin typeface="+mj-lt"/>
              </a:rPr>
              <a:t>Account </a:t>
            </a:r>
            <a:r>
              <a:rPr lang="it-IT" sz="1200" dirty="0" err="1" smtClean="0">
                <a:latin typeface="+mj-lt"/>
              </a:rPr>
              <a:t>newAccount</a:t>
            </a:r>
            <a:r>
              <a:rPr lang="it-IT" sz="1200" dirty="0" smtClean="0">
                <a:latin typeface="+mj-lt"/>
              </a:rPr>
              <a:t> = </a:t>
            </a:r>
            <a:r>
              <a:rPr lang="it-IT" sz="1200" dirty="0" err="1" smtClean="0">
                <a:latin typeface="+mj-lt"/>
              </a:rPr>
              <a:t>accountHome.find</a:t>
            </a:r>
            <a:r>
              <a:rPr lang="it-IT" sz="1200" dirty="0" smtClean="0">
                <a:latin typeface="+mj-lt"/>
              </a:rPr>
              <a:t>();</a:t>
            </a:r>
          </a:p>
          <a:p>
            <a:pPr lvl="2">
              <a:buClr>
                <a:schemeClr val="tx2"/>
              </a:buClr>
            </a:pPr>
            <a:r>
              <a:rPr lang="it-IT" sz="1200" dirty="0" err="1" smtClean="0">
                <a:latin typeface="+mj-lt"/>
              </a:rPr>
              <a:t>newAccount.setCognome</a:t>
            </a:r>
            <a:r>
              <a:rPr lang="it-IT" sz="1200" dirty="0" smtClean="0">
                <a:latin typeface="+mj-lt"/>
              </a:rPr>
              <a:t>(</a:t>
            </a:r>
            <a:r>
              <a:rPr lang="it-IT" sz="1200" b="1" dirty="0" smtClean="0">
                <a:latin typeface="+mj-lt"/>
              </a:rPr>
              <a:t>“</a:t>
            </a:r>
            <a:r>
              <a:rPr lang="it-IT" sz="1200" dirty="0" err="1" smtClean="0">
                <a:latin typeface="+mj-lt"/>
              </a:rPr>
              <a:t>nuovoCognome</a:t>
            </a:r>
            <a:r>
              <a:rPr lang="it-IT" sz="1200" dirty="0" smtClean="0">
                <a:latin typeface="+mj-lt"/>
              </a:rPr>
              <a:t>”);</a:t>
            </a:r>
          </a:p>
          <a:p>
            <a:pPr lvl="2">
              <a:buClr>
                <a:schemeClr val="tx2"/>
              </a:buClr>
            </a:pPr>
            <a:r>
              <a:rPr lang="it-IT" sz="1200" dirty="0" err="1" smtClean="0">
                <a:latin typeface="+mj-lt"/>
              </a:rPr>
              <a:t>accountHome.update</a:t>
            </a:r>
            <a:r>
              <a:rPr lang="it-IT" sz="1200" dirty="0" smtClean="0">
                <a:latin typeface="+mj-lt"/>
              </a:rPr>
              <a:t>();</a:t>
            </a:r>
          </a:p>
        </p:txBody>
      </p:sp>
      <p:sp>
        <p:nvSpPr>
          <p:cNvPr id="14339" name="Rectangle 1"/>
          <p:cNvSpPr>
            <a:spLocks noGrp="1" noChangeArrowheads="1"/>
          </p:cNvSpPr>
          <p:nvPr>
            <p:ph type="title" idx="4294967295"/>
          </p:nvPr>
        </p:nvSpPr>
        <p:spPr>
          <a:xfrm>
            <a:off x="457200" y="274638"/>
            <a:ext cx="8229600" cy="1143000"/>
          </a:xfrm>
        </p:spPr>
        <p:txBody>
          <a:bodyPr lIns="90000" rIns="90000" bIns="46800" anchor="ctr"/>
          <a:lstStyle/>
          <a:p>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4400" dirty="0" smtClean="0"/>
              <a:t>CRUD </a:t>
            </a:r>
            <a:r>
              <a:rPr lang="it-IT" sz="4400" dirty="0" err="1" smtClean="0"/>
              <a:t>Pojo</a:t>
            </a:r>
            <a:r>
              <a:rPr lang="it-IT" sz="4400" dirty="0" smtClean="0"/>
              <a:t> (1)</a:t>
            </a:r>
            <a:endParaRPr lang="it-IT" sz="4400" dirty="0"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4294967295"/>
          </p:nvPr>
        </p:nvSpPr>
        <p:spPr>
          <a:xfrm>
            <a:off x="457200" y="1600200"/>
            <a:ext cx="8229600" cy="5043488"/>
          </a:xfrm>
        </p:spPr>
        <p:txBody>
          <a:bodyPr/>
          <a:lstStyle/>
          <a:p>
            <a:pPr>
              <a:buClr>
                <a:schemeClr val="tx2"/>
              </a:buClr>
              <a:buFont typeface="Arial" charset="0"/>
              <a:buChar char="•"/>
            </a:pPr>
            <a:r>
              <a:rPr lang="it-IT" dirty="0" err="1" smtClean="0">
                <a:latin typeface="+mj-lt"/>
              </a:rPr>
              <a:t>AccountList</a:t>
            </a:r>
            <a:r>
              <a:rPr lang="it-IT" dirty="0" smtClean="0">
                <a:latin typeface="+mj-lt"/>
              </a:rPr>
              <a:t> è utilizzato per effettuare delle </a:t>
            </a:r>
            <a:r>
              <a:rPr lang="it-IT" dirty="0" err="1" smtClean="0">
                <a:latin typeface="+mj-lt"/>
              </a:rPr>
              <a:t>query</a:t>
            </a:r>
            <a:r>
              <a:rPr lang="it-IT" dirty="0" smtClean="0">
                <a:latin typeface="+mj-lt"/>
              </a:rPr>
              <a:t> al database, sia a livello JSF che da altri </a:t>
            </a:r>
            <a:r>
              <a:rPr lang="it-IT" dirty="0" err="1" smtClean="0">
                <a:latin typeface="+mj-lt"/>
              </a:rPr>
              <a:t>pojo</a:t>
            </a:r>
            <a:r>
              <a:rPr lang="it-IT" dirty="0" smtClean="0">
                <a:latin typeface="+mj-lt"/>
              </a:rPr>
              <a:t> o EJB.</a:t>
            </a:r>
          </a:p>
          <a:p>
            <a:pPr>
              <a:buClr>
                <a:schemeClr val="tx2"/>
              </a:buClr>
              <a:buFont typeface="Arial" charset="0"/>
              <a:buChar char="•"/>
            </a:pPr>
            <a:r>
              <a:rPr lang="it-IT" dirty="0" smtClean="0">
                <a:latin typeface="+mj-lt"/>
              </a:rPr>
              <a:t>Esempio:</a:t>
            </a:r>
          </a:p>
          <a:p>
            <a:pPr lvl="1">
              <a:buClr>
                <a:schemeClr val="tx2"/>
              </a:buClr>
            </a:pPr>
            <a:r>
              <a:rPr lang="it-IT" sz="1100" dirty="0" err="1" smtClean="0">
                <a:latin typeface="+mj-lt"/>
              </a:rPr>
              <a:t>@Name</a:t>
            </a:r>
            <a:r>
              <a:rPr lang="it-IT" sz="1100" dirty="0" smtClean="0">
                <a:latin typeface="+mj-lt"/>
              </a:rPr>
              <a:t>("</a:t>
            </a:r>
            <a:r>
              <a:rPr lang="it-IT" sz="1100" dirty="0" err="1" smtClean="0">
                <a:latin typeface="+mj-lt"/>
              </a:rPr>
              <a:t>accountList</a:t>
            </a:r>
            <a:r>
              <a:rPr lang="it-IT" sz="1100" dirty="0" smtClean="0">
                <a:latin typeface="+mj-lt"/>
              </a:rPr>
              <a:t>")</a:t>
            </a:r>
          </a:p>
          <a:p>
            <a:pPr lvl="1">
              <a:buClr>
                <a:schemeClr val="tx2"/>
              </a:buClr>
            </a:pPr>
            <a:r>
              <a:rPr lang="en-US" sz="1100" b="1" dirty="0" smtClean="0">
                <a:latin typeface="+mj-lt"/>
              </a:rPr>
              <a:t>public class </a:t>
            </a:r>
            <a:r>
              <a:rPr lang="en-US" sz="1100" b="1" dirty="0" err="1" smtClean="0">
                <a:latin typeface="+mj-lt"/>
              </a:rPr>
              <a:t>AccountList</a:t>
            </a:r>
            <a:r>
              <a:rPr lang="en-US" sz="1100" b="1" dirty="0" smtClean="0">
                <a:latin typeface="+mj-lt"/>
              </a:rPr>
              <a:t> extends </a:t>
            </a:r>
            <a:r>
              <a:rPr lang="en-US" sz="1100" b="1" dirty="0" err="1" smtClean="0">
                <a:latin typeface="+mj-lt"/>
              </a:rPr>
              <a:t>EntityQuery</a:t>
            </a:r>
            <a:r>
              <a:rPr lang="en-US" sz="1100" b="1" dirty="0" smtClean="0">
                <a:latin typeface="+mj-lt"/>
              </a:rPr>
              <a:t>&lt;Account&gt; {</a:t>
            </a:r>
            <a:endParaRPr lang="it-IT" sz="1100" dirty="0" smtClean="0">
              <a:latin typeface="+mj-lt"/>
            </a:endParaRPr>
          </a:p>
          <a:p>
            <a:pPr lvl="1">
              <a:buClr>
                <a:schemeClr val="tx2"/>
              </a:buClr>
            </a:pPr>
            <a:r>
              <a:rPr lang="en-US" sz="1100" b="1" dirty="0" smtClean="0">
                <a:latin typeface="+mj-lt"/>
              </a:rPr>
              <a:t>	private static final String </a:t>
            </a:r>
            <a:r>
              <a:rPr lang="en-US" sz="1100" b="1" i="1" dirty="0" smtClean="0">
                <a:latin typeface="+mj-lt"/>
              </a:rPr>
              <a:t>EJBQL = "select account from Account </a:t>
            </a:r>
            <a:r>
              <a:rPr lang="en-US" sz="1100" b="1" i="1" dirty="0" err="1" smtClean="0">
                <a:latin typeface="+mj-lt"/>
              </a:rPr>
              <a:t>account</a:t>
            </a:r>
            <a:r>
              <a:rPr lang="en-US" sz="1100" b="1" i="1" dirty="0" smtClean="0">
                <a:latin typeface="+mj-lt"/>
              </a:rPr>
              <a:t>";</a:t>
            </a:r>
            <a:endParaRPr lang="it-IT" sz="1100" dirty="0" smtClean="0">
              <a:latin typeface="+mj-lt"/>
            </a:endParaRPr>
          </a:p>
          <a:p>
            <a:pPr lvl="1">
              <a:buClr>
                <a:schemeClr val="tx2"/>
              </a:buClr>
            </a:pPr>
            <a:r>
              <a:rPr lang="en-US" sz="1100" b="1" dirty="0" smtClean="0">
                <a:latin typeface="+mj-lt"/>
              </a:rPr>
              <a:t>	private static final String[] </a:t>
            </a:r>
            <a:r>
              <a:rPr lang="en-US" sz="1100" b="1" i="1" dirty="0" smtClean="0">
                <a:latin typeface="+mj-lt"/>
              </a:rPr>
              <a:t>RESTRICTIONS = {</a:t>
            </a:r>
          </a:p>
          <a:p>
            <a:pPr lvl="1">
              <a:buClr>
                <a:schemeClr val="tx2"/>
              </a:buClr>
            </a:pPr>
            <a:r>
              <a:rPr lang="it-IT" sz="1100" dirty="0" smtClean="0">
                <a:latin typeface="+mj-lt"/>
              </a:rPr>
              <a:t>		"</a:t>
            </a:r>
            <a:r>
              <a:rPr lang="it-IT" sz="1100" dirty="0" err="1" smtClean="0">
                <a:latin typeface="+mj-lt"/>
              </a:rPr>
              <a:t>lower</a:t>
            </a:r>
            <a:r>
              <a:rPr lang="it-IT" sz="1100" dirty="0" smtClean="0">
                <a:latin typeface="+mj-lt"/>
              </a:rPr>
              <a:t>(</a:t>
            </a:r>
            <a:r>
              <a:rPr lang="it-IT" sz="1100" dirty="0" err="1" smtClean="0">
                <a:latin typeface="+mj-lt"/>
              </a:rPr>
              <a:t>account.username</a:t>
            </a:r>
            <a:r>
              <a:rPr lang="it-IT" sz="1100" dirty="0" smtClean="0">
                <a:latin typeface="+mj-lt"/>
              </a:rPr>
              <a:t>) </a:t>
            </a:r>
            <a:r>
              <a:rPr lang="it-IT" sz="1100" dirty="0" err="1" smtClean="0">
                <a:latin typeface="+mj-lt"/>
              </a:rPr>
              <a:t>like</a:t>
            </a:r>
            <a:r>
              <a:rPr lang="it-IT" sz="1100" dirty="0" smtClean="0">
                <a:latin typeface="+mj-lt"/>
              </a:rPr>
              <a:t> </a:t>
            </a:r>
            <a:r>
              <a:rPr lang="it-IT" sz="1100" dirty="0" err="1" smtClean="0">
                <a:latin typeface="+mj-lt"/>
              </a:rPr>
              <a:t>concat</a:t>
            </a:r>
            <a:r>
              <a:rPr lang="it-IT" sz="1100" dirty="0" smtClean="0">
                <a:latin typeface="+mj-lt"/>
              </a:rPr>
              <a:t>(</a:t>
            </a:r>
            <a:r>
              <a:rPr lang="it-IT" sz="1100" dirty="0" err="1" smtClean="0">
                <a:latin typeface="+mj-lt"/>
              </a:rPr>
              <a:t>lower</a:t>
            </a:r>
            <a:r>
              <a:rPr lang="it-IT" sz="1100" dirty="0" smtClean="0">
                <a:latin typeface="+mj-lt"/>
              </a:rPr>
              <a:t>(#{</a:t>
            </a:r>
            <a:r>
              <a:rPr lang="it-IT" sz="1100" dirty="0" err="1" smtClean="0">
                <a:latin typeface="+mj-lt"/>
              </a:rPr>
              <a:t>accountList.account.username</a:t>
            </a:r>
            <a:r>
              <a:rPr lang="it-IT" sz="1100" dirty="0" smtClean="0">
                <a:latin typeface="+mj-lt"/>
              </a:rPr>
              <a:t>}),'%')",</a:t>
            </a:r>
          </a:p>
          <a:p>
            <a:pPr lvl="1">
              <a:buClr>
                <a:schemeClr val="tx2"/>
              </a:buClr>
            </a:pPr>
            <a:r>
              <a:rPr lang="it-IT" sz="1100" dirty="0" smtClean="0">
                <a:latin typeface="+mj-lt"/>
              </a:rPr>
              <a:t>		"</a:t>
            </a:r>
            <a:r>
              <a:rPr lang="it-IT" sz="1100" dirty="0" err="1" smtClean="0">
                <a:latin typeface="+mj-lt"/>
              </a:rPr>
              <a:t>lower</a:t>
            </a:r>
            <a:r>
              <a:rPr lang="it-IT" sz="1100" dirty="0" smtClean="0">
                <a:latin typeface="+mj-lt"/>
              </a:rPr>
              <a:t>(</a:t>
            </a:r>
            <a:r>
              <a:rPr lang="it-IT" sz="1100" dirty="0" err="1" smtClean="0">
                <a:latin typeface="+mj-lt"/>
              </a:rPr>
              <a:t>account.passwordHash</a:t>
            </a:r>
            <a:r>
              <a:rPr lang="it-IT" sz="1100" dirty="0" smtClean="0">
                <a:latin typeface="+mj-lt"/>
              </a:rPr>
              <a:t>) </a:t>
            </a:r>
            <a:r>
              <a:rPr lang="it-IT" sz="1100" dirty="0" err="1" smtClean="0">
                <a:latin typeface="+mj-lt"/>
              </a:rPr>
              <a:t>like</a:t>
            </a:r>
            <a:r>
              <a:rPr lang="it-IT" sz="1100" dirty="0" smtClean="0">
                <a:latin typeface="+mj-lt"/>
              </a:rPr>
              <a:t> </a:t>
            </a:r>
            <a:r>
              <a:rPr lang="it-IT" sz="1100" dirty="0" err="1" smtClean="0">
                <a:latin typeface="+mj-lt"/>
              </a:rPr>
              <a:t>concat</a:t>
            </a:r>
            <a:r>
              <a:rPr lang="it-IT" sz="1100" dirty="0" smtClean="0">
                <a:latin typeface="+mj-lt"/>
              </a:rPr>
              <a:t>(</a:t>
            </a:r>
            <a:r>
              <a:rPr lang="it-IT" sz="1100" dirty="0" err="1" smtClean="0">
                <a:latin typeface="+mj-lt"/>
              </a:rPr>
              <a:t>lower</a:t>
            </a:r>
            <a:r>
              <a:rPr lang="it-IT" sz="1100" dirty="0" smtClean="0">
                <a:latin typeface="+mj-lt"/>
              </a:rPr>
              <a:t>(#{</a:t>
            </a:r>
            <a:r>
              <a:rPr lang="it-IT" sz="1100" dirty="0" err="1" smtClean="0">
                <a:latin typeface="+mj-lt"/>
              </a:rPr>
              <a:t>accountList.account.passwordHash</a:t>
            </a:r>
            <a:r>
              <a:rPr lang="it-IT" sz="1100" dirty="0" smtClean="0">
                <a:latin typeface="+mj-lt"/>
              </a:rPr>
              <a:t>}),'%')",};</a:t>
            </a:r>
          </a:p>
          <a:p>
            <a:pPr lvl="1">
              <a:buClr>
                <a:schemeClr val="tx2"/>
              </a:buClr>
            </a:pPr>
            <a:r>
              <a:rPr lang="en-US" sz="1100" b="1" dirty="0" smtClean="0">
                <a:latin typeface="+mj-lt"/>
              </a:rPr>
              <a:t>	private Account </a:t>
            </a:r>
            <a:r>
              <a:rPr lang="en-US" sz="1100" b="1" dirty="0" err="1" smtClean="0">
                <a:latin typeface="+mj-lt"/>
              </a:rPr>
              <a:t>account</a:t>
            </a:r>
            <a:r>
              <a:rPr lang="en-US" sz="1100" b="1" dirty="0" smtClean="0">
                <a:latin typeface="+mj-lt"/>
              </a:rPr>
              <a:t> = new Account();</a:t>
            </a:r>
            <a:endParaRPr lang="it-IT" sz="1100" dirty="0" smtClean="0">
              <a:latin typeface="+mj-lt"/>
            </a:endParaRPr>
          </a:p>
          <a:p>
            <a:pPr lvl="2">
              <a:buClr>
                <a:schemeClr val="tx2"/>
              </a:buClr>
            </a:pPr>
            <a:r>
              <a:rPr lang="it-IT" sz="1100" b="1" dirty="0" smtClean="0">
                <a:latin typeface="+mj-lt"/>
              </a:rPr>
              <a:t>public </a:t>
            </a:r>
            <a:r>
              <a:rPr lang="it-IT" sz="1100" b="1" dirty="0" err="1" smtClean="0">
                <a:latin typeface="+mj-lt"/>
              </a:rPr>
              <a:t>AccountList</a:t>
            </a:r>
            <a:r>
              <a:rPr lang="it-IT" sz="1100" b="1" dirty="0" smtClean="0">
                <a:latin typeface="+mj-lt"/>
              </a:rPr>
              <a:t>() {</a:t>
            </a:r>
          </a:p>
          <a:p>
            <a:pPr lvl="2">
              <a:buClr>
                <a:schemeClr val="tx2"/>
              </a:buClr>
            </a:pPr>
            <a:r>
              <a:rPr lang="it-IT" sz="1100" dirty="0" err="1" smtClean="0">
                <a:latin typeface="+mj-lt"/>
              </a:rPr>
              <a:t>setEjbql</a:t>
            </a:r>
            <a:r>
              <a:rPr lang="it-IT" sz="1100" dirty="0" smtClean="0">
                <a:latin typeface="+mj-lt"/>
              </a:rPr>
              <a:t>(</a:t>
            </a:r>
            <a:r>
              <a:rPr lang="it-IT" sz="1100" i="1" dirty="0" smtClean="0">
                <a:latin typeface="+mj-lt"/>
              </a:rPr>
              <a:t>EJBQL);</a:t>
            </a:r>
          </a:p>
          <a:p>
            <a:pPr lvl="2">
              <a:buClr>
                <a:schemeClr val="tx2"/>
              </a:buClr>
            </a:pPr>
            <a:r>
              <a:rPr lang="it-IT" sz="1100" dirty="0" err="1" smtClean="0">
                <a:latin typeface="+mj-lt"/>
              </a:rPr>
              <a:t>setRestrictionExpressionStrings</a:t>
            </a:r>
            <a:r>
              <a:rPr lang="it-IT" sz="1100" dirty="0" smtClean="0">
                <a:latin typeface="+mj-lt"/>
              </a:rPr>
              <a:t>(</a:t>
            </a:r>
            <a:r>
              <a:rPr lang="it-IT" sz="1100" dirty="0" err="1" smtClean="0">
                <a:latin typeface="+mj-lt"/>
              </a:rPr>
              <a:t>Arrays.</a:t>
            </a:r>
            <a:r>
              <a:rPr lang="it-IT" sz="1100" i="1" dirty="0" err="1" smtClean="0">
                <a:latin typeface="+mj-lt"/>
              </a:rPr>
              <a:t>asList</a:t>
            </a:r>
            <a:r>
              <a:rPr lang="it-IT" sz="1100" i="1" dirty="0" smtClean="0">
                <a:latin typeface="+mj-lt"/>
              </a:rPr>
              <a:t>(RESTRICTIONS));</a:t>
            </a:r>
            <a:endParaRPr lang="it-IT" sz="1100" dirty="0" smtClean="0">
              <a:latin typeface="+mj-lt"/>
            </a:endParaRPr>
          </a:p>
          <a:p>
            <a:pPr lvl="2">
              <a:buClr>
                <a:schemeClr val="tx2"/>
              </a:buClr>
            </a:pPr>
            <a:r>
              <a:rPr lang="it-IT" sz="1100" dirty="0" err="1" smtClean="0">
                <a:latin typeface="+mj-lt"/>
              </a:rPr>
              <a:t>setMaxResults</a:t>
            </a:r>
            <a:r>
              <a:rPr lang="it-IT" sz="1100" dirty="0" smtClean="0">
                <a:latin typeface="+mj-lt"/>
              </a:rPr>
              <a:t>(25);  }</a:t>
            </a:r>
          </a:p>
          <a:p>
            <a:pPr lvl="2">
              <a:buClr>
                <a:schemeClr val="tx2"/>
              </a:buClr>
            </a:pPr>
            <a:r>
              <a:rPr lang="it-IT" sz="1100" b="1" dirty="0" smtClean="0">
                <a:latin typeface="+mj-lt"/>
              </a:rPr>
              <a:t>public Account </a:t>
            </a:r>
            <a:r>
              <a:rPr lang="it-IT" sz="1100" b="1" dirty="0" err="1" smtClean="0">
                <a:latin typeface="+mj-lt"/>
              </a:rPr>
              <a:t>getAccount</a:t>
            </a:r>
            <a:r>
              <a:rPr lang="it-IT" sz="1100" b="1" dirty="0" smtClean="0">
                <a:latin typeface="+mj-lt"/>
              </a:rPr>
              <a:t>() {</a:t>
            </a:r>
          </a:p>
          <a:p>
            <a:pPr lvl="2">
              <a:buClr>
                <a:schemeClr val="tx2"/>
              </a:buClr>
            </a:pPr>
            <a:r>
              <a:rPr lang="it-IT" sz="1100" b="1" dirty="0" err="1" smtClean="0">
                <a:latin typeface="+mj-lt"/>
              </a:rPr>
              <a:t>return</a:t>
            </a:r>
            <a:r>
              <a:rPr lang="it-IT" sz="1100" b="1" dirty="0" smtClean="0">
                <a:latin typeface="+mj-lt"/>
              </a:rPr>
              <a:t> account;  </a:t>
            </a:r>
            <a:r>
              <a:rPr lang="it-IT" sz="1100" dirty="0" smtClean="0">
                <a:latin typeface="+mj-lt"/>
              </a:rPr>
              <a:t>}</a:t>
            </a:r>
          </a:p>
          <a:p>
            <a:pPr lvl="2">
              <a:buClr>
                <a:schemeClr val="tx2"/>
              </a:buClr>
            </a:pPr>
            <a:r>
              <a:rPr lang="it-IT" sz="1100" dirty="0" smtClean="0">
                <a:latin typeface="+mj-lt"/>
              </a:rPr>
              <a:t>}</a:t>
            </a:r>
          </a:p>
        </p:txBody>
      </p:sp>
      <p:sp>
        <p:nvSpPr>
          <p:cNvPr id="15363" name="Rectangle 1"/>
          <p:cNvSpPr>
            <a:spLocks noGrp="1" noChangeArrowheads="1"/>
          </p:cNvSpPr>
          <p:nvPr>
            <p:ph type="title" idx="4294967295"/>
          </p:nvPr>
        </p:nvSpPr>
        <p:spPr>
          <a:xfrm>
            <a:off x="457200" y="274638"/>
            <a:ext cx="8229600" cy="1143000"/>
          </a:xfrm>
        </p:spPr>
        <p:txBody>
          <a:bodyPr lIns="90000" rIns="90000" bIns="46800" anchor="ctr"/>
          <a:lstStyle/>
          <a:p>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4400" dirty="0" smtClean="0"/>
              <a:t>CRUD </a:t>
            </a:r>
            <a:r>
              <a:rPr lang="it-IT" sz="4400" dirty="0" err="1" smtClean="0"/>
              <a:t>Pojo</a:t>
            </a:r>
            <a:r>
              <a:rPr lang="it-IT" sz="4400" dirty="0" smtClean="0"/>
              <a:t> (2)</a:t>
            </a:r>
            <a:endParaRPr lang="it-IT" sz="4400" dirty="0" smtClean="0"/>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4294967295"/>
          </p:nvPr>
        </p:nvSpPr>
        <p:spPr>
          <a:xfrm>
            <a:off x="457200" y="1357313"/>
            <a:ext cx="8229600" cy="5286375"/>
          </a:xfrm>
        </p:spPr>
        <p:txBody>
          <a:bodyPr/>
          <a:lstStyle/>
          <a:p>
            <a:pPr>
              <a:buFont typeface="Arial" pitchFamily="34" charset="0"/>
              <a:buChar char="•"/>
              <a:defRPr/>
            </a:pPr>
            <a:r>
              <a:rPr lang="it-IT" sz="1400" b="1" noProof="1" smtClean="0">
                <a:solidFill>
                  <a:schemeClr val="tx1"/>
                </a:solidFill>
                <a:ea typeface="+mn-ea"/>
              </a:rPr>
              <a:t>Per informare Jboss di quale database usiamo abbiamo dovuto inserire le seguenti informazioni nel file SeamAmiciDelGas-ds.xml:</a:t>
            </a:r>
            <a:endParaRPr lang="en-US" sz="1400" b="1" noProof="1" smtClean="0">
              <a:solidFill>
                <a:srgbClr val="00B050"/>
              </a:solidFill>
              <a:ea typeface="+mn-ea"/>
            </a:endParaRPr>
          </a:p>
          <a:p>
            <a:pPr>
              <a:defRPr/>
            </a:pPr>
            <a:r>
              <a:rPr lang="it-IT" sz="1000" dirty="0" smtClean="0">
                <a:solidFill>
                  <a:srgbClr val="00B050"/>
                </a:solidFill>
                <a:ea typeface="+mn-ea"/>
              </a:rPr>
              <a:t>&lt;</a:t>
            </a:r>
            <a:r>
              <a:rPr lang="it-IT" sz="1000" dirty="0" err="1" smtClean="0">
                <a:solidFill>
                  <a:srgbClr val="00B050"/>
                </a:solidFill>
                <a:ea typeface="+mn-ea"/>
              </a:rPr>
              <a:t>xa-datasource</a:t>
            </a:r>
            <a:r>
              <a:rPr lang="it-IT" sz="1000" dirty="0" smtClean="0">
                <a:solidFill>
                  <a:srgbClr val="00B050"/>
                </a:solidFill>
                <a:ea typeface="+mn-ea"/>
              </a:rPr>
              <a:t>&gt;</a:t>
            </a:r>
          </a:p>
          <a:p>
            <a:pPr>
              <a:defRPr/>
            </a:pPr>
            <a:r>
              <a:rPr lang="it-IT" sz="1000" dirty="0" smtClean="0">
                <a:solidFill>
                  <a:srgbClr val="00B050"/>
                </a:solidFill>
                <a:ea typeface="+mn-ea"/>
              </a:rPr>
              <a:t>	&lt;</a:t>
            </a:r>
            <a:r>
              <a:rPr lang="it-IT" sz="1000" dirty="0" err="1" smtClean="0">
                <a:solidFill>
                  <a:srgbClr val="00B050"/>
                </a:solidFill>
                <a:ea typeface="+mn-ea"/>
              </a:rPr>
              <a:t>jndi-name</a:t>
            </a:r>
            <a:r>
              <a:rPr lang="it-IT" sz="1000" dirty="0" smtClean="0">
                <a:solidFill>
                  <a:srgbClr val="00B050"/>
                </a:solidFill>
                <a:ea typeface="+mn-ea"/>
              </a:rPr>
              <a:t>&gt;</a:t>
            </a:r>
            <a:r>
              <a:rPr lang="it-IT" sz="1000" dirty="0" err="1" smtClean="0">
                <a:solidFill>
                  <a:schemeClr val="tx1"/>
                </a:solidFill>
                <a:ea typeface="+mn-ea"/>
              </a:rPr>
              <a:t>SeamAmiciDelGasDatasource</a:t>
            </a:r>
            <a:r>
              <a:rPr lang="it-IT" sz="1000" dirty="0" smtClean="0">
                <a:solidFill>
                  <a:srgbClr val="00B050"/>
                </a:solidFill>
                <a:ea typeface="+mn-ea"/>
              </a:rPr>
              <a:t>&lt;/</a:t>
            </a:r>
            <a:r>
              <a:rPr lang="it-IT" sz="1000" dirty="0" err="1" smtClean="0">
                <a:solidFill>
                  <a:srgbClr val="00B050"/>
                </a:solidFill>
                <a:ea typeface="+mn-ea"/>
              </a:rPr>
              <a:t>jndi-name</a:t>
            </a:r>
            <a:r>
              <a:rPr lang="it-IT" sz="1000" dirty="0" smtClean="0">
                <a:solidFill>
                  <a:srgbClr val="00B050"/>
                </a:solidFill>
                <a:ea typeface="+mn-ea"/>
              </a:rPr>
              <a:t>&gt;</a:t>
            </a:r>
          </a:p>
          <a:p>
            <a:pPr>
              <a:defRPr/>
            </a:pPr>
            <a:r>
              <a:rPr lang="it-IT" sz="1000" dirty="0" smtClean="0">
                <a:solidFill>
                  <a:srgbClr val="00B050"/>
                </a:solidFill>
                <a:ea typeface="+mn-ea"/>
              </a:rPr>
              <a:t>	&lt;</a:t>
            </a:r>
            <a:r>
              <a:rPr lang="it-IT" sz="1000" dirty="0" err="1" smtClean="0">
                <a:solidFill>
                  <a:srgbClr val="00B050"/>
                </a:solidFill>
                <a:ea typeface="+mn-ea"/>
              </a:rPr>
              <a:t>use-java-context</a:t>
            </a:r>
            <a:r>
              <a:rPr lang="it-IT" sz="1000" dirty="0" smtClean="0">
                <a:solidFill>
                  <a:srgbClr val="00B050"/>
                </a:solidFill>
                <a:ea typeface="+mn-ea"/>
              </a:rPr>
              <a:t>&gt;</a:t>
            </a:r>
            <a:r>
              <a:rPr lang="it-IT" sz="1000" dirty="0" err="1" smtClean="0">
                <a:solidFill>
                  <a:schemeClr val="tx1"/>
                </a:solidFill>
                <a:ea typeface="+mn-ea"/>
              </a:rPr>
              <a:t>true</a:t>
            </a:r>
            <a:r>
              <a:rPr lang="it-IT" sz="1000" dirty="0" smtClean="0">
                <a:solidFill>
                  <a:srgbClr val="00B050"/>
                </a:solidFill>
                <a:ea typeface="+mn-ea"/>
              </a:rPr>
              <a:t>&lt;/</a:t>
            </a:r>
            <a:r>
              <a:rPr lang="it-IT" sz="1000" dirty="0" err="1" smtClean="0">
                <a:solidFill>
                  <a:srgbClr val="00B050"/>
                </a:solidFill>
                <a:ea typeface="+mn-ea"/>
              </a:rPr>
              <a:t>use-java-context</a:t>
            </a:r>
            <a:r>
              <a:rPr lang="it-IT" sz="1000" dirty="0" smtClean="0">
                <a:solidFill>
                  <a:srgbClr val="00B050"/>
                </a:solidFill>
                <a:ea typeface="+mn-ea"/>
              </a:rPr>
              <a:t>&gt;</a:t>
            </a:r>
          </a:p>
          <a:p>
            <a:pPr>
              <a:defRPr/>
            </a:pPr>
            <a:r>
              <a:rPr lang="it-IT" sz="1000" dirty="0" smtClean="0">
                <a:solidFill>
                  <a:srgbClr val="00B050"/>
                </a:solidFill>
                <a:ea typeface="+mn-ea"/>
              </a:rPr>
              <a:t>	&lt;</a:t>
            </a:r>
            <a:r>
              <a:rPr lang="it-IT" sz="1000" dirty="0" err="1" smtClean="0">
                <a:solidFill>
                  <a:srgbClr val="00B050"/>
                </a:solidFill>
                <a:ea typeface="+mn-ea"/>
              </a:rPr>
              <a:t>track-connection-by-tx</a:t>
            </a:r>
            <a:r>
              <a:rPr lang="it-IT" sz="1000" dirty="0" smtClean="0">
                <a:solidFill>
                  <a:srgbClr val="00B050"/>
                </a:solidFill>
                <a:ea typeface="+mn-ea"/>
              </a:rPr>
              <a:t>&gt;&lt;/</a:t>
            </a:r>
            <a:r>
              <a:rPr lang="it-IT" sz="1000" dirty="0" err="1" smtClean="0">
                <a:solidFill>
                  <a:srgbClr val="00B050"/>
                </a:solidFill>
                <a:ea typeface="+mn-ea"/>
              </a:rPr>
              <a:t>track-connection-by-tx</a:t>
            </a:r>
            <a:r>
              <a:rPr lang="it-IT" sz="1000" dirty="0" smtClean="0">
                <a:solidFill>
                  <a:srgbClr val="00B050"/>
                </a:solidFill>
                <a:ea typeface="+mn-ea"/>
              </a:rPr>
              <a:t>&gt;</a:t>
            </a:r>
          </a:p>
          <a:p>
            <a:pPr>
              <a:defRPr/>
            </a:pPr>
            <a:r>
              <a:rPr lang="it-IT" sz="1000" dirty="0" smtClean="0">
                <a:solidFill>
                  <a:srgbClr val="00B050"/>
                </a:solidFill>
                <a:ea typeface="+mn-ea"/>
              </a:rPr>
              <a:t>	&lt;</a:t>
            </a:r>
            <a:r>
              <a:rPr lang="it-IT" sz="1000" dirty="0" err="1" smtClean="0">
                <a:solidFill>
                  <a:srgbClr val="00B050"/>
                </a:solidFill>
                <a:ea typeface="+mn-ea"/>
              </a:rPr>
              <a:t>xa-datasource-class</a:t>
            </a:r>
            <a:r>
              <a:rPr lang="it-IT" sz="1000" dirty="0" smtClean="0">
                <a:solidFill>
                  <a:srgbClr val="00B050"/>
                </a:solidFill>
                <a:ea typeface="+mn-ea"/>
              </a:rPr>
              <a:t>&gt;</a:t>
            </a:r>
            <a:r>
              <a:rPr lang="it-IT" sz="1000" dirty="0" smtClean="0">
                <a:solidFill>
                  <a:schemeClr val="tx1"/>
                </a:solidFill>
                <a:ea typeface="+mn-ea"/>
              </a:rPr>
              <a:t>com.mysql.jdbc.jdbc2.optional.MysqlXADataSource</a:t>
            </a:r>
            <a:r>
              <a:rPr lang="it-IT" sz="1000" dirty="0" smtClean="0">
                <a:solidFill>
                  <a:srgbClr val="00B050"/>
                </a:solidFill>
                <a:ea typeface="+mn-ea"/>
              </a:rPr>
              <a:t>&lt;/</a:t>
            </a:r>
            <a:r>
              <a:rPr lang="it-IT" sz="1000" dirty="0" err="1" smtClean="0">
                <a:solidFill>
                  <a:srgbClr val="00B050"/>
                </a:solidFill>
                <a:ea typeface="+mn-ea"/>
              </a:rPr>
              <a:t>xa-datasource-class</a:t>
            </a:r>
            <a:r>
              <a:rPr lang="it-IT" sz="1000" dirty="0" smtClean="0">
                <a:solidFill>
                  <a:srgbClr val="00B050"/>
                </a:solidFill>
                <a:ea typeface="+mn-ea"/>
              </a:rPr>
              <a:t>&gt;</a:t>
            </a:r>
          </a:p>
          <a:p>
            <a:pPr>
              <a:defRPr/>
            </a:pPr>
            <a:r>
              <a:rPr lang="it-IT" sz="1000" dirty="0" smtClean="0">
                <a:solidFill>
                  <a:srgbClr val="00B050"/>
                </a:solidFill>
                <a:ea typeface="+mn-ea"/>
              </a:rPr>
              <a:t>	&lt;</a:t>
            </a:r>
            <a:r>
              <a:rPr lang="it-IT" sz="1000" dirty="0" err="1" smtClean="0">
                <a:solidFill>
                  <a:srgbClr val="00B050"/>
                </a:solidFill>
                <a:ea typeface="+mn-ea"/>
              </a:rPr>
              <a:t>xa-datasource-property</a:t>
            </a:r>
            <a:r>
              <a:rPr lang="it-IT" sz="1000" dirty="0" smtClean="0">
                <a:solidFill>
                  <a:srgbClr val="00B050"/>
                </a:solidFill>
                <a:ea typeface="+mn-ea"/>
              </a:rPr>
              <a:t> </a:t>
            </a:r>
            <a:r>
              <a:rPr lang="it-IT" sz="1000" dirty="0" err="1" smtClean="0">
                <a:solidFill>
                  <a:srgbClr val="C00000"/>
                </a:solidFill>
                <a:ea typeface="+mn-ea"/>
              </a:rPr>
              <a:t>name=</a:t>
            </a:r>
            <a:r>
              <a:rPr lang="it-IT" sz="1000" dirty="0" smtClean="0">
                <a:solidFill>
                  <a:schemeClr val="accent6">
                    <a:lumMod val="75000"/>
                  </a:schemeClr>
                </a:solidFill>
                <a:ea typeface="+mn-ea"/>
              </a:rPr>
              <a:t>"URL"</a:t>
            </a:r>
            <a:r>
              <a:rPr lang="it-IT" sz="1000" dirty="0" smtClean="0">
                <a:solidFill>
                  <a:srgbClr val="00B050"/>
                </a:solidFill>
                <a:ea typeface="+mn-ea"/>
              </a:rPr>
              <a:t>&gt;</a:t>
            </a:r>
            <a:r>
              <a:rPr lang="it-IT" sz="1000" dirty="0" err="1" smtClean="0">
                <a:solidFill>
                  <a:schemeClr val="tx1"/>
                </a:solidFill>
                <a:ea typeface="+mn-ea"/>
              </a:rPr>
              <a:t>jdbc</a:t>
            </a:r>
            <a:r>
              <a:rPr lang="it-IT" sz="1000" dirty="0" smtClean="0">
                <a:solidFill>
                  <a:schemeClr val="tx1"/>
                </a:solidFill>
                <a:ea typeface="+mn-ea"/>
              </a:rPr>
              <a:t>:</a:t>
            </a:r>
            <a:r>
              <a:rPr lang="it-IT" sz="1000" dirty="0" err="1" smtClean="0">
                <a:solidFill>
                  <a:schemeClr val="tx1"/>
                </a:solidFill>
                <a:ea typeface="+mn-ea"/>
              </a:rPr>
              <a:t>mysql</a:t>
            </a:r>
            <a:r>
              <a:rPr lang="it-IT" sz="1000" dirty="0" smtClean="0">
                <a:solidFill>
                  <a:schemeClr val="tx1"/>
                </a:solidFill>
                <a:ea typeface="+mn-ea"/>
              </a:rPr>
              <a:t>://</a:t>
            </a:r>
            <a:r>
              <a:rPr lang="it-IT" sz="1000" dirty="0" err="1" smtClean="0">
                <a:solidFill>
                  <a:schemeClr val="tx1"/>
                </a:solidFill>
                <a:ea typeface="+mn-ea"/>
              </a:rPr>
              <a:t>localhost</a:t>
            </a:r>
            <a:r>
              <a:rPr lang="it-IT" sz="1000" dirty="0" smtClean="0">
                <a:solidFill>
                  <a:schemeClr val="tx1"/>
                </a:solidFill>
                <a:ea typeface="+mn-ea"/>
              </a:rPr>
              <a:t>:3306/</a:t>
            </a:r>
            <a:r>
              <a:rPr lang="it-IT" sz="1000" dirty="0" err="1" smtClean="0">
                <a:solidFill>
                  <a:schemeClr val="tx1"/>
                </a:solidFill>
                <a:ea typeface="+mn-ea"/>
              </a:rPr>
              <a:t>database_gas</a:t>
            </a:r>
            <a:r>
              <a:rPr lang="it-IT" sz="1000" dirty="0" smtClean="0">
                <a:solidFill>
                  <a:srgbClr val="00B050"/>
                </a:solidFill>
                <a:ea typeface="+mn-ea"/>
              </a:rPr>
              <a:t>&lt;/</a:t>
            </a:r>
            <a:r>
              <a:rPr lang="it-IT" sz="1000" dirty="0" err="1" smtClean="0">
                <a:solidFill>
                  <a:srgbClr val="00B050"/>
                </a:solidFill>
                <a:ea typeface="+mn-ea"/>
              </a:rPr>
              <a:t>xa-datasource-property</a:t>
            </a:r>
            <a:r>
              <a:rPr lang="it-IT" sz="1000" dirty="0" smtClean="0">
                <a:solidFill>
                  <a:srgbClr val="00B050"/>
                </a:solidFill>
                <a:ea typeface="+mn-ea"/>
              </a:rPr>
              <a:t>&gt;</a:t>
            </a:r>
          </a:p>
          <a:p>
            <a:pPr>
              <a:defRPr/>
            </a:pPr>
            <a:r>
              <a:rPr lang="it-IT" sz="1000" dirty="0" smtClean="0">
                <a:solidFill>
                  <a:srgbClr val="00B050"/>
                </a:solidFill>
                <a:ea typeface="+mn-ea"/>
              </a:rPr>
              <a:t>	&lt;user-name&gt;</a:t>
            </a:r>
            <a:r>
              <a:rPr lang="it-IT" sz="1000" dirty="0" smtClean="0">
                <a:solidFill>
                  <a:schemeClr val="tx1"/>
                </a:solidFill>
                <a:ea typeface="+mn-ea"/>
              </a:rPr>
              <a:t>Gas</a:t>
            </a:r>
            <a:r>
              <a:rPr lang="it-IT" sz="1000" dirty="0" smtClean="0">
                <a:solidFill>
                  <a:srgbClr val="00B050"/>
                </a:solidFill>
                <a:ea typeface="+mn-ea"/>
              </a:rPr>
              <a:t>&lt;/user-name&gt;</a:t>
            </a:r>
          </a:p>
          <a:p>
            <a:pPr>
              <a:defRPr/>
            </a:pPr>
            <a:r>
              <a:rPr lang="it-IT" sz="1000" dirty="0" smtClean="0">
                <a:solidFill>
                  <a:srgbClr val="00B050"/>
                </a:solidFill>
                <a:ea typeface="+mn-ea"/>
              </a:rPr>
              <a:t>	&lt;password&gt;</a:t>
            </a:r>
            <a:r>
              <a:rPr lang="it-IT" sz="1000" dirty="0" smtClean="0">
                <a:solidFill>
                  <a:schemeClr val="tx1"/>
                </a:solidFill>
                <a:ea typeface="+mn-ea"/>
              </a:rPr>
              <a:t>gas</a:t>
            </a:r>
            <a:r>
              <a:rPr lang="it-IT" sz="1000" dirty="0" smtClean="0">
                <a:solidFill>
                  <a:srgbClr val="00B050"/>
                </a:solidFill>
                <a:ea typeface="+mn-ea"/>
              </a:rPr>
              <a:t>&lt;/password&gt;</a:t>
            </a:r>
          </a:p>
          <a:p>
            <a:pPr>
              <a:defRPr/>
            </a:pPr>
            <a:r>
              <a:rPr lang="it-IT" sz="1000" dirty="0" smtClean="0">
                <a:solidFill>
                  <a:srgbClr val="00B050"/>
                </a:solidFill>
                <a:ea typeface="+mn-ea"/>
              </a:rPr>
              <a:t>&lt;/</a:t>
            </a:r>
            <a:r>
              <a:rPr lang="it-IT" sz="1000" dirty="0" err="1" smtClean="0">
                <a:solidFill>
                  <a:srgbClr val="00B050"/>
                </a:solidFill>
                <a:ea typeface="+mn-ea"/>
              </a:rPr>
              <a:t>xa-datasource</a:t>
            </a:r>
            <a:r>
              <a:rPr lang="it-IT" sz="1000" dirty="0" smtClean="0">
                <a:solidFill>
                  <a:srgbClr val="00B050"/>
                </a:solidFill>
                <a:ea typeface="+mn-ea"/>
              </a:rPr>
              <a:t>&gt;</a:t>
            </a:r>
          </a:p>
          <a:p>
            <a:pPr>
              <a:defRPr/>
            </a:pPr>
            <a:r>
              <a:rPr lang="it-IT" sz="1000" dirty="0" smtClean="0">
                <a:solidFill>
                  <a:srgbClr val="00B050"/>
                </a:solidFill>
                <a:ea typeface="+mn-ea"/>
              </a:rPr>
              <a:t>&lt;</a:t>
            </a:r>
            <a:r>
              <a:rPr lang="it-IT" sz="1000" dirty="0" err="1" smtClean="0">
                <a:solidFill>
                  <a:srgbClr val="00B050"/>
                </a:solidFill>
                <a:ea typeface="+mn-ea"/>
              </a:rPr>
              <a:t>xa-datasource</a:t>
            </a:r>
            <a:r>
              <a:rPr lang="it-IT" sz="1000" dirty="0" smtClean="0">
                <a:solidFill>
                  <a:srgbClr val="00B050"/>
                </a:solidFill>
                <a:ea typeface="+mn-ea"/>
              </a:rPr>
              <a:t>&gt;</a:t>
            </a:r>
          </a:p>
          <a:p>
            <a:pPr>
              <a:defRPr/>
            </a:pPr>
            <a:r>
              <a:rPr lang="it-IT" sz="1000" dirty="0" smtClean="0">
                <a:solidFill>
                  <a:srgbClr val="00B050"/>
                </a:solidFill>
                <a:ea typeface="+mn-ea"/>
              </a:rPr>
              <a:t>	&lt;</a:t>
            </a:r>
            <a:r>
              <a:rPr lang="it-IT" sz="1000" dirty="0" err="1" smtClean="0">
                <a:solidFill>
                  <a:srgbClr val="00B050"/>
                </a:solidFill>
                <a:ea typeface="+mn-ea"/>
              </a:rPr>
              <a:t>jndi-name</a:t>
            </a:r>
            <a:r>
              <a:rPr lang="it-IT" sz="1000" dirty="0" smtClean="0">
                <a:solidFill>
                  <a:srgbClr val="00B050"/>
                </a:solidFill>
                <a:ea typeface="+mn-ea"/>
              </a:rPr>
              <a:t>&gt;</a:t>
            </a:r>
            <a:r>
              <a:rPr lang="it-IT" sz="1000" dirty="0" err="1" smtClean="0">
                <a:solidFill>
                  <a:schemeClr val="tx1"/>
                </a:solidFill>
                <a:ea typeface="+mn-ea"/>
              </a:rPr>
              <a:t>SeamAmiciDelGasJbpmDatasource</a:t>
            </a:r>
            <a:r>
              <a:rPr lang="it-IT" sz="1000" dirty="0" smtClean="0">
                <a:solidFill>
                  <a:srgbClr val="00B050"/>
                </a:solidFill>
                <a:ea typeface="+mn-ea"/>
              </a:rPr>
              <a:t>&lt;/</a:t>
            </a:r>
            <a:r>
              <a:rPr lang="it-IT" sz="1000" dirty="0" err="1" smtClean="0">
                <a:solidFill>
                  <a:srgbClr val="00B050"/>
                </a:solidFill>
                <a:ea typeface="+mn-ea"/>
              </a:rPr>
              <a:t>jndi-name</a:t>
            </a:r>
            <a:r>
              <a:rPr lang="it-IT" sz="1000" dirty="0" smtClean="0">
                <a:solidFill>
                  <a:srgbClr val="00B050"/>
                </a:solidFill>
                <a:ea typeface="+mn-ea"/>
              </a:rPr>
              <a:t>&gt;</a:t>
            </a:r>
          </a:p>
          <a:p>
            <a:pPr>
              <a:defRPr/>
            </a:pPr>
            <a:r>
              <a:rPr lang="it-IT" sz="1000" dirty="0" smtClean="0">
                <a:solidFill>
                  <a:srgbClr val="00B050"/>
                </a:solidFill>
                <a:ea typeface="+mn-ea"/>
              </a:rPr>
              <a:t>	&lt;</a:t>
            </a:r>
            <a:r>
              <a:rPr lang="it-IT" sz="1000" dirty="0" err="1" smtClean="0">
                <a:solidFill>
                  <a:srgbClr val="00B050"/>
                </a:solidFill>
                <a:ea typeface="+mn-ea"/>
              </a:rPr>
              <a:t>use-java-context</a:t>
            </a:r>
            <a:r>
              <a:rPr lang="it-IT" sz="1000" dirty="0" smtClean="0">
                <a:solidFill>
                  <a:srgbClr val="00B050"/>
                </a:solidFill>
                <a:ea typeface="+mn-ea"/>
              </a:rPr>
              <a:t>&gt;</a:t>
            </a:r>
            <a:r>
              <a:rPr lang="it-IT" sz="1000" dirty="0" err="1" smtClean="0">
                <a:solidFill>
                  <a:schemeClr val="tx1"/>
                </a:solidFill>
                <a:ea typeface="+mn-ea"/>
              </a:rPr>
              <a:t>true</a:t>
            </a:r>
            <a:r>
              <a:rPr lang="it-IT" sz="1000" dirty="0" smtClean="0">
                <a:solidFill>
                  <a:srgbClr val="00B050"/>
                </a:solidFill>
                <a:ea typeface="+mn-ea"/>
              </a:rPr>
              <a:t>&lt;/</a:t>
            </a:r>
            <a:r>
              <a:rPr lang="it-IT" sz="1000" dirty="0" err="1" smtClean="0">
                <a:solidFill>
                  <a:srgbClr val="00B050"/>
                </a:solidFill>
                <a:ea typeface="+mn-ea"/>
              </a:rPr>
              <a:t>use-java-context</a:t>
            </a:r>
            <a:r>
              <a:rPr lang="it-IT" sz="1000" dirty="0" smtClean="0">
                <a:solidFill>
                  <a:srgbClr val="00B050"/>
                </a:solidFill>
                <a:ea typeface="+mn-ea"/>
              </a:rPr>
              <a:t>&gt;</a:t>
            </a:r>
          </a:p>
          <a:p>
            <a:pPr>
              <a:defRPr/>
            </a:pPr>
            <a:r>
              <a:rPr lang="it-IT" sz="1000" dirty="0" smtClean="0">
                <a:solidFill>
                  <a:srgbClr val="00B050"/>
                </a:solidFill>
                <a:ea typeface="+mn-ea"/>
              </a:rPr>
              <a:t>	&lt;</a:t>
            </a:r>
            <a:r>
              <a:rPr lang="it-IT" sz="1000" dirty="0" err="1" smtClean="0">
                <a:solidFill>
                  <a:srgbClr val="00B050"/>
                </a:solidFill>
                <a:ea typeface="+mn-ea"/>
              </a:rPr>
              <a:t>track-connection-by-tx</a:t>
            </a:r>
            <a:r>
              <a:rPr lang="it-IT" sz="1000" dirty="0" smtClean="0">
                <a:solidFill>
                  <a:srgbClr val="00B050"/>
                </a:solidFill>
                <a:ea typeface="+mn-ea"/>
              </a:rPr>
              <a:t>&gt;&lt;/</a:t>
            </a:r>
            <a:r>
              <a:rPr lang="it-IT" sz="1000" dirty="0" err="1" smtClean="0">
                <a:solidFill>
                  <a:srgbClr val="00B050"/>
                </a:solidFill>
                <a:ea typeface="+mn-ea"/>
              </a:rPr>
              <a:t>track-connection-by-tx</a:t>
            </a:r>
            <a:r>
              <a:rPr lang="it-IT" sz="1000" dirty="0" smtClean="0">
                <a:solidFill>
                  <a:srgbClr val="00B050"/>
                </a:solidFill>
                <a:ea typeface="+mn-ea"/>
              </a:rPr>
              <a:t>&gt;</a:t>
            </a:r>
          </a:p>
          <a:p>
            <a:pPr>
              <a:defRPr/>
            </a:pPr>
            <a:r>
              <a:rPr lang="it-IT" sz="1000" dirty="0" smtClean="0">
                <a:solidFill>
                  <a:srgbClr val="00B050"/>
                </a:solidFill>
                <a:ea typeface="+mn-ea"/>
              </a:rPr>
              <a:t>	&lt;</a:t>
            </a:r>
            <a:r>
              <a:rPr lang="it-IT" sz="1000" dirty="0" err="1" smtClean="0">
                <a:solidFill>
                  <a:srgbClr val="00B050"/>
                </a:solidFill>
                <a:ea typeface="+mn-ea"/>
              </a:rPr>
              <a:t>xa-datasource-class</a:t>
            </a:r>
            <a:r>
              <a:rPr lang="it-IT" sz="1000" dirty="0" smtClean="0">
                <a:solidFill>
                  <a:srgbClr val="00B050"/>
                </a:solidFill>
                <a:ea typeface="+mn-ea"/>
              </a:rPr>
              <a:t>&gt;</a:t>
            </a:r>
            <a:r>
              <a:rPr lang="it-IT" sz="1000" dirty="0" smtClean="0">
                <a:solidFill>
                  <a:schemeClr val="tx1"/>
                </a:solidFill>
                <a:ea typeface="+mn-ea"/>
              </a:rPr>
              <a:t>com.mysql.jdbc.jdbc2.optional.MysqlXADataSource</a:t>
            </a:r>
            <a:r>
              <a:rPr lang="it-IT" sz="1000" dirty="0" smtClean="0">
                <a:solidFill>
                  <a:srgbClr val="00B050"/>
                </a:solidFill>
                <a:ea typeface="+mn-ea"/>
              </a:rPr>
              <a:t>&lt;/</a:t>
            </a:r>
            <a:r>
              <a:rPr lang="it-IT" sz="1000" dirty="0" err="1" smtClean="0">
                <a:solidFill>
                  <a:srgbClr val="00B050"/>
                </a:solidFill>
                <a:ea typeface="+mn-ea"/>
              </a:rPr>
              <a:t>xa-datasource-class</a:t>
            </a:r>
            <a:r>
              <a:rPr lang="it-IT" sz="1000" dirty="0" smtClean="0">
                <a:solidFill>
                  <a:srgbClr val="00B050"/>
                </a:solidFill>
                <a:ea typeface="+mn-ea"/>
              </a:rPr>
              <a:t>&gt;</a:t>
            </a:r>
          </a:p>
          <a:p>
            <a:pPr>
              <a:defRPr/>
            </a:pPr>
            <a:r>
              <a:rPr lang="it-IT" sz="1000" dirty="0" smtClean="0">
                <a:solidFill>
                  <a:srgbClr val="00B050"/>
                </a:solidFill>
                <a:ea typeface="+mn-ea"/>
              </a:rPr>
              <a:t>	&lt;</a:t>
            </a:r>
            <a:r>
              <a:rPr lang="it-IT" sz="1000" dirty="0" err="1" smtClean="0">
                <a:solidFill>
                  <a:srgbClr val="00B050"/>
                </a:solidFill>
                <a:ea typeface="+mn-ea"/>
              </a:rPr>
              <a:t>xa-datasource-property</a:t>
            </a:r>
            <a:r>
              <a:rPr lang="it-IT" sz="1000" dirty="0" smtClean="0">
                <a:solidFill>
                  <a:srgbClr val="00B050"/>
                </a:solidFill>
                <a:ea typeface="+mn-ea"/>
              </a:rPr>
              <a:t> </a:t>
            </a:r>
            <a:r>
              <a:rPr lang="it-IT" sz="1000" dirty="0" err="1" smtClean="0">
                <a:solidFill>
                  <a:srgbClr val="C00000"/>
                </a:solidFill>
                <a:ea typeface="+mn-ea"/>
              </a:rPr>
              <a:t>name=</a:t>
            </a:r>
            <a:r>
              <a:rPr lang="it-IT" sz="1000" dirty="0" smtClean="0">
                <a:solidFill>
                  <a:schemeClr val="accent6">
                    <a:lumMod val="75000"/>
                  </a:schemeClr>
                </a:solidFill>
                <a:ea typeface="+mn-ea"/>
              </a:rPr>
              <a:t>"URL"</a:t>
            </a:r>
            <a:r>
              <a:rPr lang="it-IT" sz="1000" dirty="0" smtClean="0">
                <a:solidFill>
                  <a:srgbClr val="00B050"/>
                </a:solidFill>
                <a:ea typeface="+mn-ea"/>
              </a:rPr>
              <a:t>&gt;</a:t>
            </a:r>
            <a:r>
              <a:rPr lang="it-IT" sz="1000" dirty="0" err="1" smtClean="0">
                <a:solidFill>
                  <a:schemeClr val="tx1"/>
                </a:solidFill>
                <a:ea typeface="+mn-ea"/>
              </a:rPr>
              <a:t>jdbc</a:t>
            </a:r>
            <a:r>
              <a:rPr lang="it-IT" sz="1000" dirty="0" smtClean="0">
                <a:solidFill>
                  <a:schemeClr val="tx1"/>
                </a:solidFill>
                <a:ea typeface="+mn-ea"/>
              </a:rPr>
              <a:t>:</a:t>
            </a:r>
            <a:r>
              <a:rPr lang="it-IT" sz="1000" dirty="0" err="1" smtClean="0">
                <a:solidFill>
                  <a:schemeClr val="tx1"/>
                </a:solidFill>
                <a:ea typeface="+mn-ea"/>
              </a:rPr>
              <a:t>mysql</a:t>
            </a:r>
            <a:r>
              <a:rPr lang="it-IT" sz="1000" dirty="0" smtClean="0">
                <a:solidFill>
                  <a:schemeClr val="tx1"/>
                </a:solidFill>
                <a:ea typeface="+mn-ea"/>
              </a:rPr>
              <a:t>://</a:t>
            </a:r>
            <a:r>
              <a:rPr lang="it-IT" sz="1000" dirty="0" err="1" smtClean="0">
                <a:solidFill>
                  <a:schemeClr val="tx1"/>
                </a:solidFill>
                <a:ea typeface="+mn-ea"/>
              </a:rPr>
              <a:t>localhost</a:t>
            </a:r>
            <a:r>
              <a:rPr lang="it-IT" sz="1000" dirty="0" smtClean="0">
                <a:solidFill>
                  <a:schemeClr val="tx1"/>
                </a:solidFill>
                <a:ea typeface="+mn-ea"/>
              </a:rPr>
              <a:t>:3306/database_jbpm_gas</a:t>
            </a:r>
            <a:r>
              <a:rPr lang="it-IT" sz="1000" dirty="0" smtClean="0">
                <a:solidFill>
                  <a:srgbClr val="00B050"/>
                </a:solidFill>
                <a:ea typeface="+mn-ea"/>
              </a:rPr>
              <a:t>&lt;/</a:t>
            </a:r>
            <a:r>
              <a:rPr lang="it-IT" sz="1000" dirty="0" err="1" smtClean="0">
                <a:solidFill>
                  <a:srgbClr val="00B050"/>
                </a:solidFill>
                <a:ea typeface="+mn-ea"/>
              </a:rPr>
              <a:t>xa-datasource-property</a:t>
            </a:r>
            <a:r>
              <a:rPr lang="it-IT" sz="1000" dirty="0" smtClean="0">
                <a:solidFill>
                  <a:srgbClr val="00B050"/>
                </a:solidFill>
                <a:ea typeface="+mn-ea"/>
              </a:rPr>
              <a:t>&gt;</a:t>
            </a:r>
          </a:p>
          <a:p>
            <a:pPr>
              <a:defRPr/>
            </a:pPr>
            <a:r>
              <a:rPr lang="it-IT" sz="1000" dirty="0" smtClean="0">
                <a:solidFill>
                  <a:srgbClr val="00B050"/>
                </a:solidFill>
                <a:ea typeface="+mn-ea"/>
              </a:rPr>
              <a:t>	&lt;user-name&gt;</a:t>
            </a:r>
            <a:r>
              <a:rPr lang="it-IT" sz="1000" dirty="0" smtClean="0">
                <a:solidFill>
                  <a:schemeClr val="tx1"/>
                </a:solidFill>
                <a:ea typeface="+mn-ea"/>
              </a:rPr>
              <a:t>Gas</a:t>
            </a:r>
            <a:r>
              <a:rPr lang="it-IT" sz="1000" dirty="0" smtClean="0">
                <a:solidFill>
                  <a:srgbClr val="00B050"/>
                </a:solidFill>
                <a:ea typeface="+mn-ea"/>
              </a:rPr>
              <a:t>&lt;/user-name&gt;</a:t>
            </a:r>
          </a:p>
          <a:p>
            <a:pPr>
              <a:defRPr/>
            </a:pPr>
            <a:r>
              <a:rPr lang="it-IT" sz="1000" dirty="0" smtClean="0">
                <a:solidFill>
                  <a:srgbClr val="00B050"/>
                </a:solidFill>
                <a:ea typeface="+mn-ea"/>
              </a:rPr>
              <a:t>	&lt;password&gt;</a:t>
            </a:r>
            <a:r>
              <a:rPr lang="it-IT" sz="1000" dirty="0" smtClean="0">
                <a:solidFill>
                  <a:schemeClr val="tx1"/>
                </a:solidFill>
                <a:ea typeface="+mn-ea"/>
              </a:rPr>
              <a:t>gas</a:t>
            </a:r>
            <a:r>
              <a:rPr lang="it-IT" sz="1000" dirty="0" smtClean="0">
                <a:solidFill>
                  <a:srgbClr val="00B050"/>
                </a:solidFill>
                <a:ea typeface="+mn-ea"/>
              </a:rPr>
              <a:t>&lt;/password&gt;</a:t>
            </a:r>
          </a:p>
          <a:p>
            <a:pPr>
              <a:defRPr/>
            </a:pPr>
            <a:r>
              <a:rPr lang="it-IT" sz="1000" dirty="0" smtClean="0">
                <a:solidFill>
                  <a:srgbClr val="00B050"/>
                </a:solidFill>
                <a:ea typeface="+mn-ea"/>
              </a:rPr>
              <a:t>&lt;/</a:t>
            </a:r>
            <a:r>
              <a:rPr lang="it-IT" sz="1000" dirty="0" err="1" smtClean="0">
                <a:solidFill>
                  <a:srgbClr val="00B050"/>
                </a:solidFill>
                <a:ea typeface="+mn-ea"/>
              </a:rPr>
              <a:t>xa-datasource</a:t>
            </a:r>
            <a:r>
              <a:rPr lang="it-IT" sz="1000" dirty="0" smtClean="0">
                <a:solidFill>
                  <a:srgbClr val="00B050"/>
                </a:solidFill>
                <a:ea typeface="+mn-ea"/>
              </a:rPr>
              <a:t>&gt;</a:t>
            </a:r>
            <a:endParaRPr lang="it-IT" sz="1000" b="1" noProof="1" smtClean="0">
              <a:solidFill>
                <a:srgbClr val="00B050"/>
              </a:solidFill>
              <a:ea typeface="+mn-ea"/>
            </a:endParaRPr>
          </a:p>
        </p:txBody>
      </p:sp>
      <p:sp>
        <p:nvSpPr>
          <p:cNvPr id="10243" name="Rectangle 1"/>
          <p:cNvSpPr>
            <a:spLocks noGrp="1" noChangeArrowheads="1"/>
          </p:cNvSpPr>
          <p:nvPr>
            <p:ph type="title" idx="4294967295"/>
          </p:nvPr>
        </p:nvSpPr>
        <p:spPr>
          <a:xfrm>
            <a:off x="457200" y="274638"/>
            <a:ext cx="8229600" cy="1143000"/>
          </a:xfrm>
        </p:spPr>
        <p:txBody>
          <a:bodyPr lIns="90000" rIns="90000" bIns="46800" anchor="ctr"/>
          <a:lstStyle/>
          <a:p>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4400" smtClean="0"/>
              <a:t>Set up di JNDI data source</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clrChange>
              <a:clrFrom>
                <a:srgbClr val="FFFFFF"/>
              </a:clrFrom>
              <a:clrTo>
                <a:srgbClr val="FFFFFF">
                  <a:alpha val="0"/>
                </a:srgbClr>
              </a:clrTo>
            </a:clrChange>
          </a:blip>
          <a:srcRect l="2634" t="5518" r="2634" b="13794"/>
          <a:stretch>
            <a:fillRect/>
          </a:stretch>
        </p:blipFill>
        <p:spPr bwMode="auto">
          <a:xfrm>
            <a:off x="3277161" y="2917818"/>
            <a:ext cx="2589679" cy="1052923"/>
          </a:xfrm>
          <a:prstGeom prst="rect">
            <a:avLst/>
          </a:prstGeom>
          <a:noFill/>
          <a:ln w="9525">
            <a:noFill/>
            <a:miter lim="800000"/>
            <a:headEnd/>
            <a:tailEnd/>
          </a:ln>
          <a:effectLst>
            <a:reflection blurRad="6350" stA="50000" endA="300" endPos="90000" dir="5400000" sy="-100000" algn="bl" rotWithShape="0"/>
          </a:effectLst>
        </p:spPr>
      </p:pic>
      <p:graphicFrame>
        <p:nvGraphicFramePr>
          <p:cNvPr id="35" name="Diagramma 34"/>
          <p:cNvGraphicFramePr/>
          <p:nvPr/>
        </p:nvGraphicFramePr>
        <p:xfrm>
          <a:off x="0" y="763551"/>
          <a:ext cx="9144000" cy="58388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olo 1"/>
          <p:cNvSpPr>
            <a:spLocks noGrp="1"/>
          </p:cNvSpPr>
          <p:nvPr>
            <p:ph type="title"/>
          </p:nvPr>
        </p:nvSpPr>
        <p:spPr>
          <a:xfrm>
            <a:off x="117475" y="69850"/>
            <a:ext cx="8229600" cy="1143000"/>
          </a:xfrm>
        </p:spPr>
        <p:txBody>
          <a:bodyPr/>
          <a:lstStyle/>
          <a:p>
            <a:pPr eaLnBrk="1" hangingPunct="1"/>
            <a:r>
              <a:rPr lang="it-IT" smtClean="0"/>
              <a:t>Registrazione Cybercontadino</a:t>
            </a:r>
          </a:p>
        </p:txBody>
      </p:sp>
      <p:sp>
        <p:nvSpPr>
          <p:cNvPr id="5" name="CasellaDiTesto 4"/>
          <p:cNvSpPr txBox="1"/>
          <p:nvPr/>
        </p:nvSpPr>
        <p:spPr>
          <a:xfrm>
            <a:off x="1249317" y="5619780"/>
            <a:ext cx="2386020" cy="510778"/>
          </a:xfrm>
          <a:prstGeom prst="roundRect">
            <a:avLst/>
          </a:prstGeom>
          <a:gradFill>
            <a:gsLst>
              <a:gs pos="0">
                <a:schemeClr val="accent1">
                  <a:tint val="1000"/>
                  <a:alpha val="50000"/>
                </a:schemeClr>
              </a:gs>
              <a:gs pos="68000">
                <a:schemeClr val="accent1">
                  <a:tint val="77000"/>
                  <a:alpha val="50000"/>
                </a:schemeClr>
              </a:gs>
              <a:gs pos="81000">
                <a:schemeClr val="accent1">
                  <a:tint val="79000"/>
                  <a:alpha val="50000"/>
                </a:schemeClr>
              </a:gs>
              <a:gs pos="86000">
                <a:schemeClr val="accent1">
                  <a:tint val="73000"/>
                  <a:alpha val="50000"/>
                </a:schemeClr>
              </a:gs>
              <a:gs pos="100000">
                <a:schemeClr val="accent1">
                  <a:tint val="35000"/>
                  <a:alpha val="50000"/>
                </a:schemeClr>
              </a:gs>
            </a:gsLst>
          </a:gradFill>
          <a:ln>
            <a:noFill/>
          </a:ln>
        </p:spPr>
        <p:style>
          <a:lnRef idx="1">
            <a:schemeClr val="accent1"/>
          </a:lnRef>
          <a:fillRef idx="2">
            <a:schemeClr val="accent1"/>
          </a:fillRef>
          <a:effectRef idx="1">
            <a:schemeClr val="accent1"/>
          </a:effectRef>
          <a:fontRef idx="minor">
            <a:schemeClr val="dk1"/>
          </a:fontRef>
        </p:style>
        <p:txBody>
          <a:bodyPr>
            <a:spAutoFit/>
          </a:bodyPr>
          <a:lstStyle/>
          <a:p>
            <a:pPr algn="ctr" rtl="0">
              <a:defRPr/>
            </a:pPr>
            <a:r>
              <a:rPr lang="it-IT" sz="2400" b="1" kern="1200" dirty="0" err="1">
                <a:solidFill>
                  <a:prstClr val="black">
                    <a:lumMod val="95000"/>
                    <a:lumOff val="5000"/>
                  </a:prstClr>
                </a:solidFill>
                <a:latin typeface="Calibri"/>
                <a:ea typeface="+mn-ea"/>
                <a:cs typeface="+mn-cs"/>
              </a:rPr>
              <a:t>Cybercontadino</a:t>
            </a:r>
            <a:endParaRPr lang="it-IT" sz="2400" b="1" kern="1200" dirty="0">
              <a:solidFill>
                <a:prstClr val="black">
                  <a:lumMod val="95000"/>
                  <a:lumOff val="5000"/>
                </a:prstClr>
              </a:solidFill>
              <a:latin typeface="Calibri"/>
              <a:ea typeface="+mn-ea"/>
              <a:cs typeface="+mn-cs"/>
            </a:endParaRPr>
          </a:p>
        </p:txBody>
      </p:sp>
      <p:sp>
        <p:nvSpPr>
          <p:cNvPr id="6" name="CasellaDiTesto 5"/>
          <p:cNvSpPr txBox="1"/>
          <p:nvPr/>
        </p:nvSpPr>
        <p:spPr>
          <a:xfrm>
            <a:off x="299979" y="3831047"/>
            <a:ext cx="2386020" cy="510778"/>
          </a:xfrm>
          <a:prstGeom prst="roundRect">
            <a:avLst/>
          </a:prstGeom>
          <a:gradFill>
            <a:gsLst>
              <a:gs pos="0">
                <a:schemeClr val="accent1">
                  <a:tint val="1000"/>
                  <a:alpha val="50000"/>
                </a:schemeClr>
              </a:gs>
              <a:gs pos="68000">
                <a:schemeClr val="accent1">
                  <a:tint val="77000"/>
                  <a:alpha val="50000"/>
                </a:schemeClr>
              </a:gs>
              <a:gs pos="81000">
                <a:schemeClr val="accent1">
                  <a:tint val="79000"/>
                  <a:alpha val="50000"/>
                </a:schemeClr>
              </a:gs>
              <a:gs pos="86000">
                <a:schemeClr val="accent1">
                  <a:tint val="73000"/>
                  <a:alpha val="50000"/>
                </a:schemeClr>
              </a:gs>
              <a:gs pos="100000">
                <a:schemeClr val="accent1">
                  <a:tint val="35000"/>
                  <a:alpha val="50000"/>
                </a:schemeClr>
              </a:gs>
            </a:gsLst>
          </a:gradFill>
          <a:ln>
            <a:noFill/>
          </a:ln>
        </p:spPr>
        <p:style>
          <a:lnRef idx="1">
            <a:schemeClr val="accent1"/>
          </a:lnRef>
          <a:fillRef idx="2">
            <a:schemeClr val="accent1"/>
          </a:fillRef>
          <a:effectRef idx="1">
            <a:schemeClr val="accent1"/>
          </a:effectRef>
          <a:fontRef idx="minor">
            <a:schemeClr val="dk1"/>
          </a:fontRef>
        </p:style>
        <p:txBody>
          <a:bodyPr>
            <a:spAutoFit/>
          </a:bodyPr>
          <a:lstStyle/>
          <a:p>
            <a:pPr algn="ctr" rtl="0">
              <a:defRPr/>
            </a:pPr>
            <a:r>
              <a:rPr lang="it-IT" sz="2400" b="1" kern="1200" dirty="0" err="1">
                <a:solidFill>
                  <a:prstClr val="black">
                    <a:lumMod val="95000"/>
                    <a:lumOff val="5000"/>
                  </a:prstClr>
                </a:solidFill>
                <a:latin typeface="Calibri"/>
                <a:ea typeface="+mn-ea"/>
                <a:cs typeface="+mn-cs"/>
              </a:rPr>
              <a:t>Customer</a:t>
            </a:r>
            <a:endParaRPr lang="it-IT" sz="2400" b="1" kern="1200" dirty="0">
              <a:solidFill>
                <a:prstClr val="black">
                  <a:lumMod val="95000"/>
                  <a:lumOff val="5000"/>
                </a:prstClr>
              </a:solidFill>
              <a:latin typeface="Calibri"/>
              <a:ea typeface="+mn-ea"/>
              <a:cs typeface="+mn-cs"/>
            </a:endParaRPr>
          </a:p>
        </p:txBody>
      </p:sp>
      <p:sp>
        <p:nvSpPr>
          <p:cNvPr id="9" name="CasellaDiTesto 8"/>
          <p:cNvSpPr txBox="1"/>
          <p:nvPr/>
        </p:nvSpPr>
        <p:spPr>
          <a:xfrm>
            <a:off x="6458001" y="3904073"/>
            <a:ext cx="2386020" cy="510778"/>
          </a:xfrm>
          <a:prstGeom prst="roundRect">
            <a:avLst/>
          </a:prstGeom>
          <a:gradFill>
            <a:gsLst>
              <a:gs pos="0">
                <a:schemeClr val="accent1">
                  <a:tint val="1000"/>
                  <a:alpha val="50000"/>
                </a:schemeClr>
              </a:gs>
              <a:gs pos="68000">
                <a:schemeClr val="accent1">
                  <a:tint val="77000"/>
                  <a:alpha val="50000"/>
                </a:schemeClr>
              </a:gs>
              <a:gs pos="81000">
                <a:schemeClr val="accent1">
                  <a:tint val="79000"/>
                  <a:alpha val="50000"/>
                </a:schemeClr>
              </a:gs>
              <a:gs pos="86000">
                <a:schemeClr val="accent1">
                  <a:tint val="73000"/>
                  <a:alpha val="50000"/>
                </a:schemeClr>
              </a:gs>
              <a:gs pos="100000">
                <a:schemeClr val="accent1">
                  <a:tint val="35000"/>
                  <a:alpha val="50000"/>
                </a:schemeClr>
              </a:gs>
            </a:gsLst>
          </a:gradFill>
          <a:ln>
            <a:noFill/>
          </a:ln>
        </p:spPr>
        <p:style>
          <a:lnRef idx="1">
            <a:schemeClr val="accent1"/>
          </a:lnRef>
          <a:fillRef idx="2">
            <a:schemeClr val="accent1"/>
          </a:fillRef>
          <a:effectRef idx="1">
            <a:schemeClr val="accent1"/>
          </a:effectRef>
          <a:fontRef idx="minor">
            <a:schemeClr val="dk1"/>
          </a:fontRef>
        </p:style>
        <p:txBody>
          <a:bodyPr>
            <a:spAutoFit/>
          </a:bodyPr>
          <a:lstStyle/>
          <a:p>
            <a:pPr algn="ctr" rtl="0">
              <a:defRPr/>
            </a:pPr>
            <a:r>
              <a:rPr lang="it-IT" sz="2400" b="1" kern="1200" dirty="0">
                <a:solidFill>
                  <a:prstClr val="black">
                    <a:lumMod val="95000"/>
                    <a:lumOff val="5000"/>
                  </a:prstClr>
                </a:solidFill>
                <a:latin typeface="Calibri"/>
                <a:ea typeface="+mn-ea"/>
                <a:cs typeface="+mn-cs"/>
              </a:rPr>
              <a:t>Mediatore</a:t>
            </a:r>
          </a:p>
        </p:txBody>
      </p:sp>
      <p:pic>
        <p:nvPicPr>
          <p:cNvPr id="12" name="Picture 7" descr="C:\Users\Valerio\Downloads\user_128.png"/>
          <p:cNvPicPr>
            <a:picLocks noChangeAspect="1" noChangeArrowheads="1"/>
          </p:cNvPicPr>
          <p:nvPr/>
        </p:nvPicPr>
        <p:blipFill>
          <a:blip r:embed="rId3">
            <a:duotone>
              <a:prstClr val="black"/>
              <a:srgbClr val="FF0000">
                <a:tint val="45000"/>
                <a:satMod val="400000"/>
              </a:srgbClr>
            </a:duotone>
          </a:blip>
          <a:srcRect/>
          <a:stretch>
            <a:fillRect/>
          </a:stretch>
        </p:blipFill>
        <p:spPr bwMode="auto">
          <a:xfrm>
            <a:off x="1030239" y="2818770"/>
            <a:ext cx="975360" cy="975360"/>
          </a:xfrm>
          <a:prstGeom prst="rect">
            <a:avLst/>
          </a:prstGeom>
          <a:noFill/>
        </p:spPr>
      </p:pic>
      <p:sp>
        <p:nvSpPr>
          <p:cNvPr id="13" name="Ovale 12"/>
          <p:cNvSpPr/>
          <p:nvPr/>
        </p:nvSpPr>
        <p:spPr>
          <a:xfrm>
            <a:off x="3367088" y="3209925"/>
            <a:ext cx="2263775" cy="803275"/>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rtl="0">
              <a:defRPr/>
            </a:pPr>
            <a:r>
              <a:rPr lang="it-IT" b="1" kern="1200" dirty="0">
                <a:solidFill>
                  <a:prstClr val="black"/>
                </a:solidFill>
                <a:latin typeface="Calibri"/>
                <a:ea typeface="+mn-ea"/>
                <a:cs typeface="Arial" charset="0"/>
              </a:rPr>
              <a:t>Registrazione </a:t>
            </a:r>
            <a:r>
              <a:rPr lang="it-IT" b="1" kern="1200" dirty="0" err="1">
                <a:solidFill>
                  <a:prstClr val="black"/>
                </a:solidFill>
                <a:latin typeface="Calibri"/>
                <a:ea typeface="+mn-ea"/>
                <a:cs typeface="Arial" charset="0"/>
              </a:rPr>
              <a:t>Cybercontadino</a:t>
            </a:r>
            <a:endParaRPr lang="it-IT" b="1" kern="1200" dirty="0">
              <a:solidFill>
                <a:prstClr val="black"/>
              </a:solidFill>
              <a:latin typeface="Calibri"/>
              <a:ea typeface="+mn-ea"/>
              <a:cs typeface="Arial" charset="0"/>
            </a:endParaRPr>
          </a:p>
        </p:txBody>
      </p:sp>
      <p:pic>
        <p:nvPicPr>
          <p:cNvPr id="14" name="Picture 7" descr="C:\Users\Valerio\Downloads\user_128.png"/>
          <p:cNvPicPr>
            <a:picLocks noChangeAspect="1" noChangeArrowheads="1"/>
          </p:cNvPicPr>
          <p:nvPr/>
        </p:nvPicPr>
        <p:blipFill>
          <a:blip r:embed="rId3">
            <a:duotone>
              <a:prstClr val="black"/>
              <a:srgbClr val="FF0000">
                <a:tint val="45000"/>
                <a:satMod val="400000"/>
              </a:srgbClr>
            </a:duotone>
          </a:blip>
          <a:srcRect/>
          <a:stretch>
            <a:fillRect/>
          </a:stretch>
        </p:blipFill>
        <p:spPr bwMode="auto">
          <a:xfrm>
            <a:off x="2016090" y="4644420"/>
            <a:ext cx="975360" cy="975360"/>
          </a:xfrm>
          <a:prstGeom prst="rect">
            <a:avLst/>
          </a:prstGeom>
          <a:noFill/>
        </p:spPr>
      </p:pic>
      <p:pic>
        <p:nvPicPr>
          <p:cNvPr id="15" name="Picture 7" descr="C:\Users\Valerio\Downloads\user_128.png"/>
          <p:cNvPicPr>
            <a:picLocks noChangeAspect="1" noChangeArrowheads="1"/>
          </p:cNvPicPr>
          <p:nvPr/>
        </p:nvPicPr>
        <p:blipFill>
          <a:blip r:embed="rId3">
            <a:duotone>
              <a:prstClr val="black"/>
              <a:srgbClr val="FF0000">
                <a:tint val="45000"/>
                <a:satMod val="400000"/>
              </a:srgbClr>
            </a:duotone>
          </a:blip>
          <a:srcRect/>
          <a:stretch>
            <a:fillRect/>
          </a:stretch>
        </p:blipFill>
        <p:spPr bwMode="auto">
          <a:xfrm>
            <a:off x="7164423" y="2782257"/>
            <a:ext cx="975360" cy="975360"/>
          </a:xfrm>
          <a:prstGeom prst="rect">
            <a:avLst/>
          </a:prstGeom>
          <a:noFill/>
        </p:spPr>
      </p:pic>
      <p:cxnSp>
        <p:nvCxnSpPr>
          <p:cNvPr id="16" name="Connettore 1 15"/>
          <p:cNvCxnSpPr>
            <a:stCxn id="13" idx="2"/>
            <a:endCxn id="12" idx="3"/>
          </p:cNvCxnSpPr>
          <p:nvPr/>
        </p:nvCxnSpPr>
        <p:spPr>
          <a:xfrm rot="10800000">
            <a:off x="2005013" y="3306763"/>
            <a:ext cx="1362075" cy="3048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Connettore 1 19"/>
          <p:cNvCxnSpPr>
            <a:stCxn id="15" idx="1"/>
            <a:endCxn id="13" idx="6"/>
          </p:cNvCxnSpPr>
          <p:nvPr/>
        </p:nvCxnSpPr>
        <p:spPr>
          <a:xfrm rot="10800000" flipV="1">
            <a:off x="5630863" y="3270250"/>
            <a:ext cx="1533525" cy="34131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Connettore 1 24"/>
          <p:cNvCxnSpPr>
            <a:stCxn id="13" idx="4"/>
            <a:endCxn id="14" idx="0"/>
          </p:cNvCxnSpPr>
          <p:nvPr/>
        </p:nvCxnSpPr>
        <p:spPr>
          <a:xfrm rot="5400000">
            <a:off x="3185319" y="3331369"/>
            <a:ext cx="631825" cy="1995487"/>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7" name="Picture 7" descr="C:\Users\Valerio\Downloads\user_128.png"/>
          <p:cNvPicPr>
            <a:picLocks noChangeAspect="1" noChangeArrowheads="1"/>
          </p:cNvPicPr>
          <p:nvPr/>
        </p:nvPicPr>
        <p:blipFill>
          <a:blip r:embed="rId3">
            <a:duotone>
              <a:prstClr val="black"/>
              <a:srgbClr val="FF0000">
                <a:tint val="45000"/>
                <a:satMod val="400000"/>
              </a:srgbClr>
            </a:duotone>
          </a:blip>
          <a:srcRect/>
          <a:stretch>
            <a:fillRect/>
          </a:stretch>
        </p:blipFill>
        <p:spPr bwMode="auto">
          <a:xfrm>
            <a:off x="5922981" y="4597416"/>
            <a:ext cx="975360" cy="975360"/>
          </a:xfrm>
          <a:prstGeom prst="rect">
            <a:avLst/>
          </a:prstGeom>
          <a:noFill/>
        </p:spPr>
      </p:pic>
      <p:sp>
        <p:nvSpPr>
          <p:cNvPr id="18" name="CasellaDiTesto 17"/>
          <p:cNvSpPr txBox="1"/>
          <p:nvPr/>
        </p:nvSpPr>
        <p:spPr>
          <a:xfrm>
            <a:off x="5302260" y="5510645"/>
            <a:ext cx="2386020" cy="510778"/>
          </a:xfrm>
          <a:prstGeom prst="roundRect">
            <a:avLst/>
          </a:prstGeom>
          <a:gradFill>
            <a:gsLst>
              <a:gs pos="0">
                <a:schemeClr val="accent1">
                  <a:tint val="1000"/>
                  <a:alpha val="50000"/>
                </a:schemeClr>
              </a:gs>
              <a:gs pos="68000">
                <a:schemeClr val="accent1">
                  <a:tint val="77000"/>
                  <a:alpha val="50000"/>
                </a:schemeClr>
              </a:gs>
              <a:gs pos="81000">
                <a:schemeClr val="accent1">
                  <a:tint val="79000"/>
                  <a:alpha val="50000"/>
                </a:schemeClr>
              </a:gs>
              <a:gs pos="86000">
                <a:schemeClr val="accent1">
                  <a:tint val="73000"/>
                  <a:alpha val="50000"/>
                </a:schemeClr>
              </a:gs>
              <a:gs pos="100000">
                <a:schemeClr val="accent1">
                  <a:tint val="35000"/>
                  <a:alpha val="50000"/>
                </a:schemeClr>
              </a:gs>
            </a:gsLst>
          </a:gradFill>
          <a:ln>
            <a:noFill/>
          </a:ln>
        </p:spPr>
        <p:style>
          <a:lnRef idx="1">
            <a:schemeClr val="accent1"/>
          </a:lnRef>
          <a:fillRef idx="2">
            <a:schemeClr val="accent1"/>
          </a:fillRef>
          <a:effectRef idx="1">
            <a:schemeClr val="accent1"/>
          </a:effectRef>
          <a:fontRef idx="minor">
            <a:schemeClr val="dk1"/>
          </a:fontRef>
        </p:style>
        <p:txBody>
          <a:bodyPr>
            <a:spAutoFit/>
          </a:bodyPr>
          <a:lstStyle/>
          <a:p>
            <a:pPr algn="ctr" rtl="0">
              <a:defRPr/>
            </a:pPr>
            <a:r>
              <a:rPr lang="it-IT" sz="2400" b="1" kern="1200" dirty="0" err="1">
                <a:solidFill>
                  <a:prstClr val="black">
                    <a:lumMod val="95000"/>
                    <a:lumOff val="5000"/>
                  </a:prstClr>
                </a:solidFill>
                <a:latin typeface="Calibri"/>
                <a:ea typeface="+mn-ea"/>
                <a:cs typeface="+mn-cs"/>
              </a:rPr>
              <a:t>Admin</a:t>
            </a:r>
            <a:endParaRPr lang="it-IT" sz="2400" b="1" kern="1200" dirty="0">
              <a:solidFill>
                <a:prstClr val="black">
                  <a:lumMod val="95000"/>
                  <a:lumOff val="5000"/>
                </a:prstClr>
              </a:solidFill>
              <a:latin typeface="Calibri"/>
              <a:ea typeface="+mn-ea"/>
              <a:cs typeface="+mn-cs"/>
            </a:endParaRPr>
          </a:p>
        </p:txBody>
      </p:sp>
      <p:cxnSp>
        <p:nvCxnSpPr>
          <p:cNvPr id="19" name="Connettore 1 18"/>
          <p:cNvCxnSpPr>
            <a:stCxn id="13" idx="4"/>
            <a:endCxn id="17" idx="0"/>
          </p:cNvCxnSpPr>
          <p:nvPr/>
        </p:nvCxnSpPr>
        <p:spPr>
          <a:xfrm rot="16200000" flipH="1">
            <a:off x="5162550" y="3349625"/>
            <a:ext cx="584200" cy="191135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179388" y="544473"/>
            <a:ext cx="8820150" cy="3913204"/>
          </a:xfrm>
          <a:prstGeom prst="rect">
            <a:avLst/>
          </a:prstGeom>
          <a:noFill/>
          <a:ln w="9525">
            <a:noFill/>
            <a:round/>
            <a:headEnd/>
            <a:tailEnd/>
          </a:ln>
          <a:effectLst/>
        </p:spPr>
        <p:txBody>
          <a:bodyPr lIns="90000" tIns="45000" rIns="90000" bIns="45000"/>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800" b="1" dirty="0">
                <a:solidFill>
                  <a:srgbClr val="000000"/>
                </a:solidFill>
                <a:latin typeface="+mj-lt"/>
                <a:ea typeface="DejaVu Sans" charset="0"/>
                <a:cs typeface="DejaVu Sans" charset="0"/>
              </a:rPr>
              <a:t>Il Business </a:t>
            </a:r>
            <a:r>
              <a:rPr lang="it-IT" sz="2800" b="1" dirty="0" err="1">
                <a:solidFill>
                  <a:srgbClr val="000000"/>
                </a:solidFill>
                <a:latin typeface="+mj-lt"/>
                <a:ea typeface="DejaVu Sans" charset="0"/>
                <a:cs typeface="DejaVu Sans" charset="0"/>
              </a:rPr>
              <a:t>Process</a:t>
            </a:r>
            <a:r>
              <a:rPr lang="it-IT" sz="2800" b="1" dirty="0">
                <a:solidFill>
                  <a:srgbClr val="000000"/>
                </a:solidFill>
                <a:latin typeface="+mj-lt"/>
                <a:ea typeface="DejaVu Sans" charset="0"/>
                <a:cs typeface="DejaVu Sans" charset="0"/>
              </a:rPr>
              <a:t> Management Open Source – </a:t>
            </a:r>
            <a:r>
              <a:rPr lang="it-IT" sz="2800" b="1" dirty="0" err="1">
                <a:solidFill>
                  <a:srgbClr val="000000"/>
                </a:solidFill>
                <a:latin typeface="+mj-lt"/>
                <a:ea typeface="DejaVu Sans" charset="0"/>
                <a:cs typeface="DejaVu Sans" charset="0"/>
              </a:rPr>
              <a:t>jBPM</a:t>
            </a:r>
            <a:endParaRPr lang="it-IT" sz="2800" b="1"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dirty="0">
                <a:solidFill>
                  <a:srgbClr val="000000"/>
                </a:solidFill>
                <a:latin typeface="+mj-lt"/>
                <a:ea typeface="DejaVu Sans" charset="0"/>
                <a:cs typeface="DejaVu Sans" charset="0"/>
              </a:rPr>
              <a:t>Il </a:t>
            </a:r>
            <a:r>
              <a:rPr lang="it-IT" dirty="0" smtClean="0">
                <a:solidFill>
                  <a:srgbClr val="000000"/>
                </a:solidFill>
                <a:latin typeface="+mj-lt"/>
                <a:ea typeface="DejaVu Sans" charset="0"/>
                <a:cs typeface="DejaVu Sans" charset="0"/>
              </a:rPr>
              <a:t>Business </a:t>
            </a:r>
            <a:r>
              <a:rPr lang="it-IT" dirty="0" err="1">
                <a:solidFill>
                  <a:srgbClr val="000000"/>
                </a:solidFill>
                <a:latin typeface="+mj-lt"/>
                <a:ea typeface="DejaVu Sans" charset="0"/>
                <a:cs typeface="DejaVu Sans" charset="0"/>
              </a:rPr>
              <a:t>Process</a:t>
            </a:r>
            <a:r>
              <a:rPr lang="it-IT" dirty="0">
                <a:solidFill>
                  <a:srgbClr val="000000"/>
                </a:solidFill>
                <a:latin typeface="+mj-lt"/>
                <a:ea typeface="DejaVu Sans" charset="0"/>
                <a:cs typeface="DejaVu Sans" charset="0"/>
              </a:rPr>
              <a:t> Management (BPM</a:t>
            </a:r>
            <a:r>
              <a:rPr lang="it-IT" dirty="0" smtClean="0">
                <a:solidFill>
                  <a:srgbClr val="000000"/>
                </a:solidFill>
                <a:latin typeface="+mj-lt"/>
                <a:ea typeface="DejaVu Sans" charset="0"/>
                <a:cs typeface="DejaVu Sans" charset="0"/>
              </a:rPr>
              <a:t>), </a:t>
            </a:r>
            <a:r>
              <a:rPr lang="it-IT" dirty="0">
                <a:solidFill>
                  <a:srgbClr val="000000"/>
                </a:solidFill>
                <a:latin typeface="+mj-lt"/>
                <a:ea typeface="DejaVu Sans" charset="0"/>
                <a:cs typeface="DejaVu Sans" charset="0"/>
              </a:rPr>
              <a:t>cioè la gestione automatica dei processi di business, è la naturale evoluzione delle metodologie di progettazione del software.</a:t>
            </a: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dirty="0">
                <a:solidFill>
                  <a:srgbClr val="000000"/>
                </a:solidFill>
                <a:latin typeface="+mj-lt"/>
                <a:ea typeface="DejaVu Sans" charset="0"/>
                <a:cs typeface="DejaVu Sans" charset="0"/>
              </a:rPr>
              <a:t>L’approccio BPM permette uno sviluppo agile dei processi di business:</a:t>
            </a:r>
          </a:p>
          <a:p>
            <a:pPr lvl="1" algn="just">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rgbClr val="000000"/>
                </a:solidFill>
                <a:latin typeface="+mj-lt"/>
                <a:ea typeface="DejaVu Sans" charset="0"/>
                <a:cs typeface="DejaVu Sans" charset="0"/>
              </a:rPr>
              <a:t>Riduce </a:t>
            </a:r>
            <a:r>
              <a:rPr lang="it-IT" sz="1600" dirty="0">
                <a:solidFill>
                  <a:srgbClr val="000000"/>
                </a:solidFill>
                <a:latin typeface="+mj-lt"/>
                <a:ea typeface="DejaVu Sans" charset="0"/>
                <a:cs typeface="DejaVu Sans" charset="0"/>
              </a:rPr>
              <a:t>il numero di attori che devono interpretare i requisiti (lo </a:t>
            </a:r>
            <a:r>
              <a:rPr lang="it-IT" sz="1600" dirty="0" smtClean="0">
                <a:solidFill>
                  <a:srgbClr val="000000"/>
                </a:solidFill>
                <a:latin typeface="+mj-lt"/>
                <a:ea typeface="DejaVu Sans" charset="0"/>
                <a:cs typeface="DejaVu Sans" charset="0"/>
              </a:rPr>
              <a:t>sviluppatore </a:t>
            </a:r>
            <a:r>
              <a:rPr lang="it-IT" sz="1600" dirty="0">
                <a:solidFill>
                  <a:srgbClr val="000000"/>
                </a:solidFill>
                <a:latin typeface="+mj-lt"/>
                <a:ea typeface="DejaVu Sans" charset="0"/>
                <a:cs typeface="DejaVu Sans" charset="0"/>
              </a:rPr>
              <a:t>entra in un secondo tempo) </a:t>
            </a:r>
            <a:r>
              <a:rPr lang="it-IT" sz="1600" dirty="0" smtClean="0">
                <a:solidFill>
                  <a:srgbClr val="000000"/>
                </a:solidFill>
                <a:latin typeface="+mj-lt"/>
                <a:ea typeface="DejaVu Sans" charset="0"/>
                <a:cs typeface="DejaVu Sans" charset="0"/>
              </a:rPr>
              <a:t>e </a:t>
            </a:r>
            <a:r>
              <a:rPr lang="it-IT" sz="1600" dirty="0">
                <a:solidFill>
                  <a:srgbClr val="000000"/>
                </a:solidFill>
                <a:latin typeface="+mj-lt"/>
                <a:ea typeface="DejaVu Sans" charset="0"/>
                <a:cs typeface="DejaVu Sans" charset="0"/>
              </a:rPr>
              <a:t>di conseguenza </a:t>
            </a:r>
            <a:r>
              <a:rPr lang="it-IT" sz="1600" dirty="0" smtClean="0">
                <a:solidFill>
                  <a:srgbClr val="000000"/>
                </a:solidFill>
                <a:latin typeface="+mj-lt"/>
                <a:ea typeface="DejaVu Sans" charset="0"/>
                <a:cs typeface="DejaVu Sans" charset="0"/>
              </a:rPr>
              <a:t> aumentando </a:t>
            </a:r>
            <a:r>
              <a:rPr lang="it-IT" sz="1600" dirty="0">
                <a:solidFill>
                  <a:srgbClr val="000000"/>
                </a:solidFill>
                <a:latin typeface="+mj-lt"/>
                <a:ea typeface="DejaVu Sans" charset="0"/>
                <a:cs typeface="DejaVu Sans" charset="0"/>
              </a:rPr>
              <a:t>la </a:t>
            </a:r>
            <a:r>
              <a:rPr lang="it-IT" sz="1600" dirty="0" smtClean="0">
                <a:solidFill>
                  <a:srgbClr val="000000"/>
                </a:solidFill>
                <a:latin typeface="+mj-lt"/>
                <a:ea typeface="DejaVu Sans" charset="0"/>
                <a:cs typeface="DejaVu Sans" charset="0"/>
              </a:rPr>
              <a:t>produttività.</a:t>
            </a:r>
          </a:p>
          <a:p>
            <a:pPr lvl="1" algn="just">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rgbClr val="000000"/>
                </a:solidFill>
                <a:latin typeface="+mj-lt"/>
                <a:ea typeface="DejaVu Sans" charset="0"/>
                <a:cs typeface="DejaVu Sans" charset="0"/>
              </a:rPr>
              <a:t>Aumenta </a:t>
            </a:r>
            <a:r>
              <a:rPr lang="it-IT" sz="1600" dirty="0">
                <a:solidFill>
                  <a:srgbClr val="000000"/>
                </a:solidFill>
                <a:latin typeface="+mj-lt"/>
                <a:ea typeface="DejaVu Sans" charset="0"/>
                <a:cs typeface="DejaVu Sans" charset="0"/>
              </a:rPr>
              <a:t>la velocità di costruzione dei prototipi (integrazioni simulate </a:t>
            </a:r>
            <a:r>
              <a:rPr lang="it-IT" sz="1600" dirty="0" smtClean="0">
                <a:solidFill>
                  <a:srgbClr val="000000"/>
                </a:solidFill>
                <a:latin typeface="+mj-lt"/>
                <a:ea typeface="DejaVu Sans" charset="0"/>
                <a:cs typeface="DejaVu Sans" charset="0"/>
              </a:rPr>
              <a:t>con </a:t>
            </a:r>
            <a:r>
              <a:rPr lang="it-IT" sz="1600" dirty="0">
                <a:solidFill>
                  <a:srgbClr val="000000"/>
                </a:solidFill>
                <a:latin typeface="+mj-lt"/>
                <a:ea typeface="DejaVu Sans" charset="0"/>
                <a:cs typeface="DejaVu Sans" charset="0"/>
              </a:rPr>
              <a:t>sistemi esterni).</a:t>
            </a: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dirty="0" err="1">
                <a:solidFill>
                  <a:srgbClr val="000000"/>
                </a:solidFill>
                <a:latin typeface="+mj-lt"/>
                <a:ea typeface="DejaVu Sans" charset="0"/>
                <a:cs typeface="DejaVu Sans" charset="0"/>
              </a:rPr>
              <a:t>jBPM</a:t>
            </a:r>
            <a:r>
              <a:rPr lang="it-IT" dirty="0">
                <a:solidFill>
                  <a:srgbClr val="000000"/>
                </a:solidFill>
                <a:latin typeface="+mj-lt"/>
                <a:ea typeface="DejaVu Sans" charset="0"/>
                <a:cs typeface="DejaVu Sans" charset="0"/>
              </a:rPr>
              <a:t> ( realizzato dalla </a:t>
            </a:r>
            <a:r>
              <a:rPr lang="it-IT" dirty="0" err="1">
                <a:solidFill>
                  <a:srgbClr val="000000"/>
                </a:solidFill>
                <a:latin typeface="+mj-lt"/>
                <a:ea typeface="DejaVu Sans" charset="0"/>
                <a:cs typeface="DejaVu Sans" charset="0"/>
              </a:rPr>
              <a:t>JBoss</a:t>
            </a:r>
            <a:r>
              <a:rPr lang="it-IT" dirty="0">
                <a:solidFill>
                  <a:srgbClr val="000000"/>
                </a:solidFill>
                <a:latin typeface="+mj-lt"/>
                <a:ea typeface="DejaVu Sans" charset="0"/>
                <a:cs typeface="DejaVu Sans" charset="0"/>
              </a:rPr>
              <a:t>) è una piattaforma open source per sviluppare e gestire processi applicati </a:t>
            </a:r>
            <a:r>
              <a:rPr lang="it-IT" dirty="0" smtClean="0">
                <a:solidFill>
                  <a:srgbClr val="000000"/>
                </a:solidFill>
                <a:latin typeface="+mj-lt"/>
                <a:ea typeface="DejaVu Sans" charset="0"/>
                <a:cs typeface="DejaVu Sans" charset="0"/>
              </a:rPr>
              <a:t>ai dati </a:t>
            </a:r>
            <a:r>
              <a:rPr lang="it-IT" dirty="0">
                <a:solidFill>
                  <a:srgbClr val="000000"/>
                </a:solidFill>
                <a:latin typeface="+mj-lt"/>
                <a:ea typeface="DejaVu Sans" charset="0"/>
                <a:cs typeface="DejaVu Sans" charset="0"/>
              </a:rPr>
              <a:t>di </a:t>
            </a:r>
            <a:r>
              <a:rPr lang="it-IT" dirty="0" smtClean="0">
                <a:solidFill>
                  <a:srgbClr val="000000"/>
                </a:solidFill>
                <a:latin typeface="+mj-lt"/>
                <a:ea typeface="DejaVu Sans" charset="0"/>
                <a:cs typeface="DejaVu Sans" charset="0"/>
              </a:rPr>
              <a:t>business. La </a:t>
            </a:r>
            <a:r>
              <a:rPr lang="it-IT" dirty="0">
                <a:solidFill>
                  <a:srgbClr val="000000"/>
                </a:solidFill>
                <a:latin typeface="+mj-lt"/>
                <a:ea typeface="DejaVu Sans" charset="0"/>
                <a:cs typeface="DejaVu Sans" charset="0"/>
              </a:rPr>
              <a:t>piattaforma è uno strumento ampiamente utilizzato, basato sulla tecnologia </a:t>
            </a:r>
            <a:r>
              <a:rPr lang="it-IT" dirty="0" smtClean="0">
                <a:solidFill>
                  <a:srgbClr val="000000"/>
                </a:solidFill>
                <a:latin typeface="+mj-lt"/>
                <a:ea typeface="DejaVu Sans" charset="0"/>
                <a:cs typeface="DejaVu Sans" charset="0"/>
              </a:rPr>
              <a:t>Java. L’installazione </a:t>
            </a:r>
            <a:r>
              <a:rPr lang="it-IT" dirty="0">
                <a:solidFill>
                  <a:srgbClr val="000000"/>
                </a:solidFill>
                <a:latin typeface="+mj-lt"/>
                <a:ea typeface="DejaVu Sans" charset="0"/>
                <a:cs typeface="DejaVu Sans" charset="0"/>
              </a:rPr>
              <a:t>e l’uso dei componenti non richiedono costi per l’acquisto di licenze</a:t>
            </a:r>
            <a:r>
              <a:rPr lang="it-IT" dirty="0" smtClean="0">
                <a:solidFill>
                  <a:srgbClr val="000000"/>
                </a:solidFill>
                <a:latin typeface="+mj-lt"/>
                <a:ea typeface="DejaVu Sans" charset="0"/>
                <a:cs typeface="DejaVu Sans" charset="0"/>
              </a:rPr>
              <a:t>.</a:t>
            </a:r>
            <a:endParaRPr lang="it-IT"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p:txBody>
      </p:sp>
      <p:pic>
        <p:nvPicPr>
          <p:cNvPr id="7170"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476375" y="4232286"/>
            <a:ext cx="6191250" cy="2581275"/>
          </a:xfrm>
          <a:prstGeom prst="rect">
            <a:avLst/>
          </a:prstGeom>
          <a:noFill/>
          <a:ln w="9525">
            <a:noFill/>
            <a:round/>
            <a:headEnd/>
            <a:tailEnd/>
          </a:ln>
          <a:effectLst/>
        </p:spPr>
      </p:pic>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179388" y="512767"/>
            <a:ext cx="8820150" cy="5143526"/>
          </a:xfrm>
          <a:prstGeom prst="rect">
            <a:avLst/>
          </a:prstGeom>
          <a:noFill/>
          <a:ln w="9525">
            <a:noFill/>
            <a:round/>
            <a:headEnd/>
            <a:tailEnd/>
          </a:ln>
          <a:effectLst/>
        </p:spPr>
        <p:txBody>
          <a:bodyPr lIns="90000" tIns="45000" rIns="90000" bIns="45000"/>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800" b="1" dirty="0">
                <a:solidFill>
                  <a:srgbClr val="000000"/>
                </a:solidFill>
                <a:latin typeface="+mj-lt"/>
                <a:ea typeface="DejaVu Sans" charset="0"/>
                <a:cs typeface="DejaVu Sans" charset="0"/>
              </a:rPr>
              <a:t>La </a:t>
            </a:r>
            <a:r>
              <a:rPr lang="it-IT" sz="3200" b="1" dirty="0">
                <a:solidFill>
                  <a:srgbClr val="000000"/>
                </a:solidFill>
                <a:latin typeface="+mj-lt"/>
                <a:ea typeface="DejaVu Sans" charset="0"/>
                <a:cs typeface="DejaVu Sans" charset="0"/>
              </a:rPr>
              <a:t>piattaforma</a:t>
            </a:r>
            <a:endParaRPr lang="it-IT" sz="2800" b="1"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2000"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000" dirty="0">
                <a:solidFill>
                  <a:srgbClr val="000000"/>
                </a:solidFill>
                <a:latin typeface="+mj-lt"/>
                <a:ea typeface="DejaVu Sans" charset="0"/>
                <a:cs typeface="DejaVu Sans" charset="0"/>
              </a:rPr>
              <a:t>La piattaforma contiene diversi componenti; i principali sono:</a:t>
            </a:r>
          </a:p>
          <a:p>
            <a:pPr lvl="2" indent="-457200" algn="just">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b="1" i="1" dirty="0" smtClean="0">
                <a:solidFill>
                  <a:srgbClr val="000000"/>
                </a:solidFill>
                <a:latin typeface="+mj-lt"/>
                <a:ea typeface="DejaVu Sans" charset="0"/>
                <a:cs typeface="DejaVu Sans" charset="0"/>
              </a:rPr>
              <a:t>Designer: </a:t>
            </a:r>
            <a:r>
              <a:rPr lang="it-IT" dirty="0">
                <a:solidFill>
                  <a:srgbClr val="000000"/>
                </a:solidFill>
                <a:latin typeface="+mj-lt"/>
                <a:ea typeface="DejaVu Sans" charset="0"/>
                <a:cs typeface="DejaVu Sans" charset="0"/>
              </a:rPr>
              <a:t>strumento grafico per il disegno e la messa in produzione dei processi.(Integrabile in </a:t>
            </a:r>
            <a:r>
              <a:rPr lang="it-IT" dirty="0" err="1">
                <a:solidFill>
                  <a:srgbClr val="000000"/>
                </a:solidFill>
                <a:latin typeface="+mj-lt"/>
                <a:ea typeface="DejaVu Sans" charset="0"/>
                <a:cs typeface="DejaVu Sans" charset="0"/>
              </a:rPr>
              <a:t>eclipse</a:t>
            </a:r>
            <a:r>
              <a:rPr lang="it-IT" dirty="0">
                <a:solidFill>
                  <a:srgbClr val="000000"/>
                </a:solidFill>
                <a:latin typeface="+mj-lt"/>
                <a:ea typeface="DejaVu Sans" charset="0"/>
                <a:cs typeface="DejaVu Sans" charset="0"/>
              </a:rPr>
              <a:t> tramite plug-in)</a:t>
            </a:r>
            <a:r>
              <a:rPr lang="ar-SA" dirty="0">
                <a:solidFill>
                  <a:srgbClr val="000000"/>
                </a:solidFill>
                <a:latin typeface="+mj-lt"/>
                <a:cs typeface="Arial" charset="0"/>
              </a:rPr>
              <a:t>‏</a:t>
            </a:r>
            <a:endParaRPr lang="it-IT" dirty="0">
              <a:solidFill>
                <a:srgbClr val="000000"/>
              </a:solidFill>
              <a:latin typeface="+mj-lt"/>
              <a:ea typeface="DejaVu Sans" charset="0"/>
              <a:cs typeface="DejaVu Sans" charset="0"/>
            </a:endParaRPr>
          </a:p>
          <a:p>
            <a:pPr lvl="2" indent="-457200" algn="just">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b="1" i="1" dirty="0" err="1" smtClean="0">
                <a:solidFill>
                  <a:srgbClr val="000000"/>
                </a:solidFill>
                <a:latin typeface="+mj-lt"/>
                <a:ea typeface="DejaVu Sans" charset="0"/>
                <a:cs typeface="DejaVu Sans" charset="0"/>
              </a:rPr>
              <a:t>Engine</a:t>
            </a:r>
            <a:r>
              <a:rPr lang="it-IT" b="1" i="1" dirty="0" smtClean="0">
                <a:solidFill>
                  <a:srgbClr val="000000"/>
                </a:solidFill>
                <a:latin typeface="+mj-lt"/>
                <a:ea typeface="DejaVu Sans" charset="0"/>
                <a:cs typeface="DejaVu Sans" charset="0"/>
              </a:rPr>
              <a:t> </a:t>
            </a:r>
            <a:r>
              <a:rPr lang="it-IT" b="1" i="1" dirty="0">
                <a:solidFill>
                  <a:srgbClr val="000000"/>
                </a:solidFill>
                <a:latin typeface="+mj-lt"/>
                <a:ea typeface="DejaVu Sans" charset="0"/>
                <a:cs typeface="DejaVu Sans" charset="0"/>
              </a:rPr>
              <a:t>: </a:t>
            </a:r>
            <a:r>
              <a:rPr lang="it-IT" dirty="0">
                <a:solidFill>
                  <a:srgbClr val="000000"/>
                </a:solidFill>
                <a:latin typeface="+mj-lt"/>
                <a:ea typeface="DejaVu Sans" charset="0"/>
                <a:cs typeface="DejaVu Sans" charset="0"/>
              </a:rPr>
              <a:t>Motore del </a:t>
            </a:r>
            <a:r>
              <a:rPr lang="it-IT" dirty="0" err="1">
                <a:solidFill>
                  <a:srgbClr val="000000"/>
                </a:solidFill>
                <a:latin typeface="+mj-lt"/>
                <a:ea typeface="DejaVu Sans" charset="0"/>
                <a:cs typeface="DejaVu Sans" charset="0"/>
              </a:rPr>
              <a:t>Workflow</a:t>
            </a:r>
            <a:r>
              <a:rPr lang="it-IT" dirty="0">
                <a:solidFill>
                  <a:srgbClr val="000000"/>
                </a:solidFill>
                <a:latin typeface="+mj-lt"/>
                <a:ea typeface="DejaVu Sans" charset="0"/>
                <a:cs typeface="DejaVu Sans" charset="0"/>
              </a:rPr>
              <a:t> che eseguire i processi, aggiorna il </a:t>
            </a:r>
            <a:r>
              <a:rPr lang="it-IT" dirty="0" err="1" smtClean="0">
                <a:solidFill>
                  <a:srgbClr val="000000"/>
                </a:solidFill>
                <a:latin typeface="+mj-lt"/>
                <a:ea typeface="DejaVu Sans" charset="0"/>
                <a:cs typeface="DejaVu Sans" charset="0"/>
              </a:rPr>
              <a:t>DataBase</a:t>
            </a:r>
            <a:r>
              <a:rPr lang="it-IT" dirty="0">
                <a:solidFill>
                  <a:srgbClr val="000000"/>
                </a:solidFill>
                <a:latin typeface="+mj-lt"/>
                <a:ea typeface="DejaVu Sans" charset="0"/>
                <a:cs typeface="DejaVu Sans" charset="0"/>
              </a:rPr>
              <a:t>, </a:t>
            </a:r>
            <a:r>
              <a:rPr lang="it-IT" dirty="0" err="1">
                <a:solidFill>
                  <a:srgbClr val="000000"/>
                </a:solidFill>
                <a:latin typeface="+mj-lt"/>
                <a:ea typeface="DejaVu Sans" charset="0"/>
                <a:cs typeface="DejaVu Sans" charset="0"/>
              </a:rPr>
              <a:t>etc</a:t>
            </a:r>
            <a:r>
              <a:rPr lang="it-IT" dirty="0">
                <a:solidFill>
                  <a:srgbClr val="000000"/>
                </a:solidFill>
                <a:latin typeface="+mj-lt"/>
                <a:ea typeface="DejaVu Sans" charset="0"/>
                <a:cs typeface="DejaVu Sans" charset="0"/>
              </a:rPr>
              <a:t>..</a:t>
            </a: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2000"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000" dirty="0" smtClean="0">
                <a:solidFill>
                  <a:srgbClr val="000000"/>
                </a:solidFill>
                <a:latin typeface="+mj-lt"/>
                <a:ea typeface="DejaVu Sans" charset="0"/>
                <a:cs typeface="DejaVu Sans" charset="0"/>
              </a:rPr>
              <a:t>Il </a:t>
            </a:r>
            <a:r>
              <a:rPr lang="it-IT" sz="2000" dirty="0">
                <a:solidFill>
                  <a:srgbClr val="000000"/>
                </a:solidFill>
                <a:latin typeface="+mj-lt"/>
                <a:ea typeface="DejaVu Sans" charset="0"/>
                <a:cs typeface="DejaVu Sans" charset="0"/>
              </a:rPr>
              <a:t>designer grafico è uno strumento flessibile che permette la rapida </a:t>
            </a:r>
            <a:r>
              <a:rPr lang="it-IT" sz="2000" dirty="0" smtClean="0">
                <a:solidFill>
                  <a:srgbClr val="000000"/>
                </a:solidFill>
                <a:latin typeface="+mj-lt"/>
                <a:ea typeface="DejaVu Sans" charset="0"/>
                <a:cs typeface="DejaVu Sans" charset="0"/>
              </a:rPr>
              <a:t>creazione </a:t>
            </a:r>
            <a:r>
              <a:rPr lang="it-IT" sz="2000" dirty="0">
                <a:solidFill>
                  <a:srgbClr val="000000"/>
                </a:solidFill>
                <a:latin typeface="+mj-lt"/>
                <a:ea typeface="DejaVu Sans" charset="0"/>
                <a:cs typeface="DejaVu Sans" charset="0"/>
              </a:rPr>
              <a:t>di un </a:t>
            </a:r>
            <a:r>
              <a:rPr lang="it-IT" sz="2000" dirty="0" smtClean="0">
                <a:solidFill>
                  <a:srgbClr val="000000"/>
                </a:solidFill>
                <a:latin typeface="+mj-lt"/>
                <a:ea typeface="DejaVu Sans" charset="0"/>
                <a:cs typeface="DejaVu Sans" charset="0"/>
              </a:rPr>
              <a:t>processo.</a:t>
            </a:r>
          </a:p>
          <a:p>
            <a:pPr lvl="2" indent="-457200" algn="just">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dirty="0" smtClean="0">
                <a:solidFill>
                  <a:srgbClr val="000000"/>
                </a:solidFill>
                <a:latin typeface="+mj-lt"/>
                <a:ea typeface="DejaVu Sans" charset="0"/>
                <a:cs typeface="DejaVu Sans" charset="0"/>
              </a:rPr>
              <a:t>Ogni </a:t>
            </a:r>
            <a:r>
              <a:rPr lang="it-IT" dirty="0">
                <a:solidFill>
                  <a:srgbClr val="000000"/>
                </a:solidFill>
                <a:latin typeface="+mj-lt"/>
                <a:ea typeface="DejaVu Sans" charset="0"/>
                <a:cs typeface="DejaVu Sans" charset="0"/>
              </a:rPr>
              <a:t>processo è descritto in formato XML</a:t>
            </a:r>
          </a:p>
          <a:p>
            <a:pPr lvl="2" indent="-457200" algn="just">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dirty="0" smtClean="0">
                <a:solidFill>
                  <a:srgbClr val="000000"/>
                </a:solidFill>
                <a:latin typeface="+mj-lt"/>
                <a:ea typeface="DejaVu Sans" charset="0"/>
                <a:cs typeface="DejaVu Sans" charset="0"/>
              </a:rPr>
              <a:t>La </a:t>
            </a:r>
            <a:r>
              <a:rPr lang="it-IT" dirty="0">
                <a:solidFill>
                  <a:srgbClr val="000000"/>
                </a:solidFill>
                <a:latin typeface="+mj-lt"/>
                <a:ea typeface="DejaVu Sans" charset="0"/>
                <a:cs typeface="DejaVu Sans" charset="0"/>
              </a:rPr>
              <a:t>logica applicativa è implementata in </a:t>
            </a:r>
            <a:r>
              <a:rPr lang="it-IT" dirty="0" smtClean="0">
                <a:solidFill>
                  <a:srgbClr val="000000"/>
                </a:solidFill>
                <a:latin typeface="+mj-lt"/>
                <a:ea typeface="DejaVu Sans" charset="0"/>
                <a:cs typeface="DejaVu Sans" charset="0"/>
              </a:rPr>
              <a:t>Java</a:t>
            </a:r>
          </a:p>
          <a:p>
            <a:pPr lvl="2" indent="-457200"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2000" dirty="0">
                <a:solidFill>
                  <a:srgbClr val="000000"/>
                </a:solidFill>
                <a:latin typeface="+mj-lt"/>
                <a:ea typeface="DejaVu Sans" charset="0"/>
                <a:cs typeface="DejaVu Sans" charset="0"/>
              </a:rPr>
              <a:t>Il motore del </a:t>
            </a:r>
            <a:r>
              <a:rPr lang="it-IT" sz="2000" dirty="0" err="1">
                <a:solidFill>
                  <a:srgbClr val="000000"/>
                </a:solidFill>
                <a:latin typeface="+mj-lt"/>
                <a:ea typeface="DejaVu Sans" charset="0"/>
                <a:cs typeface="DejaVu Sans" charset="0"/>
              </a:rPr>
              <a:t>workflow</a:t>
            </a:r>
            <a:r>
              <a:rPr lang="it-IT" sz="2000" dirty="0">
                <a:solidFill>
                  <a:srgbClr val="000000"/>
                </a:solidFill>
                <a:latin typeface="+mj-lt"/>
                <a:ea typeface="DejaVu Sans" charset="0"/>
                <a:cs typeface="DejaVu Sans" charset="0"/>
              </a:rPr>
              <a:t> può essere configurato per l’utilizzo in sistemi fortemente eterogenei:</a:t>
            </a:r>
          </a:p>
          <a:p>
            <a:pPr lvl="2" indent="-457200" algn="just">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dirty="0" smtClean="0">
                <a:solidFill>
                  <a:srgbClr val="000000"/>
                </a:solidFill>
                <a:latin typeface="+mj-lt"/>
                <a:ea typeface="DejaVu Sans" charset="0"/>
                <a:cs typeface="DejaVu Sans" charset="0"/>
              </a:rPr>
              <a:t>Applicazioni </a:t>
            </a:r>
            <a:r>
              <a:rPr lang="it-IT" dirty="0">
                <a:solidFill>
                  <a:srgbClr val="000000"/>
                </a:solidFill>
                <a:latin typeface="+mj-lt"/>
                <a:ea typeface="DejaVu Sans" charset="0"/>
                <a:cs typeface="DejaVu Sans" charset="0"/>
              </a:rPr>
              <a:t>Java a se stanti: Swing, RCP, </a:t>
            </a:r>
            <a:r>
              <a:rPr lang="it-IT" dirty="0" err="1">
                <a:solidFill>
                  <a:srgbClr val="000000"/>
                </a:solidFill>
                <a:latin typeface="+mj-lt"/>
                <a:ea typeface="DejaVu Sans" charset="0"/>
                <a:cs typeface="DejaVu Sans" charset="0"/>
              </a:rPr>
              <a:t>etc</a:t>
            </a:r>
            <a:r>
              <a:rPr lang="it-IT" dirty="0">
                <a:solidFill>
                  <a:srgbClr val="000000"/>
                </a:solidFill>
                <a:latin typeface="+mj-lt"/>
                <a:ea typeface="DejaVu Sans" charset="0"/>
                <a:cs typeface="DejaVu Sans" charset="0"/>
              </a:rPr>
              <a:t>..</a:t>
            </a:r>
          </a:p>
          <a:p>
            <a:pPr lvl="2" indent="-457200" algn="just">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dirty="0" smtClean="0">
                <a:solidFill>
                  <a:srgbClr val="000000"/>
                </a:solidFill>
                <a:latin typeface="+mj-lt"/>
                <a:ea typeface="DejaVu Sans" charset="0"/>
                <a:cs typeface="DejaVu Sans" charset="0"/>
              </a:rPr>
              <a:t>Applicazioni </a:t>
            </a:r>
            <a:r>
              <a:rPr lang="it-IT" dirty="0">
                <a:solidFill>
                  <a:srgbClr val="000000"/>
                </a:solidFill>
                <a:latin typeface="+mj-lt"/>
                <a:ea typeface="DejaVu Sans" charset="0"/>
                <a:cs typeface="DejaVu Sans" charset="0"/>
              </a:rPr>
              <a:t>su diversi server: </a:t>
            </a:r>
            <a:r>
              <a:rPr lang="it-IT" dirty="0" err="1">
                <a:solidFill>
                  <a:srgbClr val="000000"/>
                </a:solidFill>
                <a:latin typeface="+mj-lt"/>
                <a:ea typeface="DejaVu Sans" charset="0"/>
                <a:cs typeface="DejaVu Sans" charset="0"/>
              </a:rPr>
              <a:t>Tomcat</a:t>
            </a:r>
            <a:r>
              <a:rPr lang="it-IT" dirty="0">
                <a:solidFill>
                  <a:srgbClr val="000000"/>
                </a:solidFill>
                <a:latin typeface="+mj-lt"/>
                <a:ea typeface="DejaVu Sans" charset="0"/>
                <a:cs typeface="DejaVu Sans" charset="0"/>
              </a:rPr>
              <a:t>, </a:t>
            </a:r>
            <a:r>
              <a:rPr lang="it-IT" dirty="0" err="1">
                <a:solidFill>
                  <a:srgbClr val="000000"/>
                </a:solidFill>
                <a:latin typeface="+mj-lt"/>
                <a:ea typeface="DejaVu Sans" charset="0"/>
                <a:cs typeface="DejaVu Sans" charset="0"/>
              </a:rPr>
              <a:t>jBoss</a:t>
            </a:r>
            <a:r>
              <a:rPr lang="it-IT" dirty="0">
                <a:solidFill>
                  <a:srgbClr val="000000"/>
                </a:solidFill>
                <a:latin typeface="+mj-lt"/>
                <a:ea typeface="DejaVu Sans" charset="0"/>
                <a:cs typeface="DejaVu Sans" charset="0"/>
              </a:rPr>
              <a:t>, </a:t>
            </a:r>
            <a:r>
              <a:rPr lang="it-IT" dirty="0" err="1">
                <a:solidFill>
                  <a:srgbClr val="000000"/>
                </a:solidFill>
                <a:latin typeface="+mj-lt"/>
                <a:ea typeface="DejaVu Sans" charset="0"/>
                <a:cs typeface="DejaVu Sans" charset="0"/>
              </a:rPr>
              <a:t>WebSphere</a:t>
            </a:r>
            <a:r>
              <a:rPr lang="it-IT" dirty="0">
                <a:solidFill>
                  <a:srgbClr val="000000"/>
                </a:solidFill>
                <a:latin typeface="+mj-lt"/>
                <a:ea typeface="DejaVu Sans" charset="0"/>
                <a:cs typeface="DejaVu Sans" charset="0"/>
              </a:rPr>
              <a:t>, </a:t>
            </a:r>
            <a:r>
              <a:rPr lang="it-IT" dirty="0" err="1">
                <a:solidFill>
                  <a:srgbClr val="000000"/>
                </a:solidFill>
                <a:latin typeface="+mj-lt"/>
                <a:ea typeface="DejaVu Sans" charset="0"/>
                <a:cs typeface="DejaVu Sans" charset="0"/>
              </a:rPr>
              <a:t>etc</a:t>
            </a:r>
            <a:r>
              <a:rPr lang="it-IT" dirty="0">
                <a:solidFill>
                  <a:srgbClr val="000000"/>
                </a:solidFill>
                <a:latin typeface="+mj-lt"/>
                <a:ea typeface="DejaVu Sans" charset="0"/>
                <a:cs typeface="DejaVu Sans" charset="0"/>
              </a:rPr>
              <a:t>..</a:t>
            </a:r>
          </a:p>
          <a:p>
            <a:pPr lvl="2" indent="-457200" algn="just">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dirty="0" smtClean="0">
                <a:solidFill>
                  <a:srgbClr val="000000"/>
                </a:solidFill>
                <a:latin typeface="+mj-lt"/>
                <a:ea typeface="DejaVu Sans" charset="0"/>
                <a:cs typeface="DejaVu Sans" charset="0"/>
              </a:rPr>
              <a:t>Diversi </a:t>
            </a:r>
            <a:r>
              <a:rPr lang="it-IT" dirty="0">
                <a:solidFill>
                  <a:srgbClr val="000000"/>
                </a:solidFill>
                <a:latin typeface="+mj-lt"/>
                <a:ea typeface="DejaVu Sans" charset="0"/>
                <a:cs typeface="DejaVu Sans" charset="0"/>
              </a:rPr>
              <a:t>Database Supportati: </a:t>
            </a:r>
            <a:r>
              <a:rPr lang="it-IT" dirty="0" err="1">
                <a:solidFill>
                  <a:srgbClr val="000000"/>
                </a:solidFill>
                <a:latin typeface="+mj-lt"/>
                <a:ea typeface="DejaVu Sans" charset="0"/>
                <a:cs typeface="DejaVu Sans" charset="0"/>
              </a:rPr>
              <a:t>MySql</a:t>
            </a:r>
            <a:r>
              <a:rPr lang="it-IT" dirty="0">
                <a:solidFill>
                  <a:srgbClr val="000000"/>
                </a:solidFill>
                <a:latin typeface="+mj-lt"/>
                <a:ea typeface="DejaVu Sans" charset="0"/>
                <a:cs typeface="DejaVu Sans" charset="0"/>
              </a:rPr>
              <a:t>, HSQLDB, DB2, </a:t>
            </a:r>
            <a:r>
              <a:rPr lang="it-IT" dirty="0" err="1">
                <a:solidFill>
                  <a:srgbClr val="000000"/>
                </a:solidFill>
                <a:latin typeface="+mj-lt"/>
                <a:ea typeface="DejaVu Sans" charset="0"/>
                <a:cs typeface="DejaVu Sans" charset="0"/>
              </a:rPr>
              <a:t>SqlServer</a:t>
            </a:r>
            <a:r>
              <a:rPr lang="it-IT" dirty="0">
                <a:solidFill>
                  <a:srgbClr val="000000"/>
                </a:solidFill>
                <a:latin typeface="+mj-lt"/>
                <a:ea typeface="DejaVu Sans" charset="0"/>
                <a:cs typeface="DejaVu Sans" charset="0"/>
              </a:rPr>
              <a:t>, </a:t>
            </a:r>
            <a:r>
              <a:rPr lang="it-IT" dirty="0" err="1">
                <a:solidFill>
                  <a:srgbClr val="000000"/>
                </a:solidFill>
                <a:latin typeface="+mj-lt"/>
                <a:ea typeface="DejaVu Sans" charset="0"/>
                <a:cs typeface="DejaVu Sans" charset="0"/>
              </a:rPr>
              <a:t>etc</a:t>
            </a:r>
            <a:r>
              <a:rPr lang="it-IT" dirty="0">
                <a:solidFill>
                  <a:srgbClr val="000000"/>
                </a:solidFill>
                <a:latin typeface="+mj-lt"/>
                <a:ea typeface="DejaVu Sans" charset="0"/>
                <a:cs typeface="DejaVu Sans" charset="0"/>
              </a:rPr>
              <a:t>..</a:t>
            </a: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2000"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2000"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2000"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2000"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2000"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sz="2000" dirty="0">
              <a:solidFill>
                <a:srgbClr val="000000"/>
              </a:solidFill>
              <a:latin typeface="+mj-lt"/>
              <a:ea typeface="DejaVu Sans" charset="0"/>
              <a:cs typeface="DejaVu Sans" charset="0"/>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179388" y="763551"/>
            <a:ext cx="8820150" cy="3317638"/>
          </a:xfrm>
          <a:prstGeom prst="rect">
            <a:avLst/>
          </a:prstGeom>
          <a:noFill/>
          <a:ln w="9525">
            <a:noFill/>
            <a:round/>
            <a:headEnd/>
            <a:tailEnd/>
          </a:ln>
          <a:effectLst/>
        </p:spPr>
        <p:txBody>
          <a:bodyPr lIns="90000" tIns="45000" rIns="90000" bIns="45000"/>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3200" b="1" dirty="0" smtClean="0">
                <a:solidFill>
                  <a:srgbClr val="000000"/>
                </a:solidFill>
                <a:latin typeface="+mj-lt"/>
                <a:ea typeface="DejaVu Sans" charset="0"/>
                <a:cs typeface="DejaVu Sans" charset="0"/>
              </a:rPr>
              <a:t>L'architettura</a:t>
            </a:r>
            <a:endParaRPr lang="it-IT" sz="3200" b="1" dirty="0" smtClean="0">
              <a:solidFill>
                <a:srgbClr val="000000"/>
              </a:solidFill>
              <a:latin typeface="+mj-lt"/>
              <a:cs typeface="Arial"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a:solidFill>
                  <a:srgbClr val="000000"/>
                </a:solidFill>
                <a:latin typeface="+mj-lt"/>
                <a:ea typeface="DejaVu Sans" charset="0"/>
                <a:cs typeface="DejaVu Sans" charset="0"/>
              </a:rPr>
              <a:t>L’architettura di </a:t>
            </a:r>
            <a:r>
              <a:rPr lang="it-IT" sz="1600" dirty="0" err="1">
                <a:solidFill>
                  <a:srgbClr val="000000"/>
                </a:solidFill>
                <a:latin typeface="+mj-lt"/>
                <a:ea typeface="DejaVu Sans" charset="0"/>
                <a:cs typeface="DejaVu Sans" charset="0"/>
              </a:rPr>
              <a:t>jBPM</a:t>
            </a:r>
            <a:r>
              <a:rPr lang="it-IT" sz="1600" dirty="0">
                <a:solidFill>
                  <a:srgbClr val="000000"/>
                </a:solidFill>
                <a:latin typeface="+mj-lt"/>
                <a:ea typeface="DejaVu Sans" charset="0"/>
                <a:cs typeface="DejaVu Sans" charset="0"/>
              </a:rPr>
              <a:t> è strutturata su numerosi componenti appoggiati sulla </a:t>
            </a:r>
            <a:r>
              <a:rPr lang="it-IT" sz="1600" dirty="0" smtClean="0">
                <a:solidFill>
                  <a:srgbClr val="000000"/>
                </a:solidFill>
                <a:latin typeface="+mj-lt"/>
                <a:ea typeface="DejaVu Sans" charset="0"/>
                <a:cs typeface="DejaVu Sans" charset="0"/>
              </a:rPr>
              <a:t>JVM.</a:t>
            </a:r>
          </a:p>
          <a:p>
            <a:pPr marL="360000" indent="-360000" algn="just">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rgbClr val="000000"/>
                </a:solidFill>
                <a:latin typeface="+mj-lt"/>
                <a:ea typeface="DejaVu Sans" charset="0"/>
                <a:cs typeface="DejaVu Sans" charset="0"/>
              </a:rPr>
              <a:t>La </a:t>
            </a:r>
            <a:r>
              <a:rPr lang="it-IT" sz="1600" dirty="0">
                <a:solidFill>
                  <a:srgbClr val="000000"/>
                </a:solidFill>
                <a:latin typeface="+mj-lt"/>
                <a:ea typeface="DejaVu Sans" charset="0"/>
                <a:cs typeface="DejaVu Sans" charset="0"/>
              </a:rPr>
              <a:t>PVM è il motore che interpreta ed esegue i processi, scritti in </a:t>
            </a:r>
            <a:r>
              <a:rPr lang="it-IT" sz="1600" dirty="0" smtClean="0">
                <a:solidFill>
                  <a:srgbClr val="000000"/>
                </a:solidFill>
                <a:latin typeface="+mj-lt"/>
                <a:ea typeface="DejaVu Sans" charset="0"/>
                <a:cs typeface="DejaVu Sans" charset="0"/>
              </a:rPr>
              <a:t>diversi </a:t>
            </a:r>
            <a:r>
              <a:rPr lang="it-IT" sz="1600" dirty="0">
                <a:solidFill>
                  <a:srgbClr val="000000"/>
                </a:solidFill>
                <a:latin typeface="+mj-lt"/>
                <a:ea typeface="DejaVu Sans" charset="0"/>
                <a:cs typeface="DejaVu Sans" charset="0"/>
              </a:rPr>
              <a:t>linguaggi (</a:t>
            </a:r>
            <a:r>
              <a:rPr lang="it-IT" sz="1600" dirty="0" err="1">
                <a:solidFill>
                  <a:srgbClr val="000000"/>
                </a:solidFill>
                <a:latin typeface="+mj-lt"/>
                <a:ea typeface="DejaVu Sans" charset="0"/>
                <a:cs typeface="DejaVu Sans" charset="0"/>
              </a:rPr>
              <a:t>jPDL</a:t>
            </a:r>
            <a:r>
              <a:rPr lang="it-IT" sz="1600" dirty="0">
                <a:solidFill>
                  <a:srgbClr val="000000"/>
                </a:solidFill>
                <a:latin typeface="+mj-lt"/>
                <a:ea typeface="DejaVu Sans" charset="0"/>
                <a:cs typeface="DejaVu Sans" charset="0"/>
              </a:rPr>
              <a:t>, BPEL, .. </a:t>
            </a:r>
            <a:r>
              <a:rPr lang="it-IT" sz="1600" dirty="0" smtClean="0">
                <a:solidFill>
                  <a:srgbClr val="000000"/>
                </a:solidFill>
                <a:latin typeface="+mj-lt"/>
                <a:ea typeface="DejaVu Sans" charset="0"/>
                <a:cs typeface="DejaVu Sans" charset="0"/>
              </a:rPr>
              <a:t>).</a:t>
            </a:r>
            <a:endParaRPr lang="it-IT" sz="1600" dirty="0">
              <a:solidFill>
                <a:srgbClr val="000000"/>
              </a:solidFill>
              <a:latin typeface="+mj-lt"/>
              <a:ea typeface="DejaVu Sans" charset="0"/>
              <a:cs typeface="DejaVu Sans" charset="0"/>
            </a:endParaRPr>
          </a:p>
          <a:p>
            <a:pPr marL="360000" indent="-360000" algn="just">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rgbClr val="000000"/>
                </a:solidFill>
                <a:latin typeface="+mj-lt"/>
                <a:ea typeface="DejaVu Sans" charset="0"/>
                <a:cs typeface="DejaVu Sans" charset="0"/>
              </a:rPr>
              <a:t>Il </a:t>
            </a:r>
            <a:r>
              <a:rPr lang="it-IT" sz="1600" dirty="0">
                <a:solidFill>
                  <a:srgbClr val="000000"/>
                </a:solidFill>
                <a:latin typeface="+mj-lt"/>
                <a:ea typeface="DejaVu Sans" charset="0"/>
                <a:cs typeface="DejaVu Sans" charset="0"/>
              </a:rPr>
              <a:t>GPD è il designer, un </a:t>
            </a:r>
            <a:r>
              <a:rPr lang="it-IT" sz="1600" dirty="0" err="1">
                <a:solidFill>
                  <a:srgbClr val="000000"/>
                </a:solidFill>
                <a:latin typeface="+mj-lt"/>
                <a:ea typeface="DejaVu Sans" charset="0"/>
                <a:cs typeface="DejaVu Sans" charset="0"/>
              </a:rPr>
              <a:t>plugin</a:t>
            </a:r>
            <a:r>
              <a:rPr lang="it-IT" sz="1600" dirty="0">
                <a:solidFill>
                  <a:srgbClr val="000000"/>
                </a:solidFill>
                <a:latin typeface="+mj-lt"/>
                <a:ea typeface="DejaVu Sans" charset="0"/>
                <a:cs typeface="DejaVu Sans" charset="0"/>
              </a:rPr>
              <a:t> </a:t>
            </a:r>
            <a:r>
              <a:rPr lang="it-IT" sz="1600" dirty="0" err="1">
                <a:solidFill>
                  <a:srgbClr val="000000"/>
                </a:solidFill>
                <a:latin typeface="+mj-lt"/>
                <a:ea typeface="DejaVu Sans" charset="0"/>
                <a:cs typeface="DejaVu Sans" charset="0"/>
              </a:rPr>
              <a:t>Eclipse</a:t>
            </a:r>
            <a:r>
              <a:rPr lang="it-IT" sz="1600" dirty="0">
                <a:solidFill>
                  <a:srgbClr val="000000"/>
                </a:solidFill>
                <a:latin typeface="+mj-lt"/>
                <a:ea typeface="DejaVu Sans" charset="0"/>
                <a:cs typeface="DejaVu Sans" charset="0"/>
              </a:rPr>
              <a:t> che permette di disegnare e </a:t>
            </a:r>
            <a:r>
              <a:rPr lang="it-IT" sz="1600" dirty="0" err="1" smtClean="0">
                <a:solidFill>
                  <a:srgbClr val="000000"/>
                </a:solidFill>
                <a:latin typeface="+mj-lt"/>
                <a:ea typeface="DejaVu Sans" charset="0"/>
                <a:cs typeface="DejaVu Sans" charset="0"/>
              </a:rPr>
              <a:t>deployare</a:t>
            </a:r>
            <a:r>
              <a:rPr lang="it-IT" sz="1600" dirty="0" smtClean="0">
                <a:solidFill>
                  <a:srgbClr val="000000"/>
                </a:solidFill>
                <a:latin typeface="+mj-lt"/>
                <a:ea typeface="DejaVu Sans" charset="0"/>
                <a:cs typeface="DejaVu Sans" charset="0"/>
              </a:rPr>
              <a:t> </a:t>
            </a:r>
            <a:r>
              <a:rPr lang="it-IT" sz="1600" dirty="0">
                <a:solidFill>
                  <a:srgbClr val="000000"/>
                </a:solidFill>
                <a:latin typeface="+mj-lt"/>
                <a:ea typeface="DejaVu Sans" charset="0"/>
                <a:cs typeface="DejaVu Sans" charset="0"/>
              </a:rPr>
              <a:t>i processi.</a:t>
            </a:r>
          </a:p>
          <a:p>
            <a:pPr marL="360000" indent="-360000" algn="just">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err="1" smtClean="0">
                <a:solidFill>
                  <a:srgbClr val="000000"/>
                </a:solidFill>
                <a:latin typeface="+mj-lt"/>
                <a:ea typeface="DejaVu Sans" charset="0"/>
                <a:cs typeface="DejaVu Sans" charset="0"/>
              </a:rPr>
              <a:t>Identity</a:t>
            </a:r>
            <a:r>
              <a:rPr lang="it-IT" sz="1600" dirty="0" smtClean="0">
                <a:solidFill>
                  <a:srgbClr val="000000"/>
                </a:solidFill>
                <a:latin typeface="+mj-lt"/>
                <a:ea typeface="DejaVu Sans" charset="0"/>
                <a:cs typeface="DejaVu Sans" charset="0"/>
              </a:rPr>
              <a:t> </a:t>
            </a:r>
            <a:r>
              <a:rPr lang="it-IT" sz="1600" dirty="0">
                <a:solidFill>
                  <a:srgbClr val="000000"/>
                </a:solidFill>
                <a:latin typeface="+mj-lt"/>
                <a:ea typeface="DejaVu Sans" charset="0"/>
                <a:cs typeface="DejaVu Sans" charset="0"/>
              </a:rPr>
              <a:t>è il componente in grado di gestire utenti e permessi, e si </a:t>
            </a:r>
            <a:r>
              <a:rPr lang="it-IT" sz="1600" dirty="0" smtClean="0">
                <a:solidFill>
                  <a:srgbClr val="000000"/>
                </a:solidFill>
                <a:latin typeface="+mj-lt"/>
                <a:ea typeface="DejaVu Sans" charset="0"/>
                <a:cs typeface="DejaVu Sans" charset="0"/>
              </a:rPr>
              <a:t>può </a:t>
            </a:r>
            <a:r>
              <a:rPr lang="it-IT" sz="1600" dirty="0">
                <a:solidFill>
                  <a:srgbClr val="000000"/>
                </a:solidFill>
                <a:latin typeface="+mj-lt"/>
                <a:ea typeface="DejaVu Sans" charset="0"/>
                <a:cs typeface="DejaVu Sans" charset="0"/>
              </a:rPr>
              <a:t>associare ad una </a:t>
            </a:r>
            <a:r>
              <a:rPr lang="it-IT" sz="1600" dirty="0" smtClean="0">
                <a:solidFill>
                  <a:srgbClr val="000000"/>
                </a:solidFill>
                <a:latin typeface="+mj-lt"/>
                <a:ea typeface="DejaVu Sans" charset="0"/>
                <a:cs typeface="DejaVu Sans" charset="0"/>
              </a:rPr>
              <a:t>directory aziendale</a:t>
            </a:r>
            <a:r>
              <a:rPr lang="it-IT" sz="1600" dirty="0">
                <a:solidFill>
                  <a:srgbClr val="000000"/>
                </a:solidFill>
                <a:latin typeface="+mj-lt"/>
                <a:ea typeface="DejaVu Sans" charset="0"/>
                <a:cs typeface="DejaVu Sans" charset="0"/>
              </a:rPr>
              <a:t>.</a:t>
            </a:r>
          </a:p>
          <a:p>
            <a:pPr marL="360000" indent="-360000" algn="just">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1600" dirty="0" smtClean="0">
                <a:solidFill>
                  <a:srgbClr val="000000"/>
                </a:solidFill>
                <a:latin typeface="+mj-lt"/>
                <a:ea typeface="DejaVu Sans" charset="0"/>
                <a:cs typeface="DejaVu Sans" charset="0"/>
              </a:rPr>
              <a:t>Il </a:t>
            </a:r>
            <a:r>
              <a:rPr lang="it-IT" sz="1600" dirty="0">
                <a:solidFill>
                  <a:srgbClr val="000000"/>
                </a:solidFill>
                <a:latin typeface="+mj-lt"/>
                <a:ea typeface="DejaVu Sans" charset="0"/>
                <a:cs typeface="DejaVu Sans" charset="0"/>
              </a:rPr>
              <a:t>task Management si occupa della gestione dei task, ad esempio </a:t>
            </a:r>
            <a:r>
              <a:rPr lang="it-IT" sz="1600" dirty="0" smtClean="0">
                <a:solidFill>
                  <a:srgbClr val="000000"/>
                </a:solidFill>
                <a:latin typeface="+mj-lt"/>
                <a:ea typeface="DejaVu Sans" charset="0"/>
                <a:cs typeface="DejaVu Sans" charset="0"/>
              </a:rPr>
              <a:t>per </a:t>
            </a:r>
            <a:r>
              <a:rPr lang="it-IT" sz="1600" dirty="0">
                <a:solidFill>
                  <a:srgbClr val="000000"/>
                </a:solidFill>
                <a:latin typeface="+mj-lt"/>
                <a:ea typeface="DejaVu Sans" charset="0"/>
                <a:cs typeface="DejaVu Sans" charset="0"/>
              </a:rPr>
              <a:t>l’interazione temporizzata con l’utente. Il </a:t>
            </a:r>
            <a:r>
              <a:rPr lang="it-IT" sz="1600" dirty="0" smtClean="0">
                <a:solidFill>
                  <a:srgbClr val="000000"/>
                </a:solidFill>
                <a:latin typeface="+mj-lt"/>
                <a:ea typeface="DejaVu Sans" charset="0"/>
                <a:cs typeface="DejaVu Sans" charset="0"/>
              </a:rPr>
              <a:t>componente </a:t>
            </a:r>
            <a:r>
              <a:rPr lang="it-IT" sz="1600" dirty="0" err="1" smtClean="0">
                <a:solidFill>
                  <a:srgbClr val="000000"/>
                </a:solidFill>
                <a:latin typeface="+mj-lt"/>
                <a:ea typeface="DejaVu Sans" charset="0"/>
                <a:cs typeface="DejaVu Sans" charset="0"/>
              </a:rPr>
              <a:t>Enterprise</a:t>
            </a:r>
            <a:r>
              <a:rPr lang="it-IT" sz="1600" dirty="0" smtClean="0">
                <a:solidFill>
                  <a:srgbClr val="000000"/>
                </a:solidFill>
                <a:latin typeface="+mj-lt"/>
                <a:ea typeface="DejaVu Sans" charset="0"/>
                <a:cs typeface="DejaVu Sans" charset="0"/>
              </a:rPr>
              <a:t> </a:t>
            </a:r>
            <a:r>
              <a:rPr lang="it-IT" sz="1600" dirty="0">
                <a:solidFill>
                  <a:srgbClr val="000000"/>
                </a:solidFill>
                <a:latin typeface="+mj-lt"/>
                <a:ea typeface="DejaVu Sans" charset="0"/>
                <a:cs typeface="DejaVu Sans" charset="0"/>
              </a:rPr>
              <a:t>permette l’accesso ai componenti dell’infrastruttura </a:t>
            </a:r>
            <a:r>
              <a:rPr lang="it-IT" sz="1600" dirty="0" smtClean="0">
                <a:solidFill>
                  <a:srgbClr val="000000"/>
                </a:solidFill>
                <a:latin typeface="+mj-lt"/>
                <a:ea typeface="DejaVu Sans" charset="0"/>
                <a:cs typeface="DejaVu Sans" charset="0"/>
              </a:rPr>
              <a:t>Java </a:t>
            </a:r>
            <a:r>
              <a:rPr lang="it-IT" sz="1600" dirty="0" err="1">
                <a:solidFill>
                  <a:srgbClr val="000000"/>
                </a:solidFill>
                <a:latin typeface="+mj-lt"/>
                <a:ea typeface="DejaVu Sans" charset="0"/>
                <a:cs typeface="DejaVu Sans" charset="0"/>
              </a:rPr>
              <a:t>Enterprise</a:t>
            </a:r>
            <a:r>
              <a:rPr lang="it-IT" sz="1600" dirty="0">
                <a:solidFill>
                  <a:srgbClr val="000000"/>
                </a:solidFill>
                <a:latin typeface="+mj-lt"/>
                <a:ea typeface="DejaVu Sans" charset="0"/>
                <a:cs typeface="DejaVu Sans" charset="0"/>
              </a:rPr>
              <a:t> (EJB, Data Source, Code, </a:t>
            </a:r>
            <a:r>
              <a:rPr lang="it-IT" sz="1600" dirty="0" err="1">
                <a:solidFill>
                  <a:srgbClr val="000000"/>
                </a:solidFill>
                <a:latin typeface="+mj-lt"/>
                <a:ea typeface="DejaVu Sans" charset="0"/>
                <a:cs typeface="DejaVu Sans" charset="0"/>
              </a:rPr>
              <a:t>etc</a:t>
            </a:r>
            <a:r>
              <a:rPr lang="it-IT" sz="1600" dirty="0">
                <a:solidFill>
                  <a:srgbClr val="000000"/>
                </a:solidFill>
                <a:latin typeface="+mj-lt"/>
                <a:ea typeface="DejaVu Sans" charset="0"/>
                <a:cs typeface="DejaVu Sans" charset="0"/>
              </a:rPr>
              <a:t>..).</a:t>
            </a: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p:txBody>
      </p:sp>
      <p:pic>
        <p:nvPicPr>
          <p:cNvPr id="1026"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54368" y="4081189"/>
            <a:ext cx="7835265" cy="2597468"/>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179388" y="527050"/>
            <a:ext cx="8820150" cy="6330950"/>
          </a:xfrm>
          <a:prstGeom prst="rect">
            <a:avLst/>
          </a:prstGeom>
          <a:noFill/>
          <a:ln w="9525">
            <a:noFill/>
            <a:round/>
            <a:headEnd/>
            <a:tailEnd/>
          </a:ln>
          <a:effectLst/>
        </p:spPr>
        <p:txBody>
          <a:bodyPr lIns="90000" tIns="45000" rIns="90000" bIns="45000"/>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3200" b="1" dirty="0">
                <a:solidFill>
                  <a:srgbClr val="000000"/>
                </a:solidFill>
                <a:latin typeface="+mj-lt"/>
                <a:ea typeface="DejaVu Sans" charset="0"/>
                <a:cs typeface="DejaVu Sans" charset="0"/>
              </a:rPr>
              <a:t>Lo Sviluppo del Processo</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dirty="0">
                <a:solidFill>
                  <a:srgbClr val="000000"/>
                </a:solidFill>
                <a:latin typeface="+mj-lt"/>
                <a:ea typeface="DejaVu Sans" charset="0"/>
                <a:cs typeface="DejaVu Sans" charset="0"/>
              </a:rPr>
              <a:t>Lo sviluppo di un processo coincide con la definizione grafica dello stesso, attraverso il Designer</a:t>
            </a:r>
            <a:r>
              <a:rPr lang="it-IT" dirty="0" smtClean="0">
                <a:solidFill>
                  <a:srgbClr val="000000"/>
                </a:solidFill>
                <a:latin typeface="+mj-lt"/>
                <a:ea typeface="DejaVu Sans" charset="0"/>
                <a:cs typeface="DejaVu Sans" charset="0"/>
              </a:rPr>
              <a:t>.</a:t>
            </a: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smtClean="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latin typeface="+mj-lt"/>
              <a:ea typeface="DejaVu Sans" charset="0"/>
              <a:cs typeface="DejaVu Sans" charset="0"/>
            </a:endParaRPr>
          </a:p>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dirty="0">
                <a:solidFill>
                  <a:srgbClr val="000000"/>
                </a:solidFill>
                <a:latin typeface="+mj-lt"/>
                <a:ea typeface="DejaVu Sans" charset="0"/>
                <a:cs typeface="DejaVu Sans" charset="0"/>
              </a:rPr>
              <a:t>Al termine della definizione del processo viene prodotto un output in formato testuale (xml) </a:t>
            </a:r>
            <a:r>
              <a:rPr lang="it-IT" dirty="0" smtClean="0">
                <a:solidFill>
                  <a:srgbClr val="000000"/>
                </a:solidFill>
                <a:latin typeface="+mj-lt"/>
                <a:ea typeface="DejaVu Sans" charset="0"/>
                <a:cs typeface="DejaVu Sans" charset="0"/>
              </a:rPr>
              <a:t>che rappresenta </a:t>
            </a:r>
            <a:r>
              <a:rPr lang="it-IT" dirty="0">
                <a:solidFill>
                  <a:srgbClr val="000000"/>
                </a:solidFill>
                <a:latin typeface="+mj-lt"/>
                <a:ea typeface="DejaVu Sans" charset="0"/>
                <a:cs typeface="DejaVu Sans" charset="0"/>
              </a:rPr>
              <a:t>il flusso del </a:t>
            </a:r>
            <a:r>
              <a:rPr lang="it-IT" dirty="0" smtClean="0">
                <a:solidFill>
                  <a:srgbClr val="000000"/>
                </a:solidFill>
                <a:latin typeface="+mj-lt"/>
                <a:ea typeface="DejaVu Sans" charset="0"/>
                <a:cs typeface="DejaVu Sans" charset="0"/>
              </a:rPr>
              <a:t>processo.</a:t>
            </a:r>
            <a:endParaRPr lang="it-IT" dirty="0">
              <a:solidFill>
                <a:srgbClr val="000000"/>
              </a:solidFill>
              <a:ea typeface="DejaVu Sans" charset="0"/>
              <a:cs typeface="DejaVu Sans"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ea typeface="DejaVu Sans" charset="0"/>
              <a:cs typeface="DejaVu Sans"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it-IT" dirty="0">
              <a:solidFill>
                <a:srgbClr val="000000"/>
              </a:solidFill>
              <a:ea typeface="DejaVu Sans" charset="0"/>
              <a:cs typeface="DejaVu Sans" charset="0"/>
            </a:endParaRPr>
          </a:p>
        </p:txBody>
      </p:sp>
      <p:pic>
        <p:nvPicPr>
          <p:cNvPr id="2050" name="Picture 2"/>
          <p:cNvPicPr>
            <a:picLocks noChangeAspect="1" noChangeArrowheads="1"/>
          </p:cNvPicPr>
          <p:nvPr/>
        </p:nvPicPr>
        <p:blipFill>
          <a:blip r:embed="rId3"/>
          <a:srcRect t="2972" b="991"/>
          <a:stretch>
            <a:fillRect/>
          </a:stretch>
        </p:blipFill>
        <p:spPr bwMode="auto">
          <a:xfrm>
            <a:off x="1221820" y="1858941"/>
            <a:ext cx="6700361" cy="3838702"/>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90440" y="1470701"/>
            <a:ext cx="3600000" cy="2031325"/>
          </a:xfrm>
          <a:prstGeom prst="rect">
            <a:avLst/>
          </a:prstGeom>
        </p:spPr>
        <p:txBody>
          <a:bodyPr wrap="square">
            <a:spAutoFit/>
          </a:bodyPr>
          <a:lstStyle/>
          <a:p>
            <a:pPr algn="just"/>
            <a:r>
              <a:rPr lang="it-IT" sz="1400" dirty="0" smtClean="0">
                <a:latin typeface="+mj-lt"/>
              </a:rPr>
              <a:t>Al termine della costruzione del flusso di processo , questo può essere </a:t>
            </a:r>
            <a:r>
              <a:rPr lang="it-IT" sz="1400" dirty="0" err="1" smtClean="0">
                <a:latin typeface="+mj-lt"/>
              </a:rPr>
              <a:t>deployato</a:t>
            </a:r>
            <a:r>
              <a:rPr lang="it-IT" sz="1400" dirty="0" smtClean="0">
                <a:latin typeface="+mj-lt"/>
              </a:rPr>
              <a:t> sul server. L’operazione consiste nel salvataggio della definizione di processo (</a:t>
            </a:r>
            <a:r>
              <a:rPr lang="it-IT" sz="1400" dirty="0" err="1" smtClean="0">
                <a:latin typeface="+mj-lt"/>
              </a:rPr>
              <a:t>ProcessDefinition</a:t>
            </a:r>
            <a:r>
              <a:rPr lang="it-IT" sz="1400" dirty="0" smtClean="0">
                <a:latin typeface="+mj-lt"/>
              </a:rPr>
              <a:t>) su </a:t>
            </a:r>
            <a:r>
              <a:rPr lang="it-IT" sz="1400" dirty="0" err="1" smtClean="0">
                <a:latin typeface="+mj-lt"/>
              </a:rPr>
              <a:t>DataBase</a:t>
            </a:r>
            <a:r>
              <a:rPr lang="it-IT" sz="1400" dirty="0" smtClean="0">
                <a:latin typeface="+mj-lt"/>
              </a:rPr>
              <a:t>. </a:t>
            </a:r>
          </a:p>
          <a:p>
            <a:pPr algn="just"/>
            <a:r>
              <a:rPr lang="it-IT" sz="1400" dirty="0" smtClean="0">
                <a:latin typeface="+mj-lt"/>
              </a:rPr>
              <a:t>In seguito al </a:t>
            </a:r>
            <a:r>
              <a:rPr lang="it-IT" sz="1400" dirty="0" err="1" smtClean="0">
                <a:latin typeface="+mj-lt"/>
              </a:rPr>
              <a:t>deploy</a:t>
            </a:r>
            <a:r>
              <a:rPr lang="it-IT" sz="1400" dirty="0" smtClean="0">
                <a:latin typeface="+mj-lt"/>
              </a:rPr>
              <a:t> la definizione del processo (</a:t>
            </a:r>
            <a:r>
              <a:rPr lang="it-IT" sz="1400" dirty="0" err="1" smtClean="0">
                <a:latin typeface="+mj-lt"/>
              </a:rPr>
              <a:t>Process</a:t>
            </a:r>
            <a:r>
              <a:rPr lang="it-IT" sz="1400" dirty="0" smtClean="0">
                <a:latin typeface="+mj-lt"/>
              </a:rPr>
              <a:t> </a:t>
            </a:r>
            <a:r>
              <a:rPr lang="it-IT" sz="1400" dirty="0" err="1" smtClean="0">
                <a:latin typeface="+mj-lt"/>
              </a:rPr>
              <a:t>Definition</a:t>
            </a:r>
            <a:r>
              <a:rPr lang="it-IT" sz="1400" dirty="0" smtClean="0">
                <a:latin typeface="+mj-lt"/>
              </a:rPr>
              <a:t>) è nota alla piattaforma, è può essere utilizzata per avviare istanze concrete del processo.</a:t>
            </a:r>
            <a:endParaRPr lang="it-IT" sz="1400" dirty="0">
              <a:latin typeface="+mj-lt"/>
            </a:endParaRPr>
          </a:p>
        </p:txBody>
      </p:sp>
      <p:sp>
        <p:nvSpPr>
          <p:cNvPr id="3" name="Rettangolo 2"/>
          <p:cNvSpPr/>
          <p:nvPr/>
        </p:nvSpPr>
        <p:spPr>
          <a:xfrm>
            <a:off x="2114436" y="580419"/>
            <a:ext cx="4915128" cy="584775"/>
          </a:xfrm>
          <a:prstGeom prst="rect">
            <a:avLst/>
          </a:prstGeom>
        </p:spPr>
        <p:txBody>
          <a:bodyPr wrap="none">
            <a:spAutoFit/>
          </a:bodyPr>
          <a:lstStyle/>
          <a:p>
            <a:pPr lvl="0"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it-IT" sz="3200" b="1" dirty="0" smtClean="0">
                <a:solidFill>
                  <a:srgbClr val="000000"/>
                </a:solidFill>
                <a:latin typeface="Calibri"/>
                <a:ea typeface="DejaVu Sans" charset="0"/>
                <a:cs typeface="DejaVu Sans" charset="0"/>
              </a:rPr>
              <a:t>Lo Sviluppo del Processo (2)</a:t>
            </a:r>
            <a:endParaRPr lang="it-IT" sz="3200" b="1" dirty="0">
              <a:solidFill>
                <a:srgbClr val="000000"/>
              </a:solidFill>
              <a:latin typeface="Calibri"/>
              <a:ea typeface="DejaVu Sans" charset="0"/>
              <a:cs typeface="DejaVu Sans" charset="0"/>
            </a:endParaRPr>
          </a:p>
        </p:txBody>
      </p:sp>
      <p:pic>
        <p:nvPicPr>
          <p:cNvPr id="3074" name="Picture 2"/>
          <p:cNvPicPr>
            <a:picLocks noChangeAspect="1" noChangeArrowheads="1"/>
          </p:cNvPicPr>
          <p:nvPr/>
        </p:nvPicPr>
        <p:blipFill>
          <a:blip r:embed="rId2">
            <a:clrChange>
              <a:clrFrom>
                <a:srgbClr val="FFFFFF"/>
              </a:clrFrom>
              <a:clrTo>
                <a:srgbClr val="FFFFFF">
                  <a:alpha val="0"/>
                </a:srgbClr>
              </a:clrTo>
            </a:clrChange>
          </a:blip>
          <a:srcRect l="2106" t="1243" r="526" b="1243"/>
          <a:stretch>
            <a:fillRect/>
          </a:stretch>
        </p:blipFill>
        <p:spPr bwMode="auto">
          <a:xfrm>
            <a:off x="4024305" y="1525496"/>
            <a:ext cx="4661264" cy="1976530"/>
          </a:xfrm>
          <a:prstGeom prst="rect">
            <a:avLst/>
          </a:prstGeom>
          <a:noFill/>
          <a:ln w="9525">
            <a:noFill/>
            <a:miter lim="800000"/>
            <a:headEnd/>
            <a:tailEnd/>
          </a:ln>
          <a:effectLst/>
        </p:spPr>
      </p:pic>
      <p:sp>
        <p:nvSpPr>
          <p:cNvPr id="5" name="Rettangolo 4"/>
          <p:cNvSpPr/>
          <p:nvPr/>
        </p:nvSpPr>
        <p:spPr>
          <a:xfrm>
            <a:off x="4775508" y="3721104"/>
            <a:ext cx="4032000" cy="2308324"/>
          </a:xfrm>
          <a:prstGeom prst="rect">
            <a:avLst/>
          </a:prstGeom>
        </p:spPr>
        <p:txBody>
          <a:bodyPr wrap="square">
            <a:spAutoFit/>
          </a:bodyPr>
          <a:lstStyle/>
          <a:p>
            <a:pPr algn="just"/>
            <a:r>
              <a:rPr lang="it-IT" sz="1600" dirty="0" smtClean="0">
                <a:latin typeface="+mj-lt"/>
              </a:rPr>
              <a:t>Quando una definizione di processo è presente nel database è possibile richiamarla e richiedere all’</a:t>
            </a:r>
            <a:r>
              <a:rPr lang="it-IT" sz="1600" dirty="0" err="1" smtClean="0">
                <a:latin typeface="+mj-lt"/>
              </a:rPr>
              <a:t>engine</a:t>
            </a:r>
            <a:r>
              <a:rPr lang="it-IT" sz="1600" dirty="0" smtClean="0">
                <a:latin typeface="+mj-lt"/>
              </a:rPr>
              <a:t> la costruzione di un’istanza concreta del processo (</a:t>
            </a:r>
            <a:r>
              <a:rPr lang="it-IT" sz="1600" dirty="0" err="1" smtClean="0">
                <a:latin typeface="+mj-lt"/>
              </a:rPr>
              <a:t>ProcessInstance</a:t>
            </a:r>
            <a:r>
              <a:rPr lang="it-IT" sz="1600" dirty="0" smtClean="0">
                <a:latin typeface="+mj-lt"/>
              </a:rPr>
              <a:t>). </a:t>
            </a:r>
          </a:p>
          <a:p>
            <a:pPr algn="just"/>
            <a:r>
              <a:rPr lang="it-IT" sz="1600" dirty="0" smtClean="0">
                <a:latin typeface="+mj-lt"/>
              </a:rPr>
              <a:t>In questo modo qualsiasi applicazione client (J2SE, JEE, EJB) può operare su diverse istanze di processo, mentre all’</a:t>
            </a:r>
            <a:r>
              <a:rPr lang="it-IT" sz="1600" dirty="0" err="1" smtClean="0">
                <a:latin typeface="+mj-lt"/>
              </a:rPr>
              <a:t>engine</a:t>
            </a:r>
            <a:r>
              <a:rPr lang="it-IT" sz="1600" dirty="0" smtClean="0">
                <a:latin typeface="+mj-lt"/>
              </a:rPr>
              <a:t> è delegata la gestione della persistenza nelle diverse fasi.</a:t>
            </a:r>
            <a:endParaRPr lang="it-IT" sz="1600" dirty="0">
              <a:latin typeface="+mj-lt"/>
            </a:endParaRPr>
          </a:p>
        </p:txBody>
      </p:sp>
      <p:pic>
        <p:nvPicPr>
          <p:cNvPr id="3075" name="Picture 3"/>
          <p:cNvPicPr>
            <a:picLocks noChangeAspect="1" noChangeArrowheads="1"/>
          </p:cNvPicPr>
          <p:nvPr/>
        </p:nvPicPr>
        <p:blipFill>
          <a:blip r:embed="rId3">
            <a:clrChange>
              <a:clrFrom>
                <a:srgbClr val="FFFFFF"/>
              </a:clrFrom>
              <a:clrTo>
                <a:srgbClr val="FFFFFF">
                  <a:alpha val="0"/>
                </a:srgbClr>
              </a:clrTo>
            </a:clrChange>
          </a:blip>
          <a:srcRect l="555" t="1308" r="555" b="1308"/>
          <a:stretch>
            <a:fillRect/>
          </a:stretch>
        </p:blipFill>
        <p:spPr bwMode="auto">
          <a:xfrm>
            <a:off x="190440" y="4086234"/>
            <a:ext cx="4169441" cy="17424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asellaDiTesto 31"/>
          <p:cNvSpPr txBox="1"/>
          <p:nvPr/>
        </p:nvSpPr>
        <p:spPr>
          <a:xfrm>
            <a:off x="73374" y="470880"/>
            <a:ext cx="8997254" cy="584775"/>
          </a:xfrm>
          <a:prstGeom prst="rect">
            <a:avLst/>
          </a:prstGeom>
          <a:noFill/>
        </p:spPr>
        <p:txBody>
          <a:bodyPr wrap="square" rtlCol="0">
            <a:spAutoFit/>
          </a:bodyPr>
          <a:lstStyle/>
          <a:p>
            <a:pPr algn="ctr"/>
            <a:r>
              <a:rPr lang="it-IT" sz="3200" b="1" dirty="0" smtClean="0">
                <a:latin typeface="+mj-lt"/>
              </a:rPr>
              <a:t>JBPM – Processo registrazione </a:t>
            </a:r>
            <a:r>
              <a:rPr lang="it-IT" sz="3200" b="1" dirty="0" err="1" smtClean="0">
                <a:latin typeface="+mj-lt"/>
              </a:rPr>
              <a:t>Cybercontadino</a:t>
            </a:r>
            <a:endParaRPr lang="it-IT" sz="3200" b="1" dirty="0">
              <a:latin typeface="+mj-lt"/>
            </a:endParaRPr>
          </a:p>
        </p:txBody>
      </p:sp>
      <p:pic>
        <p:nvPicPr>
          <p:cNvPr id="7174" name="Picture 6" descr="C:\Users\Valerio\JEE-Workspace\SeamAmiciDelGas\WebContent\processes\notificaRegistrazione\processimage.jpg"/>
          <p:cNvPicPr>
            <a:picLocks noChangeAspect="1" noChangeArrowheads="1"/>
          </p:cNvPicPr>
          <p:nvPr/>
        </p:nvPicPr>
        <p:blipFill>
          <a:blip r:embed="rId3"/>
          <a:stretch>
            <a:fillRect/>
          </a:stretch>
        </p:blipFill>
        <p:spPr bwMode="auto">
          <a:xfrm>
            <a:off x="113284" y="1285111"/>
            <a:ext cx="8917432" cy="4543806"/>
          </a:xfrm>
          <a:prstGeom prst="roundRect">
            <a:avLst>
              <a:gd name="adj" fmla="val 1328"/>
            </a:avLst>
          </a:prstGeom>
          <a:noFill/>
          <a:effectLst>
            <a:reflection blurRad="6350" stA="50000" endA="300" endPos="38500" dist="50800" dir="5400000" sy="-100000" algn="bl" rotWithShape="0"/>
          </a:effectLst>
        </p:spPr>
      </p:pic>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Problemi e soluzioni proposte</a:t>
            </a:r>
            <a:endParaRPr lang="it-IT" dirty="0"/>
          </a:p>
        </p:txBody>
      </p:sp>
      <p:sp>
        <p:nvSpPr>
          <p:cNvPr id="5" name="Segnaposto contenuto 4"/>
          <p:cNvSpPr>
            <a:spLocks noGrp="1"/>
          </p:cNvSpPr>
          <p:nvPr>
            <p:ph idx="1"/>
          </p:nvPr>
        </p:nvSpPr>
        <p:spPr/>
        <p:txBody>
          <a:bodyPr/>
          <a:lstStyle/>
          <a:p>
            <a:pPr marL="514350" indent="-514350">
              <a:buFont typeface="+mj-lt"/>
              <a:buAutoNum type="arabicPeriod"/>
            </a:pPr>
            <a:r>
              <a:rPr lang="it-IT" dirty="0" smtClean="0"/>
              <a:t>Inviare notifiche ad un gruppo di utenti in modo che tutti potessero visualizzarle ed accettarle.</a:t>
            </a:r>
          </a:p>
          <a:p>
            <a:pPr marL="514350" indent="-514350">
              <a:buFont typeface="+mj-lt"/>
              <a:buAutoNum type="arabicPeriod"/>
            </a:pPr>
            <a:r>
              <a:rPr lang="it-IT" dirty="0" smtClean="0"/>
              <a:t>Invio di notifiche in </a:t>
            </a:r>
            <a:r>
              <a:rPr lang="it-IT" dirty="0" err="1" smtClean="0"/>
              <a:t>multicast</a:t>
            </a:r>
            <a:r>
              <a:rPr lang="it-IT" dirty="0" smtClean="0"/>
              <a:t> e attesa di una risposta da parte di tutti gli utenti destinatari della notifica.</a:t>
            </a:r>
          </a:p>
          <a:p>
            <a:pPr marL="514350" indent="-514350">
              <a:buFont typeface="+mj-lt"/>
              <a:buAutoNum type="arabicPeriod"/>
            </a:pPr>
            <a:r>
              <a:rPr lang="it-IT" dirty="0" smtClean="0"/>
              <a:t>Utilizzo </a:t>
            </a:r>
            <a:r>
              <a:rPr lang="it-IT" dirty="0" smtClean="0"/>
              <a:t>dei </a:t>
            </a:r>
            <a:r>
              <a:rPr lang="it-IT" dirty="0" smtClean="0"/>
              <a:t>timer</a:t>
            </a:r>
            <a:endParaRPr lang="it-IT"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Autofit/>
          </a:bodyPr>
          <a:lstStyle/>
          <a:p>
            <a:r>
              <a:rPr lang="it-IT" sz="3200" dirty="0" smtClean="0"/>
              <a:t>Inviare notifiche ad un gruppo di utenti in modo che tutti potessero visualizzarle ed accettarle.</a:t>
            </a:r>
          </a:p>
        </p:txBody>
      </p:sp>
      <p:sp>
        <p:nvSpPr>
          <p:cNvPr id="5" name="Segnaposto contenuto 4"/>
          <p:cNvSpPr>
            <a:spLocks noGrp="1"/>
          </p:cNvSpPr>
          <p:nvPr>
            <p:ph idx="1"/>
          </p:nvPr>
        </p:nvSpPr>
        <p:spPr>
          <a:xfrm>
            <a:off x="263466" y="1935480"/>
            <a:ext cx="8617068" cy="3100092"/>
          </a:xfrm>
        </p:spPr>
        <p:txBody>
          <a:bodyPr>
            <a:normAutofit/>
          </a:bodyPr>
          <a:lstStyle/>
          <a:p>
            <a:pPr marL="360000" indent="-360000" algn="just"/>
            <a:r>
              <a:rPr lang="it-IT" sz="2000" b="1" i="1" dirty="0" smtClean="0"/>
              <a:t>Dominio: </a:t>
            </a:r>
            <a:r>
              <a:rPr lang="it-IT" sz="2000" dirty="0" smtClean="0"/>
              <a:t>inviare una notifica al gruppo “</a:t>
            </a:r>
            <a:r>
              <a:rPr lang="it-IT" sz="2000" dirty="0" err="1" smtClean="0"/>
              <a:t>UtenteGAS</a:t>
            </a:r>
            <a:r>
              <a:rPr lang="it-IT" sz="2000" dirty="0" smtClean="0"/>
              <a:t>” per informarlo dell’esistenza di una visita in azienda.</a:t>
            </a:r>
          </a:p>
          <a:p>
            <a:pPr marL="360000" indent="-360000" algn="just"/>
            <a:r>
              <a:rPr lang="it-IT" sz="2000" b="1" i="1" dirty="0" smtClean="0"/>
              <a:t>Problema: </a:t>
            </a:r>
            <a:r>
              <a:rPr lang="it-IT" sz="2000" dirty="0" smtClean="0"/>
              <a:t>JBPM supporta notifiche di tipo broadcast e quindi il primo utente appartenente al gruppo che accetta la notifica cancella automaticamente le notifiche agli altri utenti.</a:t>
            </a:r>
          </a:p>
          <a:p>
            <a:pPr marL="360000" indent="-360000" algn="just"/>
            <a:r>
              <a:rPr lang="it-IT" sz="2000" b="1" i="1" dirty="0" smtClean="0"/>
              <a:t>Soluzione proposta: </a:t>
            </a:r>
            <a:r>
              <a:rPr lang="it-IT" sz="2000" dirty="0" smtClean="0"/>
              <a:t>creare un ciclo con un </a:t>
            </a:r>
            <a:r>
              <a:rPr lang="it-IT" sz="2000" dirty="0" err="1" smtClean="0"/>
              <a:t>decision</a:t>
            </a:r>
            <a:r>
              <a:rPr lang="it-IT" sz="2000" dirty="0" smtClean="0"/>
              <a:t> </a:t>
            </a:r>
            <a:r>
              <a:rPr lang="it-IT" sz="2000" dirty="0" err="1" smtClean="0"/>
              <a:t>node</a:t>
            </a:r>
            <a:r>
              <a:rPr lang="it-IT" sz="2000" dirty="0" smtClean="0"/>
              <a:t> che ricreava il task di notifica quando questa veniva accettata da un utente; a livello grafico agli utenti che già avevano visionato la notifica non veniva più permesso di eseguire di nuovo il task.</a:t>
            </a:r>
            <a:endParaRPr lang="it-IT" sz="2000" dirty="0"/>
          </a:p>
        </p:txBody>
      </p:sp>
      <p:pic>
        <p:nvPicPr>
          <p:cNvPr id="1026" name="Picture 2"/>
          <p:cNvPicPr>
            <a:picLocks noChangeAspect="1" noChangeArrowheads="1"/>
          </p:cNvPicPr>
          <p:nvPr/>
        </p:nvPicPr>
        <p:blipFill>
          <a:blip r:embed="rId2"/>
          <a:srcRect/>
          <a:stretch>
            <a:fillRect/>
          </a:stretch>
        </p:blipFill>
        <p:spPr bwMode="auto">
          <a:xfrm>
            <a:off x="3838575" y="4743468"/>
            <a:ext cx="4848225" cy="1914525"/>
          </a:xfrm>
          <a:prstGeom prst="roundRect">
            <a:avLst>
              <a:gd name="adj" fmla="val 4882"/>
            </a:avLst>
          </a:prstGeom>
          <a:noFill/>
          <a:ln w="9525">
            <a:noFill/>
            <a:miter lim="800000"/>
            <a:headEnd/>
            <a:tailEnd/>
          </a:ln>
          <a:effectLst>
            <a:outerShdw blurRad="63500" sx="101000" sy="101000" algn="ctr" rotWithShape="0">
              <a:prstClr val="black">
                <a:alpha val="30000"/>
              </a:prstClr>
            </a:outerShdw>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63466" y="325395"/>
            <a:ext cx="8617068" cy="1143000"/>
          </a:xfrm>
        </p:spPr>
        <p:txBody>
          <a:bodyPr>
            <a:noAutofit/>
          </a:bodyPr>
          <a:lstStyle/>
          <a:p>
            <a:pPr algn="just"/>
            <a:r>
              <a:rPr lang="it-IT" sz="2800" dirty="0" smtClean="0"/>
              <a:t>Invio di notifiche in </a:t>
            </a:r>
            <a:r>
              <a:rPr lang="it-IT" sz="2800" dirty="0" err="1" smtClean="0"/>
              <a:t>multicast</a:t>
            </a:r>
            <a:r>
              <a:rPr lang="it-IT" sz="2800" dirty="0" smtClean="0"/>
              <a:t> e attesa di una risposta da parte di tutti gli utenti destinatari della notifica.</a:t>
            </a:r>
          </a:p>
        </p:txBody>
      </p:sp>
      <p:sp>
        <p:nvSpPr>
          <p:cNvPr id="5" name="Segnaposto contenuto 4"/>
          <p:cNvSpPr>
            <a:spLocks noGrp="1"/>
          </p:cNvSpPr>
          <p:nvPr>
            <p:ph idx="1"/>
          </p:nvPr>
        </p:nvSpPr>
        <p:spPr>
          <a:xfrm>
            <a:off x="263466" y="1785915"/>
            <a:ext cx="8617068" cy="1712598"/>
          </a:xfrm>
        </p:spPr>
        <p:txBody>
          <a:bodyPr>
            <a:normAutofit/>
          </a:bodyPr>
          <a:lstStyle/>
          <a:p>
            <a:pPr marL="360000" indent="-360000" algn="just"/>
            <a:r>
              <a:rPr lang="it-IT" sz="2000" b="1" i="1" dirty="0" smtClean="0"/>
              <a:t>Dominio: </a:t>
            </a:r>
            <a:r>
              <a:rPr lang="it-IT" sz="2000" dirty="0" smtClean="0"/>
              <a:t>gestire il sistema di compilazione dei questionari che coinvolge gli “utenti inviati” e il mediatore che ha supervisionato la visita in azienda.</a:t>
            </a:r>
          </a:p>
          <a:p>
            <a:pPr marL="360000" indent="-360000" algn="just"/>
            <a:r>
              <a:rPr lang="it-IT" sz="2000" b="1" i="1" dirty="0" smtClean="0"/>
              <a:t>Problema: </a:t>
            </a:r>
            <a:r>
              <a:rPr lang="it-IT" sz="2000" dirty="0" smtClean="0"/>
              <a:t>inviare notifiche solo agli utenti che hanno partecipato alla visita e aspettare che tutti i questionari siano stati compilati.</a:t>
            </a:r>
          </a:p>
        </p:txBody>
      </p:sp>
      <p:pic>
        <p:nvPicPr>
          <p:cNvPr id="6" name="Segnaposto contenuto 3" descr="processimage.jpg"/>
          <p:cNvPicPr>
            <a:picLocks noChangeAspect="1"/>
          </p:cNvPicPr>
          <p:nvPr/>
        </p:nvPicPr>
        <p:blipFill>
          <a:blip r:embed="rId2"/>
          <a:srcRect l="465" t="17444" r="39980" b="21966"/>
          <a:stretch>
            <a:fillRect/>
          </a:stretch>
        </p:blipFill>
        <p:spPr>
          <a:xfrm>
            <a:off x="4316409" y="3375573"/>
            <a:ext cx="4611799" cy="3376110"/>
          </a:xfrm>
          <a:prstGeom prst="roundRect">
            <a:avLst>
              <a:gd name="adj" fmla="val 3301"/>
            </a:avLst>
          </a:prstGeom>
          <a:effectLst>
            <a:outerShdw blurRad="63500" sx="101000" sy="101000" algn="ctr" rotWithShape="0">
              <a:prstClr val="black">
                <a:alpha val="30000"/>
              </a:prstClr>
            </a:outerShdw>
          </a:effectLst>
        </p:spPr>
      </p:pic>
      <p:sp>
        <p:nvSpPr>
          <p:cNvPr id="7" name="Rettangolo 6"/>
          <p:cNvSpPr/>
          <p:nvPr/>
        </p:nvSpPr>
        <p:spPr>
          <a:xfrm>
            <a:off x="299979" y="4546764"/>
            <a:ext cx="3549636" cy="1077218"/>
          </a:xfrm>
          <a:prstGeom prst="rect">
            <a:avLst/>
          </a:prstGeom>
        </p:spPr>
        <p:txBody>
          <a:bodyPr wrap="square">
            <a:spAutoFit/>
          </a:bodyPr>
          <a:lstStyle/>
          <a:p>
            <a:pPr marL="360000" lvl="0" indent="-360000" algn="just">
              <a:spcBef>
                <a:spcPct val="20000"/>
              </a:spcBef>
              <a:buClr>
                <a:srgbClr val="969696"/>
              </a:buClr>
              <a:buSzPct val="95000"/>
              <a:buFont typeface="Wingdings 2"/>
              <a:buChar char=""/>
            </a:pPr>
            <a:r>
              <a:rPr lang="it-IT" sz="2000" b="1" i="1" dirty="0" smtClean="0">
                <a:solidFill>
                  <a:prstClr val="black"/>
                </a:solidFill>
                <a:latin typeface="Calibri"/>
              </a:rPr>
              <a:t>Soluzione </a:t>
            </a:r>
            <a:r>
              <a:rPr lang="it-IT" sz="2000" b="1" i="1" dirty="0" smtClean="0">
                <a:solidFill>
                  <a:prstClr val="black"/>
                </a:solidFill>
                <a:latin typeface="Calibri"/>
              </a:rPr>
              <a:t>proposta: </a:t>
            </a:r>
            <a:r>
              <a:rPr lang="it-IT" sz="2000" dirty="0" smtClean="0">
                <a:solidFill>
                  <a:prstClr val="black"/>
                </a:solidFill>
                <a:latin typeface="Calibri"/>
              </a:rPr>
              <a:t>creare un ciclo sul nodo </a:t>
            </a:r>
            <a:r>
              <a:rPr lang="it-IT" sz="2000" dirty="0" err="1" smtClean="0">
                <a:solidFill>
                  <a:prstClr val="black"/>
                </a:solidFill>
                <a:latin typeface="Calibri"/>
              </a:rPr>
              <a:t>fork</a:t>
            </a:r>
            <a:r>
              <a:rPr lang="it-IT" sz="2000" dirty="0" smtClean="0">
                <a:solidFill>
                  <a:prstClr val="black"/>
                </a:solidFill>
                <a:latin typeface="Calibri"/>
              </a:rPr>
              <a:t>.</a:t>
            </a:r>
          </a:p>
          <a:p>
            <a:pPr marL="360000" lvl="0" indent="-360000" algn="just">
              <a:spcBef>
                <a:spcPct val="20000"/>
              </a:spcBef>
              <a:buClr>
                <a:srgbClr val="969696"/>
              </a:buClr>
              <a:buSzPct val="95000"/>
              <a:buFont typeface="Wingdings 2"/>
              <a:buChar char=""/>
            </a:pPr>
            <a:endParaRPr lang="it-IT" sz="2000" i="1" dirty="0">
              <a:solidFill>
                <a:prstClr val="black"/>
              </a:solidFill>
              <a:latin typeface="Calibri"/>
            </a:endParaRPr>
          </a:p>
        </p:txBody>
      </p:sp>
      <p:pic>
        <p:nvPicPr>
          <p:cNvPr id="8" name="Immagine 7" descr="1195423550187356949molumen_red_approved_stamp.svg.hi.png"/>
          <p:cNvPicPr>
            <a:picLocks noChangeAspect="1"/>
          </p:cNvPicPr>
          <p:nvPr/>
        </p:nvPicPr>
        <p:blipFill>
          <a:blip r:embed="rId3">
            <a:clrChange>
              <a:clrFrom>
                <a:srgbClr val="FFFFFF"/>
              </a:clrFrom>
              <a:clrTo>
                <a:srgbClr val="FFFFFF">
                  <a:alpha val="0"/>
                </a:srgbClr>
              </a:clrTo>
            </a:clrChange>
          </a:blip>
          <a:stretch>
            <a:fillRect/>
          </a:stretch>
        </p:blipFill>
        <p:spPr>
          <a:xfrm rot="1179868">
            <a:off x="4827591" y="3375573"/>
            <a:ext cx="3214688" cy="32146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p:cNvSpPr>
            <a:spLocks noGrp="1"/>
          </p:cNvSpPr>
          <p:nvPr>
            <p:ph type="title"/>
          </p:nvPr>
        </p:nvSpPr>
        <p:spPr>
          <a:xfrm>
            <a:off x="263466" y="325395"/>
            <a:ext cx="8617068" cy="1143000"/>
          </a:xfrm>
        </p:spPr>
        <p:txBody>
          <a:bodyPr>
            <a:noAutofit/>
          </a:bodyPr>
          <a:lstStyle/>
          <a:p>
            <a:pPr algn="just"/>
            <a:r>
              <a:rPr lang="it-IT" sz="2800" dirty="0" smtClean="0"/>
              <a:t>Invio di notifiche in </a:t>
            </a:r>
            <a:r>
              <a:rPr lang="it-IT" sz="2800" dirty="0" err="1" smtClean="0"/>
              <a:t>multicast</a:t>
            </a:r>
            <a:r>
              <a:rPr lang="it-IT" sz="2800" dirty="0" smtClean="0"/>
              <a:t> e attesa di una risposta da parte di tutti gli utenti destinatari della notifica.</a:t>
            </a:r>
          </a:p>
        </p:txBody>
      </p:sp>
      <p:sp>
        <p:nvSpPr>
          <p:cNvPr id="7" name="Rettangolo 6"/>
          <p:cNvSpPr/>
          <p:nvPr/>
        </p:nvSpPr>
        <p:spPr>
          <a:xfrm>
            <a:off x="299978" y="1913626"/>
            <a:ext cx="8434503" cy="1077218"/>
          </a:xfrm>
          <a:prstGeom prst="rect">
            <a:avLst/>
          </a:prstGeom>
        </p:spPr>
        <p:txBody>
          <a:bodyPr wrap="square">
            <a:spAutoFit/>
          </a:bodyPr>
          <a:lstStyle/>
          <a:p>
            <a:pPr marL="360000" lvl="0" indent="-360000" algn="just">
              <a:spcBef>
                <a:spcPct val="20000"/>
              </a:spcBef>
              <a:buClr>
                <a:srgbClr val="969696"/>
              </a:buClr>
              <a:buSzPct val="95000"/>
              <a:buFont typeface="Wingdings 2"/>
              <a:buChar char=""/>
            </a:pPr>
            <a:r>
              <a:rPr lang="it-IT" sz="2000" b="1" i="1" dirty="0" smtClean="0">
                <a:solidFill>
                  <a:prstClr val="black"/>
                </a:solidFill>
                <a:latin typeface="Calibri"/>
              </a:rPr>
              <a:t>Soluzione </a:t>
            </a:r>
            <a:r>
              <a:rPr lang="it-IT" sz="2000" b="1" i="1" dirty="0" smtClean="0">
                <a:solidFill>
                  <a:prstClr val="black"/>
                </a:solidFill>
                <a:latin typeface="Calibri"/>
              </a:rPr>
              <a:t>definitiva</a:t>
            </a:r>
            <a:r>
              <a:rPr lang="it-IT" sz="2000" b="1" i="1" dirty="0" smtClean="0">
                <a:solidFill>
                  <a:prstClr val="black"/>
                </a:solidFill>
                <a:latin typeface="Calibri"/>
              </a:rPr>
              <a:t>: </a:t>
            </a:r>
            <a:r>
              <a:rPr lang="it-IT" sz="2000" dirty="0" smtClean="0">
                <a:solidFill>
                  <a:prstClr val="black"/>
                </a:solidFill>
                <a:latin typeface="Calibri"/>
              </a:rPr>
              <a:t>implementazione di un custom </a:t>
            </a:r>
            <a:r>
              <a:rPr lang="it-IT" sz="2000" dirty="0" err="1" smtClean="0">
                <a:solidFill>
                  <a:prstClr val="black"/>
                </a:solidFill>
                <a:latin typeface="Calibri"/>
              </a:rPr>
              <a:t>node</a:t>
            </a:r>
            <a:r>
              <a:rPr lang="it-IT" sz="2000" dirty="0" smtClean="0">
                <a:solidFill>
                  <a:prstClr val="black"/>
                </a:solidFill>
                <a:latin typeface="Calibri"/>
              </a:rPr>
              <a:t> che realizza una </a:t>
            </a:r>
            <a:r>
              <a:rPr lang="it-IT" sz="2000" dirty="0" err="1" smtClean="0">
                <a:solidFill>
                  <a:prstClr val="black"/>
                </a:solidFill>
                <a:latin typeface="Calibri"/>
              </a:rPr>
              <a:t>fork</a:t>
            </a:r>
            <a:r>
              <a:rPr lang="it-IT" sz="2000" dirty="0" smtClean="0">
                <a:solidFill>
                  <a:prstClr val="black"/>
                </a:solidFill>
                <a:latin typeface="Calibri"/>
              </a:rPr>
              <a:t> creando n-transazioni in modo dinamico (con n = numero di inviati).</a:t>
            </a:r>
          </a:p>
          <a:p>
            <a:pPr marL="360000" lvl="0" indent="-360000" algn="just">
              <a:spcBef>
                <a:spcPct val="20000"/>
              </a:spcBef>
              <a:buClr>
                <a:srgbClr val="969696"/>
              </a:buClr>
              <a:buSzPct val="95000"/>
              <a:buFont typeface="Wingdings 2"/>
              <a:buChar char=""/>
            </a:pPr>
            <a:endParaRPr lang="it-IT" sz="2000" i="1" dirty="0">
              <a:solidFill>
                <a:prstClr val="black"/>
              </a:solidFill>
              <a:latin typeface="Calibri"/>
            </a:endParaRPr>
          </a:p>
        </p:txBody>
      </p:sp>
      <p:pic>
        <p:nvPicPr>
          <p:cNvPr id="2050" name="Picture 2"/>
          <p:cNvPicPr>
            <a:picLocks noChangeAspect="1" noChangeArrowheads="1"/>
          </p:cNvPicPr>
          <p:nvPr/>
        </p:nvPicPr>
        <p:blipFill>
          <a:blip r:embed="rId2"/>
          <a:srcRect/>
          <a:stretch>
            <a:fillRect/>
          </a:stretch>
        </p:blipFill>
        <p:spPr bwMode="auto">
          <a:xfrm>
            <a:off x="3400425" y="3411561"/>
            <a:ext cx="2343150" cy="1733550"/>
          </a:xfrm>
          <a:prstGeom prst="roundRect">
            <a:avLst>
              <a:gd name="adj" fmla="val 5707"/>
            </a:avLst>
          </a:prstGeom>
          <a:noFill/>
          <a:ln w="9525">
            <a:noFill/>
            <a:miter lim="800000"/>
            <a:headEnd/>
            <a:tailEnd/>
          </a:ln>
          <a:effectLst>
            <a:outerShdw blurRad="63500" sx="101000" sy="101000" algn="ctr" rotWithShape="0">
              <a:prstClr val="black">
                <a:alpha val="30000"/>
              </a:prstClr>
            </a:outerShdw>
          </a:effectLst>
        </p:spPr>
      </p:pic>
      <p:pic>
        <p:nvPicPr>
          <p:cNvPr id="8" name="Immagine 7" descr="1195423550187356949molumen_red_approved_stamp.svg.hi.png"/>
          <p:cNvPicPr>
            <a:picLocks noChangeAspect="1"/>
          </p:cNvPicPr>
          <p:nvPr/>
        </p:nvPicPr>
        <p:blipFill>
          <a:blip r:embed="rId3"/>
          <a:stretch>
            <a:fillRect/>
          </a:stretch>
        </p:blipFill>
        <p:spPr>
          <a:xfrm>
            <a:off x="4930478" y="4789599"/>
            <a:ext cx="1722763" cy="976233"/>
          </a:xfrm>
          <a:prstGeom prst="rect">
            <a:avLst/>
          </a:prstGeom>
        </p:spPr>
      </p:pic>
      <p:sp>
        <p:nvSpPr>
          <p:cNvPr id="9" name="Rettangolo arrotondato 8"/>
          <p:cNvSpPr/>
          <p:nvPr/>
        </p:nvSpPr>
        <p:spPr>
          <a:xfrm>
            <a:off x="628597" y="678835"/>
            <a:ext cx="7886806" cy="5500330"/>
          </a:xfrm>
          <a:prstGeom prst="roundRect">
            <a:avLst>
              <a:gd name="adj" fmla="val 2360"/>
            </a:avLst>
          </a:prstGeom>
          <a:solidFill>
            <a:schemeClr val="bg1"/>
          </a:solidFill>
        </p:spPr>
        <p:txBody>
          <a:bodyPr wrap="square">
            <a:spAutoFit/>
          </a:bodyPr>
          <a:lstStyle/>
          <a:p>
            <a:r>
              <a:rPr lang="en-US" sz="1200" b="1" dirty="0" smtClean="0">
                <a:latin typeface="Arial" pitchFamily="34" charset="0"/>
                <a:cs typeface="Arial" pitchFamily="34" charset="0"/>
              </a:rPr>
              <a:t>public void execute(final </a:t>
            </a:r>
            <a:r>
              <a:rPr lang="en-US" sz="1200" b="1" dirty="0" err="1" smtClean="0">
                <a:latin typeface="Arial" pitchFamily="34" charset="0"/>
                <a:cs typeface="Arial" pitchFamily="34" charset="0"/>
              </a:rPr>
              <a:t>ExecutionContext</a:t>
            </a:r>
            <a:r>
              <a:rPr lang="en-US" sz="1200" b="1" dirty="0" smtClean="0">
                <a:latin typeface="Arial" pitchFamily="34" charset="0"/>
                <a:cs typeface="Arial" pitchFamily="34" charset="0"/>
              </a:rPr>
              <a:t> </a:t>
            </a:r>
            <a:r>
              <a:rPr lang="en-US" sz="1200" b="1" dirty="0" err="1" smtClean="0">
                <a:latin typeface="Arial" pitchFamily="34" charset="0"/>
                <a:cs typeface="Arial" pitchFamily="34" charset="0"/>
              </a:rPr>
              <a:t>executionContext</a:t>
            </a:r>
            <a:r>
              <a:rPr lang="en-US" sz="1200" b="1" dirty="0" smtClean="0">
                <a:latin typeface="Arial" pitchFamily="34" charset="0"/>
                <a:cs typeface="Arial" pitchFamily="34" charset="0"/>
              </a:rPr>
              <a:t>) throws Exception </a:t>
            </a:r>
          </a:p>
          <a:p>
            <a:r>
              <a:rPr lang="it-IT" sz="1200" dirty="0" smtClean="0">
                <a:latin typeface="Arial" pitchFamily="34" charset="0"/>
                <a:cs typeface="Arial" pitchFamily="34" charset="0"/>
              </a:rPr>
              <a:t>{</a:t>
            </a:r>
          </a:p>
          <a:p>
            <a:r>
              <a:rPr lang="it-IT" sz="1200" b="1" dirty="0" err="1" smtClean="0">
                <a:latin typeface="Arial" pitchFamily="34" charset="0"/>
                <a:cs typeface="Arial" pitchFamily="34" charset="0"/>
              </a:rPr>
              <a:t>final</a:t>
            </a:r>
            <a:r>
              <a:rPr lang="it-IT" sz="1200" b="1" dirty="0" smtClean="0">
                <a:latin typeface="Arial" pitchFamily="34" charset="0"/>
                <a:cs typeface="Arial" pitchFamily="34" charset="0"/>
              </a:rPr>
              <a:t> </a:t>
            </a:r>
            <a:r>
              <a:rPr lang="it-IT" sz="1200" b="1" dirty="0" err="1" smtClean="0">
                <a:latin typeface="Arial" pitchFamily="34" charset="0"/>
                <a:cs typeface="Arial" pitchFamily="34" charset="0"/>
              </a:rPr>
              <a:t>Token</a:t>
            </a:r>
            <a:r>
              <a:rPr lang="it-IT" sz="1200" b="1" dirty="0" smtClean="0">
                <a:latin typeface="Arial" pitchFamily="34" charset="0"/>
                <a:cs typeface="Arial" pitchFamily="34" charset="0"/>
              </a:rPr>
              <a:t> </a:t>
            </a:r>
            <a:r>
              <a:rPr lang="it-IT" sz="1200" b="1" dirty="0" err="1" smtClean="0">
                <a:latin typeface="Arial" pitchFamily="34" charset="0"/>
                <a:cs typeface="Arial" pitchFamily="34" charset="0"/>
              </a:rPr>
              <a:t>rootToken</a:t>
            </a:r>
            <a:r>
              <a:rPr lang="it-IT" sz="1200" b="1" dirty="0" smtClean="0">
                <a:latin typeface="Arial" pitchFamily="34" charset="0"/>
                <a:cs typeface="Arial" pitchFamily="34" charset="0"/>
              </a:rPr>
              <a:t> = </a:t>
            </a:r>
            <a:r>
              <a:rPr lang="it-IT" sz="1200" b="1" dirty="0" err="1" smtClean="0">
                <a:latin typeface="Arial" pitchFamily="34" charset="0"/>
                <a:cs typeface="Arial" pitchFamily="34" charset="0"/>
              </a:rPr>
              <a:t>executionContext.getToken</a:t>
            </a:r>
            <a:r>
              <a:rPr lang="it-IT" sz="1200" b="1" dirty="0" smtClean="0">
                <a:latin typeface="Arial" pitchFamily="34" charset="0"/>
                <a:cs typeface="Arial" pitchFamily="34" charset="0"/>
              </a:rPr>
              <a:t>();</a:t>
            </a:r>
          </a:p>
          <a:p>
            <a:r>
              <a:rPr lang="it-IT" sz="1200" dirty="0" smtClean="0">
                <a:latin typeface="Arial" pitchFamily="34" charset="0"/>
                <a:cs typeface="Arial" pitchFamily="34" charset="0"/>
              </a:rPr>
              <a:t>        </a:t>
            </a:r>
            <a:r>
              <a:rPr lang="it-IT" sz="1200" b="1" dirty="0" err="1" smtClean="0">
                <a:latin typeface="Arial" pitchFamily="34" charset="0"/>
                <a:cs typeface="Arial" pitchFamily="34" charset="0"/>
              </a:rPr>
              <a:t>final</a:t>
            </a:r>
            <a:r>
              <a:rPr lang="it-IT" sz="1200" b="1" dirty="0" smtClean="0">
                <a:latin typeface="Arial" pitchFamily="34" charset="0"/>
                <a:cs typeface="Arial" pitchFamily="34" charset="0"/>
              </a:rPr>
              <a:t> </a:t>
            </a:r>
            <a:r>
              <a:rPr lang="it-IT" sz="1200" b="1" dirty="0" err="1" smtClean="0">
                <a:latin typeface="Arial" pitchFamily="34" charset="0"/>
                <a:cs typeface="Arial" pitchFamily="34" charset="0"/>
              </a:rPr>
              <a:t>Node</a:t>
            </a:r>
            <a:r>
              <a:rPr lang="it-IT" sz="1200" b="1" dirty="0" smtClean="0">
                <a:latin typeface="Arial" pitchFamily="34" charset="0"/>
                <a:cs typeface="Arial" pitchFamily="34" charset="0"/>
              </a:rPr>
              <a:t> </a:t>
            </a:r>
            <a:r>
              <a:rPr lang="it-IT" sz="1200" b="1" dirty="0" err="1" smtClean="0">
                <a:latin typeface="Arial" pitchFamily="34" charset="0"/>
                <a:cs typeface="Arial" pitchFamily="34" charset="0"/>
              </a:rPr>
              <a:t>node</a:t>
            </a:r>
            <a:r>
              <a:rPr lang="it-IT" sz="1200" b="1" dirty="0" smtClean="0">
                <a:latin typeface="Arial" pitchFamily="34" charset="0"/>
                <a:cs typeface="Arial" pitchFamily="34" charset="0"/>
              </a:rPr>
              <a:t> = </a:t>
            </a:r>
            <a:r>
              <a:rPr lang="it-IT" sz="1200" b="1" dirty="0" err="1" smtClean="0">
                <a:latin typeface="Arial" pitchFamily="34" charset="0"/>
                <a:cs typeface="Arial" pitchFamily="34" charset="0"/>
              </a:rPr>
              <a:t>executionContext.getNode</a:t>
            </a:r>
            <a:r>
              <a:rPr lang="it-IT" sz="1200" b="1" dirty="0" smtClean="0">
                <a:latin typeface="Arial" pitchFamily="34" charset="0"/>
                <a:cs typeface="Arial" pitchFamily="34" charset="0"/>
              </a:rPr>
              <a:t>();</a:t>
            </a:r>
          </a:p>
          <a:p>
            <a:r>
              <a:rPr lang="en-US" sz="1200" dirty="0" smtClean="0">
                <a:latin typeface="Arial" pitchFamily="34" charset="0"/>
                <a:cs typeface="Arial" pitchFamily="34" charset="0"/>
              </a:rPr>
              <a:t>        </a:t>
            </a:r>
            <a:r>
              <a:rPr lang="en-US" sz="1200" b="1" dirty="0" smtClean="0">
                <a:latin typeface="Arial" pitchFamily="34" charset="0"/>
                <a:cs typeface="Arial" pitchFamily="34" charset="0"/>
              </a:rPr>
              <a:t>final List </a:t>
            </a:r>
            <a:r>
              <a:rPr lang="en-US" sz="1200" b="1" dirty="0" err="1" smtClean="0">
                <a:latin typeface="Arial" pitchFamily="34" charset="0"/>
                <a:cs typeface="Arial" pitchFamily="34" charset="0"/>
              </a:rPr>
              <a:t>argSets</a:t>
            </a:r>
            <a:r>
              <a:rPr lang="en-US" sz="1200" b="1" dirty="0" smtClean="0">
                <a:latin typeface="Arial" pitchFamily="34" charset="0"/>
                <a:cs typeface="Arial" pitchFamily="34" charset="0"/>
              </a:rPr>
              <a:t> = new </a:t>
            </a:r>
            <a:r>
              <a:rPr lang="en-US" sz="1200" b="1" dirty="0" err="1" smtClean="0">
                <a:latin typeface="Arial" pitchFamily="34" charset="0"/>
                <a:cs typeface="Arial" pitchFamily="34" charset="0"/>
              </a:rPr>
              <a:t>LinkedList</a:t>
            </a:r>
            <a:r>
              <a:rPr lang="en-US" sz="1200" b="1" dirty="0" smtClean="0">
                <a:latin typeface="Arial" pitchFamily="34" charset="0"/>
                <a:cs typeface="Arial" pitchFamily="34" charset="0"/>
              </a:rPr>
              <a:t>();</a:t>
            </a:r>
          </a:p>
          <a:p>
            <a:r>
              <a:rPr lang="it-IT" sz="1200" dirty="0" smtClean="0">
                <a:latin typeface="Arial" pitchFamily="34" charset="0"/>
                <a:cs typeface="Arial" pitchFamily="34" charset="0"/>
              </a:rPr>
              <a:t>        </a:t>
            </a:r>
            <a:r>
              <a:rPr lang="it-IT" sz="1200" dirty="0" err="1" smtClean="0">
                <a:latin typeface="Arial" pitchFamily="34" charset="0"/>
                <a:cs typeface="Arial" pitchFamily="34" charset="0"/>
              </a:rPr>
              <a:t>List</a:t>
            </a:r>
            <a:r>
              <a:rPr lang="it-IT" sz="1200" dirty="0" smtClean="0">
                <a:latin typeface="Arial" pitchFamily="34" charset="0"/>
                <a:cs typeface="Arial" pitchFamily="34" charset="0"/>
              </a:rPr>
              <a:t>&lt;</a:t>
            </a:r>
            <a:r>
              <a:rPr lang="it-IT" sz="1200" dirty="0" err="1" smtClean="0">
                <a:latin typeface="Arial" pitchFamily="34" charset="0"/>
                <a:cs typeface="Arial" pitchFamily="34" charset="0"/>
              </a:rPr>
              <a:t>String</a:t>
            </a:r>
            <a:r>
              <a:rPr lang="it-IT" sz="1200" dirty="0" smtClean="0">
                <a:latin typeface="Arial" pitchFamily="34" charset="0"/>
                <a:cs typeface="Arial" pitchFamily="34" charset="0"/>
              </a:rPr>
              <a:t>&gt; </a:t>
            </a:r>
            <a:r>
              <a:rPr lang="it-IT" sz="1200" dirty="0" err="1" smtClean="0">
                <a:latin typeface="Arial" pitchFamily="34" charset="0"/>
                <a:cs typeface="Arial" pitchFamily="34" charset="0"/>
              </a:rPr>
              <a:t>gruppoInviati</a:t>
            </a:r>
            <a:r>
              <a:rPr lang="it-IT" sz="1200" dirty="0" smtClean="0">
                <a:latin typeface="Arial" pitchFamily="34" charset="0"/>
                <a:cs typeface="Arial" pitchFamily="34" charset="0"/>
              </a:rPr>
              <a:t> = (</a:t>
            </a:r>
            <a:r>
              <a:rPr lang="it-IT" sz="1200" dirty="0" err="1" smtClean="0">
                <a:latin typeface="Arial" pitchFamily="34" charset="0"/>
                <a:cs typeface="Arial" pitchFamily="34" charset="0"/>
              </a:rPr>
              <a:t>List</a:t>
            </a:r>
            <a:r>
              <a:rPr lang="it-IT" sz="1200" dirty="0" smtClean="0">
                <a:latin typeface="Arial" pitchFamily="34" charset="0"/>
                <a:cs typeface="Arial" pitchFamily="34" charset="0"/>
              </a:rPr>
              <a:t>&lt;</a:t>
            </a:r>
            <a:r>
              <a:rPr lang="it-IT" sz="1200" dirty="0" err="1" smtClean="0">
                <a:latin typeface="Arial" pitchFamily="34" charset="0"/>
                <a:cs typeface="Arial" pitchFamily="34" charset="0"/>
              </a:rPr>
              <a:t>String</a:t>
            </a:r>
            <a:r>
              <a:rPr lang="it-IT" sz="1200" dirty="0" smtClean="0">
                <a:latin typeface="Arial" pitchFamily="34" charset="0"/>
                <a:cs typeface="Arial" pitchFamily="34" charset="0"/>
              </a:rPr>
              <a:t>&gt;) </a:t>
            </a:r>
            <a:r>
              <a:rPr lang="it-IT" sz="1200" dirty="0" err="1" smtClean="0">
                <a:latin typeface="Arial" pitchFamily="34" charset="0"/>
                <a:cs typeface="Arial" pitchFamily="34" charset="0"/>
              </a:rPr>
              <a:t>executionContext.getVariable</a:t>
            </a:r>
            <a:r>
              <a:rPr lang="it-IT" sz="1200" dirty="0" smtClean="0">
                <a:latin typeface="Arial" pitchFamily="34" charset="0"/>
                <a:cs typeface="Arial" pitchFamily="34" charset="0"/>
              </a:rPr>
              <a:t>("inviati");</a:t>
            </a:r>
          </a:p>
          <a:p>
            <a:r>
              <a:rPr lang="it-IT" sz="1200" dirty="0" smtClean="0">
                <a:latin typeface="Arial" pitchFamily="34" charset="0"/>
                <a:cs typeface="Arial" pitchFamily="34" charset="0"/>
              </a:rPr>
              <a:t>        </a:t>
            </a:r>
            <a:r>
              <a:rPr lang="it-IT" sz="1200" b="1" dirty="0" err="1" smtClean="0">
                <a:latin typeface="Arial" pitchFamily="34" charset="0"/>
                <a:cs typeface="Arial" pitchFamily="34" charset="0"/>
              </a:rPr>
              <a:t>if</a:t>
            </a:r>
            <a:r>
              <a:rPr lang="it-IT" sz="1200" b="1" dirty="0" smtClean="0">
                <a:latin typeface="Arial" pitchFamily="34" charset="0"/>
                <a:cs typeface="Arial" pitchFamily="34" charset="0"/>
              </a:rPr>
              <a:t>(</a:t>
            </a:r>
            <a:r>
              <a:rPr lang="it-IT" sz="1200" b="1" dirty="0" err="1" smtClean="0">
                <a:latin typeface="Arial" pitchFamily="34" charset="0"/>
                <a:cs typeface="Arial" pitchFamily="34" charset="0"/>
              </a:rPr>
              <a:t>gruppoInviati</a:t>
            </a:r>
            <a:r>
              <a:rPr lang="it-IT" sz="1200" b="1" dirty="0" smtClean="0">
                <a:latin typeface="Arial" pitchFamily="34" charset="0"/>
                <a:cs typeface="Arial" pitchFamily="34" charset="0"/>
              </a:rPr>
              <a:t> == </a:t>
            </a:r>
            <a:r>
              <a:rPr lang="it-IT" sz="1200" b="1" dirty="0" err="1" smtClean="0">
                <a:latin typeface="Arial" pitchFamily="34" charset="0"/>
                <a:cs typeface="Arial" pitchFamily="34" charset="0"/>
              </a:rPr>
              <a:t>null</a:t>
            </a:r>
            <a:r>
              <a:rPr lang="it-IT" sz="1200" b="1" dirty="0" smtClean="0">
                <a:latin typeface="Arial" pitchFamily="34" charset="0"/>
                <a:cs typeface="Arial" pitchFamily="34" charset="0"/>
              </a:rPr>
              <a:t>)</a:t>
            </a:r>
          </a:p>
          <a:p>
            <a:r>
              <a:rPr lang="it-IT" sz="1200" dirty="0" smtClean="0">
                <a:latin typeface="Arial" pitchFamily="34" charset="0"/>
                <a:cs typeface="Arial" pitchFamily="34" charset="0"/>
              </a:rPr>
              <a:t>        </a:t>
            </a:r>
            <a:r>
              <a:rPr lang="it-IT" sz="1200" b="1" dirty="0" err="1" smtClean="0">
                <a:latin typeface="Arial" pitchFamily="34" charset="0"/>
                <a:cs typeface="Arial" pitchFamily="34" charset="0"/>
              </a:rPr>
              <a:t>return</a:t>
            </a:r>
            <a:r>
              <a:rPr lang="it-IT" sz="1200" b="1" dirty="0" smtClean="0">
                <a:latin typeface="Arial" pitchFamily="34" charset="0"/>
                <a:cs typeface="Arial" pitchFamily="34" charset="0"/>
              </a:rPr>
              <a:t>;</a:t>
            </a:r>
          </a:p>
          <a:p>
            <a:r>
              <a:rPr lang="it-IT" sz="1200" dirty="0" smtClean="0">
                <a:latin typeface="Arial" pitchFamily="34" charset="0"/>
                <a:cs typeface="Arial" pitchFamily="34" charset="0"/>
              </a:rPr>
              <a:t>        </a:t>
            </a:r>
            <a:r>
              <a:rPr lang="it-IT" sz="1200" b="1" dirty="0" err="1" smtClean="0">
                <a:latin typeface="Arial" pitchFamily="34" charset="0"/>
                <a:cs typeface="Arial" pitchFamily="34" charset="0"/>
              </a:rPr>
              <a:t>for</a:t>
            </a:r>
            <a:r>
              <a:rPr lang="it-IT" sz="1200" b="1" dirty="0" smtClean="0">
                <a:latin typeface="Arial" pitchFamily="34" charset="0"/>
                <a:cs typeface="Arial" pitchFamily="34" charset="0"/>
              </a:rPr>
              <a:t> (</a:t>
            </a:r>
            <a:r>
              <a:rPr lang="it-IT" sz="1200" b="1" dirty="0" err="1" smtClean="0">
                <a:latin typeface="Arial" pitchFamily="34" charset="0"/>
                <a:cs typeface="Arial" pitchFamily="34" charset="0"/>
              </a:rPr>
              <a:t>int</a:t>
            </a:r>
            <a:r>
              <a:rPr lang="it-IT" sz="1200" b="1" dirty="0" smtClean="0">
                <a:latin typeface="Arial" pitchFamily="34" charset="0"/>
                <a:cs typeface="Arial" pitchFamily="34" charset="0"/>
              </a:rPr>
              <a:t> i = 0; i &lt; </a:t>
            </a:r>
            <a:r>
              <a:rPr lang="it-IT" sz="1200" b="1" dirty="0" err="1" smtClean="0">
                <a:latin typeface="Arial" pitchFamily="34" charset="0"/>
                <a:cs typeface="Arial" pitchFamily="34" charset="0"/>
              </a:rPr>
              <a:t>node.getLeavingTransitions</a:t>
            </a:r>
            <a:r>
              <a:rPr lang="it-IT" sz="1200" b="1" dirty="0" smtClean="0">
                <a:latin typeface="Arial" pitchFamily="34" charset="0"/>
                <a:cs typeface="Arial" pitchFamily="34" charset="0"/>
              </a:rPr>
              <a:t>().</a:t>
            </a:r>
            <a:r>
              <a:rPr lang="it-IT" sz="1200" b="1" dirty="0" err="1" smtClean="0">
                <a:latin typeface="Arial" pitchFamily="34" charset="0"/>
                <a:cs typeface="Arial" pitchFamily="34" charset="0"/>
              </a:rPr>
              <a:t>size</a:t>
            </a:r>
            <a:r>
              <a:rPr lang="it-IT" sz="1200" b="1" dirty="0" smtClean="0">
                <a:latin typeface="Arial" pitchFamily="34" charset="0"/>
                <a:cs typeface="Arial" pitchFamily="34" charset="0"/>
              </a:rPr>
              <a:t>(); i++) {</a:t>
            </a:r>
          </a:p>
          <a:p>
            <a:r>
              <a:rPr lang="en-US" sz="1200" dirty="0" smtClean="0">
                <a:latin typeface="Arial" pitchFamily="34" charset="0"/>
                <a:cs typeface="Arial" pitchFamily="34" charset="0"/>
              </a:rPr>
              <a:t>            </a:t>
            </a:r>
            <a:r>
              <a:rPr lang="en-US" sz="1200" b="1" dirty="0" smtClean="0">
                <a:latin typeface="Arial" pitchFamily="34" charset="0"/>
                <a:cs typeface="Arial" pitchFamily="34" charset="0"/>
              </a:rPr>
              <a:t>final Transition </a:t>
            </a:r>
            <a:r>
              <a:rPr lang="en-US" sz="1200" b="1" dirty="0" err="1" smtClean="0">
                <a:latin typeface="Arial" pitchFamily="34" charset="0"/>
                <a:cs typeface="Arial" pitchFamily="34" charset="0"/>
              </a:rPr>
              <a:t>transition</a:t>
            </a:r>
            <a:r>
              <a:rPr lang="en-US" sz="1200" b="1" dirty="0" smtClean="0">
                <a:latin typeface="Arial" pitchFamily="34" charset="0"/>
                <a:cs typeface="Arial" pitchFamily="34" charset="0"/>
              </a:rPr>
              <a:t> = (Transition) </a:t>
            </a:r>
            <a:r>
              <a:rPr lang="en-US" sz="1200" b="1" dirty="0" err="1" smtClean="0">
                <a:latin typeface="Arial" pitchFamily="34" charset="0"/>
                <a:cs typeface="Arial" pitchFamily="34" charset="0"/>
              </a:rPr>
              <a:t>node.getLeavingTransitions</a:t>
            </a:r>
            <a:r>
              <a:rPr lang="en-US" sz="1200" b="1" dirty="0" smtClean="0">
                <a:latin typeface="Arial" pitchFamily="34" charset="0"/>
                <a:cs typeface="Arial" pitchFamily="34" charset="0"/>
              </a:rPr>
              <a:t>().get(0);</a:t>
            </a:r>
          </a:p>
          <a:p>
            <a:endParaRPr lang="it-IT" sz="1200" dirty="0" smtClean="0">
              <a:latin typeface="Arial" pitchFamily="34" charset="0"/>
              <a:cs typeface="Arial" pitchFamily="34" charset="0"/>
            </a:endParaRPr>
          </a:p>
          <a:p>
            <a:r>
              <a:rPr lang="it-IT" sz="1200" dirty="0" smtClean="0">
                <a:latin typeface="Arial" pitchFamily="34" charset="0"/>
                <a:cs typeface="Arial" pitchFamily="34" charset="0"/>
              </a:rPr>
              <a:t>            </a:t>
            </a:r>
            <a:r>
              <a:rPr lang="it-IT" sz="1200" b="1" dirty="0" err="1" smtClean="0">
                <a:latin typeface="Arial" pitchFamily="34" charset="0"/>
                <a:cs typeface="Arial" pitchFamily="34" charset="0"/>
              </a:rPr>
              <a:t>for</a:t>
            </a:r>
            <a:r>
              <a:rPr lang="it-IT" sz="1200" b="1" dirty="0" smtClean="0">
                <a:latin typeface="Arial" pitchFamily="34" charset="0"/>
                <a:cs typeface="Arial" pitchFamily="34" charset="0"/>
              </a:rPr>
              <a:t> (</a:t>
            </a:r>
            <a:r>
              <a:rPr lang="it-IT" sz="1200" b="1" dirty="0" err="1" smtClean="0">
                <a:latin typeface="Arial" pitchFamily="34" charset="0"/>
                <a:cs typeface="Arial" pitchFamily="34" charset="0"/>
              </a:rPr>
              <a:t>int</a:t>
            </a:r>
            <a:r>
              <a:rPr lang="it-IT" sz="1200" b="1" dirty="0" smtClean="0">
                <a:latin typeface="Arial" pitchFamily="34" charset="0"/>
                <a:cs typeface="Arial" pitchFamily="34" charset="0"/>
              </a:rPr>
              <a:t> j = 0; j &lt; </a:t>
            </a:r>
            <a:r>
              <a:rPr lang="it-IT" sz="1200" b="1" dirty="0" err="1" smtClean="0">
                <a:latin typeface="Arial" pitchFamily="34" charset="0"/>
                <a:cs typeface="Arial" pitchFamily="34" charset="0"/>
              </a:rPr>
              <a:t>gruppoInviati.size</a:t>
            </a:r>
            <a:r>
              <a:rPr lang="it-IT" sz="1200" b="1" dirty="0" smtClean="0">
                <a:latin typeface="Arial" pitchFamily="34" charset="0"/>
                <a:cs typeface="Arial" pitchFamily="34" charset="0"/>
              </a:rPr>
              <a:t>(); j++) </a:t>
            </a:r>
          </a:p>
          <a:p>
            <a:r>
              <a:rPr lang="it-IT" sz="1200" dirty="0" smtClean="0">
                <a:latin typeface="Arial" pitchFamily="34" charset="0"/>
                <a:cs typeface="Arial" pitchFamily="34" charset="0"/>
              </a:rPr>
              <a:t>            {</a:t>
            </a:r>
          </a:p>
          <a:p>
            <a:r>
              <a:rPr lang="it-IT" sz="1200" dirty="0" smtClean="0">
                <a:latin typeface="Arial" pitchFamily="34" charset="0"/>
                <a:cs typeface="Arial" pitchFamily="34" charset="0"/>
              </a:rPr>
              <a:t>                </a:t>
            </a:r>
            <a:r>
              <a:rPr lang="it-IT" sz="1200" b="1" dirty="0" err="1" smtClean="0">
                <a:latin typeface="Arial" pitchFamily="34" charset="0"/>
                <a:cs typeface="Arial" pitchFamily="34" charset="0"/>
              </a:rPr>
              <a:t>final</a:t>
            </a:r>
            <a:r>
              <a:rPr lang="it-IT" sz="1200" b="1" dirty="0" smtClean="0">
                <a:latin typeface="Arial" pitchFamily="34" charset="0"/>
                <a:cs typeface="Arial" pitchFamily="34" charset="0"/>
              </a:rPr>
              <a:t> </a:t>
            </a:r>
            <a:r>
              <a:rPr lang="it-IT" sz="1200" b="1" dirty="0" err="1" smtClean="0">
                <a:latin typeface="Arial" pitchFamily="34" charset="0"/>
                <a:cs typeface="Arial" pitchFamily="34" charset="0"/>
              </a:rPr>
              <a:t>Token</a:t>
            </a:r>
            <a:r>
              <a:rPr lang="it-IT" sz="1200" b="1" dirty="0" smtClean="0">
                <a:latin typeface="Arial" pitchFamily="34" charset="0"/>
                <a:cs typeface="Arial" pitchFamily="34" charset="0"/>
              </a:rPr>
              <a:t> </a:t>
            </a:r>
            <a:r>
              <a:rPr lang="it-IT" sz="1200" b="1" dirty="0" err="1" smtClean="0">
                <a:latin typeface="Arial" pitchFamily="34" charset="0"/>
                <a:cs typeface="Arial" pitchFamily="34" charset="0"/>
              </a:rPr>
              <a:t>newToken</a:t>
            </a:r>
            <a:r>
              <a:rPr lang="it-IT" sz="1200" b="1" dirty="0" smtClean="0">
                <a:latin typeface="Arial" pitchFamily="34" charset="0"/>
                <a:cs typeface="Arial" pitchFamily="34" charset="0"/>
              </a:rPr>
              <a:t> = </a:t>
            </a:r>
            <a:r>
              <a:rPr lang="it-IT" sz="1200" b="1" dirty="0" err="1" smtClean="0">
                <a:latin typeface="Arial" pitchFamily="34" charset="0"/>
                <a:cs typeface="Arial" pitchFamily="34" charset="0"/>
              </a:rPr>
              <a:t>new</a:t>
            </a:r>
            <a:r>
              <a:rPr lang="it-IT" sz="1200" b="1" dirty="0" smtClean="0">
                <a:latin typeface="Arial" pitchFamily="34" charset="0"/>
                <a:cs typeface="Arial" pitchFamily="34" charset="0"/>
              </a:rPr>
              <a:t> </a:t>
            </a:r>
            <a:r>
              <a:rPr lang="it-IT" sz="1200" b="1" dirty="0" err="1" smtClean="0">
                <a:latin typeface="Arial" pitchFamily="34" charset="0"/>
                <a:cs typeface="Arial" pitchFamily="34" charset="0"/>
              </a:rPr>
              <a:t>Token</a:t>
            </a:r>
            <a:r>
              <a:rPr lang="it-IT" sz="1200" b="1" dirty="0" smtClean="0">
                <a:latin typeface="Arial" pitchFamily="34" charset="0"/>
                <a:cs typeface="Arial" pitchFamily="34" charset="0"/>
              </a:rPr>
              <a:t>(</a:t>
            </a:r>
            <a:r>
              <a:rPr lang="it-IT" sz="1200" b="1" dirty="0" err="1" smtClean="0">
                <a:latin typeface="Arial" pitchFamily="34" charset="0"/>
                <a:cs typeface="Arial" pitchFamily="34" charset="0"/>
              </a:rPr>
              <a:t>rootToken</a:t>
            </a:r>
            <a:r>
              <a:rPr lang="it-IT" sz="1200" b="1" dirty="0" smtClean="0">
                <a:latin typeface="Arial" pitchFamily="34" charset="0"/>
                <a:cs typeface="Arial" pitchFamily="34" charset="0"/>
              </a:rPr>
              <a:t>, </a:t>
            </a:r>
            <a:r>
              <a:rPr lang="it-IT" sz="1200" b="1" i="1" dirty="0" err="1" smtClean="0">
                <a:latin typeface="Arial" pitchFamily="34" charset="0"/>
                <a:cs typeface="Arial" pitchFamily="34" charset="0"/>
              </a:rPr>
              <a:t>FOREACH_PREFIX</a:t>
            </a:r>
            <a:r>
              <a:rPr lang="it-IT" sz="1200" b="1" i="1" dirty="0" smtClean="0">
                <a:latin typeface="Arial" pitchFamily="34" charset="0"/>
                <a:cs typeface="Arial" pitchFamily="34" charset="0"/>
              </a:rPr>
              <a:t> + </a:t>
            </a:r>
            <a:r>
              <a:rPr lang="it-IT" sz="1200" b="1" i="1" dirty="0" err="1" smtClean="0">
                <a:latin typeface="Arial" pitchFamily="34" charset="0"/>
                <a:cs typeface="Arial" pitchFamily="34" charset="0"/>
              </a:rPr>
              <a:t>node.getId</a:t>
            </a:r>
            <a:r>
              <a:rPr lang="it-IT" sz="1200" b="1" i="1" dirty="0" smtClean="0">
                <a:latin typeface="Arial" pitchFamily="34" charset="0"/>
                <a:cs typeface="Arial" pitchFamily="34" charset="0"/>
              </a:rPr>
              <a:t>() + "." + j);</a:t>
            </a:r>
          </a:p>
          <a:p>
            <a:r>
              <a:rPr lang="it-IT" sz="1200" dirty="0" smtClean="0">
                <a:latin typeface="Arial" pitchFamily="34" charset="0"/>
                <a:cs typeface="Arial" pitchFamily="34" charset="0"/>
              </a:rPr>
              <a:t>                </a:t>
            </a:r>
            <a:r>
              <a:rPr lang="it-IT" sz="1200" dirty="0" err="1" smtClean="0">
                <a:latin typeface="Arial" pitchFamily="34" charset="0"/>
                <a:cs typeface="Arial" pitchFamily="34" charset="0"/>
              </a:rPr>
              <a:t>newToken.setTerminationImplicit</a:t>
            </a:r>
            <a:r>
              <a:rPr lang="it-IT" sz="1200" dirty="0" smtClean="0">
                <a:latin typeface="Arial" pitchFamily="34" charset="0"/>
                <a:cs typeface="Arial" pitchFamily="34" charset="0"/>
              </a:rPr>
              <a:t>(</a:t>
            </a:r>
            <a:r>
              <a:rPr lang="it-IT" sz="1200" b="1" dirty="0" err="1" smtClean="0">
                <a:latin typeface="Arial" pitchFamily="34" charset="0"/>
                <a:cs typeface="Arial" pitchFamily="34" charset="0"/>
              </a:rPr>
              <a:t>true</a:t>
            </a:r>
            <a:r>
              <a:rPr lang="it-IT" sz="1200" b="1" dirty="0" smtClean="0">
                <a:latin typeface="Arial" pitchFamily="34" charset="0"/>
                <a:cs typeface="Arial" pitchFamily="34" charset="0"/>
              </a:rPr>
              <a:t>);</a:t>
            </a:r>
          </a:p>
          <a:p>
            <a:r>
              <a:rPr lang="it-IT" sz="1200" dirty="0" smtClean="0">
                <a:latin typeface="Arial" pitchFamily="34" charset="0"/>
                <a:cs typeface="Arial" pitchFamily="34" charset="0"/>
              </a:rPr>
              <a:t>                </a:t>
            </a:r>
            <a:r>
              <a:rPr lang="it-IT" sz="1200" dirty="0" err="1" smtClean="0">
                <a:latin typeface="Arial" pitchFamily="34" charset="0"/>
                <a:cs typeface="Arial" pitchFamily="34" charset="0"/>
              </a:rPr>
              <a:t>executionContext.getJbpmContext</a:t>
            </a:r>
            <a:r>
              <a:rPr lang="it-IT" sz="1200" dirty="0" smtClean="0">
                <a:latin typeface="Arial" pitchFamily="34" charset="0"/>
                <a:cs typeface="Arial" pitchFamily="34" charset="0"/>
              </a:rPr>
              <a:t>().</a:t>
            </a:r>
            <a:r>
              <a:rPr lang="it-IT" sz="1200" dirty="0" err="1" smtClean="0">
                <a:latin typeface="Arial" pitchFamily="34" charset="0"/>
                <a:cs typeface="Arial" pitchFamily="34" charset="0"/>
              </a:rPr>
              <a:t>getSession</a:t>
            </a:r>
            <a:r>
              <a:rPr lang="it-IT" sz="1200" dirty="0" smtClean="0">
                <a:latin typeface="Arial" pitchFamily="34" charset="0"/>
                <a:cs typeface="Arial" pitchFamily="34" charset="0"/>
              </a:rPr>
              <a:t>().</a:t>
            </a:r>
            <a:r>
              <a:rPr lang="it-IT" sz="1200" dirty="0" err="1" smtClean="0">
                <a:latin typeface="Arial" pitchFamily="34" charset="0"/>
                <a:cs typeface="Arial" pitchFamily="34" charset="0"/>
              </a:rPr>
              <a:t>save</a:t>
            </a:r>
            <a:r>
              <a:rPr lang="it-IT" sz="1200" dirty="0" smtClean="0">
                <a:latin typeface="Arial" pitchFamily="34" charset="0"/>
                <a:cs typeface="Arial" pitchFamily="34" charset="0"/>
              </a:rPr>
              <a:t>(</a:t>
            </a:r>
            <a:r>
              <a:rPr lang="it-IT" sz="1200" dirty="0" err="1" smtClean="0">
                <a:latin typeface="Arial" pitchFamily="34" charset="0"/>
                <a:cs typeface="Arial" pitchFamily="34" charset="0"/>
              </a:rPr>
              <a:t>newToken</a:t>
            </a:r>
            <a:r>
              <a:rPr lang="it-IT" sz="1200" dirty="0" smtClean="0">
                <a:latin typeface="Arial" pitchFamily="34" charset="0"/>
                <a:cs typeface="Arial" pitchFamily="34" charset="0"/>
              </a:rPr>
              <a:t>);   </a:t>
            </a:r>
          </a:p>
          <a:p>
            <a:r>
              <a:rPr lang="it-IT" sz="1200" dirty="0" smtClean="0">
                <a:latin typeface="Arial" pitchFamily="34" charset="0"/>
                <a:cs typeface="Arial" pitchFamily="34" charset="0"/>
              </a:rPr>
              <a:t>                </a:t>
            </a:r>
            <a:r>
              <a:rPr lang="it-IT" sz="1200" b="1" dirty="0" err="1" smtClean="0">
                <a:latin typeface="Arial" pitchFamily="34" charset="0"/>
                <a:cs typeface="Arial" pitchFamily="34" charset="0"/>
              </a:rPr>
              <a:t>final</a:t>
            </a:r>
            <a:r>
              <a:rPr lang="it-IT" sz="1200" b="1" dirty="0" smtClean="0">
                <a:latin typeface="Arial" pitchFamily="34" charset="0"/>
                <a:cs typeface="Arial" pitchFamily="34" charset="0"/>
              </a:rPr>
              <a:t> </a:t>
            </a:r>
            <a:r>
              <a:rPr lang="it-IT" sz="1200" b="1" dirty="0" err="1" smtClean="0">
                <a:latin typeface="Arial" pitchFamily="34" charset="0"/>
                <a:cs typeface="Arial" pitchFamily="34" charset="0"/>
              </a:rPr>
              <a:t>ExecutionContext</a:t>
            </a:r>
            <a:r>
              <a:rPr lang="it-IT" sz="1200" b="1" dirty="0" smtClean="0">
                <a:latin typeface="Arial" pitchFamily="34" charset="0"/>
                <a:cs typeface="Arial" pitchFamily="34" charset="0"/>
              </a:rPr>
              <a:t> </a:t>
            </a:r>
            <a:r>
              <a:rPr lang="it-IT" sz="1200" b="1" dirty="0" err="1" smtClean="0">
                <a:latin typeface="Arial" pitchFamily="34" charset="0"/>
                <a:cs typeface="Arial" pitchFamily="34" charset="0"/>
              </a:rPr>
              <a:t>newExecutionContext</a:t>
            </a:r>
            <a:r>
              <a:rPr lang="it-IT" sz="1200" b="1" dirty="0" smtClean="0">
                <a:latin typeface="Arial" pitchFamily="34" charset="0"/>
                <a:cs typeface="Arial" pitchFamily="34" charset="0"/>
              </a:rPr>
              <a:t> = </a:t>
            </a:r>
            <a:r>
              <a:rPr lang="it-IT" sz="1200" b="1" dirty="0" err="1" smtClean="0">
                <a:latin typeface="Arial" pitchFamily="34" charset="0"/>
                <a:cs typeface="Arial" pitchFamily="34" charset="0"/>
              </a:rPr>
              <a:t>new</a:t>
            </a:r>
            <a:r>
              <a:rPr lang="it-IT" sz="1200" b="1" dirty="0" smtClean="0">
                <a:latin typeface="Arial" pitchFamily="34" charset="0"/>
                <a:cs typeface="Arial" pitchFamily="34" charset="0"/>
              </a:rPr>
              <a:t> </a:t>
            </a:r>
            <a:r>
              <a:rPr lang="it-IT" sz="1200" b="1" dirty="0" err="1" smtClean="0">
                <a:latin typeface="Arial" pitchFamily="34" charset="0"/>
                <a:cs typeface="Arial" pitchFamily="34" charset="0"/>
              </a:rPr>
              <a:t>ExecutionContext</a:t>
            </a:r>
            <a:r>
              <a:rPr lang="it-IT" sz="1200" b="1" dirty="0" smtClean="0">
                <a:latin typeface="Arial" pitchFamily="34" charset="0"/>
                <a:cs typeface="Arial" pitchFamily="34" charset="0"/>
              </a:rPr>
              <a:t>( </a:t>
            </a:r>
            <a:r>
              <a:rPr lang="it-IT" sz="1200" b="1" dirty="0" err="1" smtClean="0">
                <a:latin typeface="Arial" pitchFamily="34" charset="0"/>
                <a:cs typeface="Arial" pitchFamily="34" charset="0"/>
              </a:rPr>
              <a:t>newToken</a:t>
            </a:r>
            <a:r>
              <a:rPr lang="it-IT" sz="1200" b="1" dirty="0" smtClean="0">
                <a:latin typeface="Arial" pitchFamily="34" charset="0"/>
                <a:cs typeface="Arial" pitchFamily="34" charset="0"/>
              </a:rPr>
              <a:t> );</a:t>
            </a:r>
          </a:p>
          <a:p>
            <a:r>
              <a:rPr lang="it-IT" sz="1200" dirty="0" smtClean="0">
                <a:latin typeface="Arial" pitchFamily="34" charset="0"/>
                <a:cs typeface="Arial" pitchFamily="34" charset="0"/>
              </a:rPr>
              <a:t>                //associa la variabile al </a:t>
            </a:r>
            <a:r>
              <a:rPr lang="it-IT" sz="1200" dirty="0" err="1" smtClean="0">
                <a:latin typeface="Arial" pitchFamily="34" charset="0"/>
                <a:cs typeface="Arial" pitchFamily="34" charset="0"/>
              </a:rPr>
              <a:t>token</a:t>
            </a:r>
            <a:endParaRPr lang="it-IT" sz="1200" dirty="0" smtClean="0">
              <a:latin typeface="Arial" pitchFamily="34" charset="0"/>
              <a:cs typeface="Arial" pitchFamily="34" charset="0"/>
            </a:endParaRPr>
          </a:p>
          <a:p>
            <a:r>
              <a:rPr lang="it-IT" sz="1200" dirty="0" smtClean="0">
                <a:latin typeface="Arial" pitchFamily="34" charset="0"/>
                <a:cs typeface="Arial" pitchFamily="34" charset="0"/>
              </a:rPr>
              <a:t>                </a:t>
            </a:r>
            <a:r>
              <a:rPr lang="it-IT" sz="1200" dirty="0" err="1" smtClean="0">
                <a:latin typeface="Arial" pitchFamily="34" charset="0"/>
                <a:cs typeface="Arial" pitchFamily="34" charset="0"/>
              </a:rPr>
              <a:t>newExecutionContext.getContextInstance</a:t>
            </a:r>
            <a:r>
              <a:rPr lang="it-IT" sz="1200" dirty="0" smtClean="0">
                <a:latin typeface="Arial" pitchFamily="34" charset="0"/>
                <a:cs typeface="Arial" pitchFamily="34" charset="0"/>
              </a:rPr>
              <a:t>().</a:t>
            </a:r>
            <a:r>
              <a:rPr lang="it-IT" sz="1200" dirty="0" err="1" smtClean="0">
                <a:latin typeface="Arial" pitchFamily="34" charset="0"/>
                <a:cs typeface="Arial" pitchFamily="34" charset="0"/>
              </a:rPr>
              <a:t>createVariable</a:t>
            </a:r>
            <a:r>
              <a:rPr lang="it-IT" sz="1200" dirty="0" smtClean="0">
                <a:latin typeface="Arial" pitchFamily="34" charset="0"/>
                <a:cs typeface="Arial" pitchFamily="34" charset="0"/>
              </a:rPr>
              <a:t>( "inviato", </a:t>
            </a:r>
            <a:r>
              <a:rPr lang="it-IT" sz="1200" dirty="0" err="1" smtClean="0">
                <a:latin typeface="Arial" pitchFamily="34" charset="0"/>
                <a:cs typeface="Arial" pitchFamily="34" charset="0"/>
              </a:rPr>
              <a:t>gruppoInviati.get</a:t>
            </a:r>
            <a:r>
              <a:rPr lang="it-IT" sz="1200" dirty="0" smtClean="0">
                <a:latin typeface="Arial" pitchFamily="34" charset="0"/>
                <a:cs typeface="Arial" pitchFamily="34" charset="0"/>
              </a:rPr>
              <a:t>(j), </a:t>
            </a:r>
            <a:r>
              <a:rPr lang="it-IT" sz="1200" dirty="0" err="1" smtClean="0">
                <a:latin typeface="Arial" pitchFamily="34" charset="0"/>
                <a:cs typeface="Arial" pitchFamily="34" charset="0"/>
              </a:rPr>
              <a:t>newToken</a:t>
            </a:r>
            <a:r>
              <a:rPr lang="it-IT" sz="1200" dirty="0" smtClean="0">
                <a:latin typeface="Arial" pitchFamily="34" charset="0"/>
                <a:cs typeface="Arial" pitchFamily="34" charset="0"/>
              </a:rPr>
              <a:t>);</a:t>
            </a:r>
          </a:p>
          <a:p>
            <a:r>
              <a:rPr lang="it-IT" sz="1200" dirty="0" smtClean="0">
                <a:latin typeface="Arial" pitchFamily="34" charset="0"/>
                <a:cs typeface="Arial" pitchFamily="34" charset="0"/>
              </a:rPr>
              <a:t>                </a:t>
            </a:r>
            <a:r>
              <a:rPr lang="it-IT" sz="1200" dirty="0" err="1" smtClean="0">
                <a:latin typeface="Arial" pitchFamily="34" charset="0"/>
                <a:cs typeface="Arial" pitchFamily="34" charset="0"/>
              </a:rPr>
              <a:t>argSets.add</a:t>
            </a:r>
            <a:r>
              <a:rPr lang="it-IT" sz="1200" dirty="0" smtClean="0">
                <a:latin typeface="Arial" pitchFamily="34" charset="0"/>
                <a:cs typeface="Arial" pitchFamily="34" charset="0"/>
              </a:rPr>
              <a:t>(</a:t>
            </a:r>
            <a:r>
              <a:rPr lang="it-IT" sz="1200" b="1" dirty="0" err="1" smtClean="0">
                <a:latin typeface="Arial" pitchFamily="34" charset="0"/>
                <a:cs typeface="Arial" pitchFamily="34" charset="0"/>
              </a:rPr>
              <a:t>new</a:t>
            </a:r>
            <a:r>
              <a:rPr lang="it-IT" sz="1200" b="1" dirty="0" smtClean="0">
                <a:latin typeface="Arial" pitchFamily="34" charset="0"/>
                <a:cs typeface="Arial" pitchFamily="34" charset="0"/>
              </a:rPr>
              <a:t> </a:t>
            </a:r>
            <a:r>
              <a:rPr lang="it-IT" sz="1200" b="1" dirty="0" err="1" smtClean="0">
                <a:latin typeface="Arial" pitchFamily="34" charset="0"/>
                <a:cs typeface="Arial" pitchFamily="34" charset="0"/>
              </a:rPr>
              <a:t>Object</a:t>
            </a:r>
            <a:r>
              <a:rPr lang="it-IT" sz="1200" b="1" dirty="0" smtClean="0">
                <a:latin typeface="Arial" pitchFamily="34" charset="0"/>
                <a:cs typeface="Arial" pitchFamily="34" charset="0"/>
              </a:rPr>
              <a:t>[] {</a:t>
            </a:r>
            <a:r>
              <a:rPr lang="it-IT" sz="1200" b="1" dirty="0" err="1" smtClean="0">
                <a:latin typeface="Arial" pitchFamily="34" charset="0"/>
                <a:cs typeface="Arial" pitchFamily="34" charset="0"/>
              </a:rPr>
              <a:t>newExecutionContext</a:t>
            </a:r>
            <a:r>
              <a:rPr lang="it-IT" sz="1200" b="1" dirty="0" smtClean="0">
                <a:latin typeface="Arial" pitchFamily="34" charset="0"/>
                <a:cs typeface="Arial" pitchFamily="34" charset="0"/>
              </a:rPr>
              <a:t>, </a:t>
            </a:r>
            <a:r>
              <a:rPr lang="it-IT" sz="1200" b="1" dirty="0" err="1" smtClean="0">
                <a:latin typeface="Arial" pitchFamily="34" charset="0"/>
                <a:cs typeface="Arial" pitchFamily="34" charset="0"/>
              </a:rPr>
              <a:t>transition</a:t>
            </a:r>
            <a:r>
              <a:rPr lang="it-IT" sz="1200" b="1" dirty="0" smtClean="0">
                <a:latin typeface="Arial" pitchFamily="34" charset="0"/>
                <a:cs typeface="Arial" pitchFamily="34" charset="0"/>
              </a:rPr>
              <a:t>});</a:t>
            </a:r>
          </a:p>
          <a:p>
            <a:r>
              <a:rPr lang="it-IT" sz="1200" dirty="0" smtClean="0">
                <a:latin typeface="Arial" pitchFamily="34" charset="0"/>
                <a:cs typeface="Arial" pitchFamily="34" charset="0"/>
              </a:rPr>
              <a:t>            }</a:t>
            </a:r>
          </a:p>
          <a:p>
            <a:r>
              <a:rPr lang="it-IT" sz="1200" dirty="0" smtClean="0">
                <a:latin typeface="Arial" pitchFamily="34" charset="0"/>
                <a:cs typeface="Arial" pitchFamily="34" charset="0"/>
              </a:rPr>
              <a:t>        }</a:t>
            </a:r>
          </a:p>
          <a:p>
            <a:endParaRPr lang="it-IT" sz="1200" dirty="0" smtClean="0">
              <a:latin typeface="Arial" pitchFamily="34" charset="0"/>
              <a:cs typeface="Arial" pitchFamily="34" charset="0"/>
            </a:endParaRPr>
          </a:p>
          <a:p>
            <a:r>
              <a:rPr lang="nn-NO" sz="1200" dirty="0" smtClean="0">
                <a:latin typeface="Arial" pitchFamily="34" charset="0"/>
                <a:cs typeface="Arial" pitchFamily="34" charset="0"/>
              </a:rPr>
              <a:t>        </a:t>
            </a:r>
            <a:r>
              <a:rPr lang="nn-NO" sz="1200" b="1" dirty="0" smtClean="0">
                <a:latin typeface="Arial" pitchFamily="34" charset="0"/>
                <a:cs typeface="Arial" pitchFamily="34" charset="0"/>
              </a:rPr>
              <a:t>for (int i = 0; i &lt; argSets.size(); i++) </a:t>
            </a:r>
          </a:p>
          <a:p>
            <a:r>
              <a:rPr lang="it-IT" sz="1200" dirty="0" smtClean="0">
                <a:latin typeface="Arial" pitchFamily="34" charset="0"/>
                <a:cs typeface="Arial" pitchFamily="34" charset="0"/>
              </a:rPr>
              <a:t>        {</a:t>
            </a:r>
          </a:p>
          <a:p>
            <a:r>
              <a:rPr lang="en-US" sz="1200" dirty="0" smtClean="0">
                <a:latin typeface="Arial" pitchFamily="34" charset="0"/>
                <a:cs typeface="Arial" pitchFamily="34" charset="0"/>
              </a:rPr>
              <a:t>            </a:t>
            </a:r>
            <a:r>
              <a:rPr lang="en-US" sz="1200" b="1" dirty="0" smtClean="0">
                <a:latin typeface="Arial" pitchFamily="34" charset="0"/>
                <a:cs typeface="Arial" pitchFamily="34" charset="0"/>
              </a:rPr>
              <a:t>final Object[] </a:t>
            </a:r>
            <a:r>
              <a:rPr lang="en-US" sz="1200" b="1" dirty="0" err="1" smtClean="0">
                <a:latin typeface="Arial" pitchFamily="34" charset="0"/>
                <a:cs typeface="Arial" pitchFamily="34" charset="0"/>
              </a:rPr>
              <a:t>args</a:t>
            </a:r>
            <a:r>
              <a:rPr lang="en-US" sz="1200" b="1" dirty="0" smtClean="0">
                <a:latin typeface="Arial" pitchFamily="34" charset="0"/>
                <a:cs typeface="Arial" pitchFamily="34" charset="0"/>
              </a:rPr>
              <a:t> = (Object[]) </a:t>
            </a:r>
            <a:r>
              <a:rPr lang="en-US" sz="1200" b="1" dirty="0" err="1" smtClean="0">
                <a:latin typeface="Arial" pitchFamily="34" charset="0"/>
                <a:cs typeface="Arial" pitchFamily="34" charset="0"/>
              </a:rPr>
              <a:t>argSets.get</a:t>
            </a:r>
            <a:r>
              <a:rPr lang="en-US" sz="1200" b="1" dirty="0" smtClean="0">
                <a:latin typeface="Arial" pitchFamily="34" charset="0"/>
                <a:cs typeface="Arial" pitchFamily="34" charset="0"/>
              </a:rPr>
              <a:t>(</a:t>
            </a:r>
            <a:r>
              <a:rPr lang="en-US" sz="1200" b="1" dirty="0" err="1" smtClean="0">
                <a:latin typeface="Arial" pitchFamily="34" charset="0"/>
                <a:cs typeface="Arial" pitchFamily="34" charset="0"/>
              </a:rPr>
              <a:t>i</a:t>
            </a:r>
            <a:r>
              <a:rPr lang="en-US" sz="1200" b="1" dirty="0" smtClean="0">
                <a:latin typeface="Arial" pitchFamily="34" charset="0"/>
                <a:cs typeface="Arial" pitchFamily="34" charset="0"/>
              </a:rPr>
              <a:t>);</a:t>
            </a:r>
          </a:p>
          <a:p>
            <a:r>
              <a:rPr lang="en-US" sz="1200" dirty="0" smtClean="0">
                <a:latin typeface="Arial" pitchFamily="34" charset="0"/>
                <a:cs typeface="Arial" pitchFamily="34" charset="0"/>
              </a:rPr>
              <a:t>            </a:t>
            </a:r>
            <a:r>
              <a:rPr lang="en-US" sz="1200" dirty="0" err="1" smtClean="0">
                <a:latin typeface="Arial" pitchFamily="34" charset="0"/>
                <a:cs typeface="Arial" pitchFamily="34" charset="0"/>
              </a:rPr>
              <a:t>node.leave</a:t>
            </a:r>
            <a:r>
              <a:rPr lang="en-US" sz="1200" dirty="0" smtClean="0">
                <a:latin typeface="Arial" pitchFamily="34" charset="0"/>
                <a:cs typeface="Arial" pitchFamily="34" charset="0"/>
              </a:rPr>
              <a:t>((</a:t>
            </a:r>
            <a:r>
              <a:rPr lang="en-US" sz="1200" dirty="0" err="1" smtClean="0">
                <a:latin typeface="Arial" pitchFamily="34" charset="0"/>
                <a:cs typeface="Arial" pitchFamily="34" charset="0"/>
              </a:rPr>
              <a:t>ExecutionContext</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args</a:t>
            </a:r>
            <a:r>
              <a:rPr lang="en-US" sz="1200" dirty="0" smtClean="0">
                <a:latin typeface="Arial" pitchFamily="34" charset="0"/>
                <a:cs typeface="Arial" pitchFamily="34" charset="0"/>
              </a:rPr>
              <a:t>[0], (Transition) </a:t>
            </a:r>
            <a:r>
              <a:rPr lang="en-US" sz="1200" dirty="0" err="1" smtClean="0">
                <a:latin typeface="Arial" pitchFamily="34" charset="0"/>
                <a:cs typeface="Arial" pitchFamily="34" charset="0"/>
              </a:rPr>
              <a:t>args</a:t>
            </a:r>
            <a:r>
              <a:rPr lang="en-US" sz="1200" dirty="0" smtClean="0">
                <a:latin typeface="Arial" pitchFamily="34" charset="0"/>
                <a:cs typeface="Arial" pitchFamily="34" charset="0"/>
              </a:rPr>
              <a:t>[1]);</a:t>
            </a:r>
          </a:p>
          <a:p>
            <a:r>
              <a:rPr lang="it-IT" sz="1200" dirty="0" smtClean="0">
                <a:latin typeface="Arial" pitchFamily="34" charset="0"/>
                <a:cs typeface="Arial" pitchFamily="34" charset="0"/>
              </a:rPr>
              <a:t>        }</a:t>
            </a:r>
          </a:p>
          <a:p>
            <a:r>
              <a:rPr lang="it-IT" sz="1200" dirty="0" smtClean="0">
                <a:latin typeface="Arial" pitchFamily="34" charset="0"/>
                <a:cs typeface="Arial" pitchFamily="34" charset="0"/>
              </a:rPr>
              <a:t>}</a:t>
            </a:r>
            <a:endParaRPr lang="it-IT" sz="12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olo 1"/>
          <p:cNvSpPr>
            <a:spLocks noGrp="1"/>
          </p:cNvSpPr>
          <p:nvPr>
            <p:ph type="title"/>
          </p:nvPr>
        </p:nvSpPr>
        <p:spPr>
          <a:xfrm>
            <a:off x="457200" y="434975"/>
            <a:ext cx="8229600" cy="1143000"/>
          </a:xfrm>
        </p:spPr>
        <p:txBody>
          <a:bodyPr/>
          <a:lstStyle/>
          <a:p>
            <a:pPr eaLnBrk="1" hangingPunct="1"/>
            <a:r>
              <a:rPr lang="it-IT" smtClean="0"/>
              <a:t>Visitatore</a:t>
            </a:r>
          </a:p>
        </p:txBody>
      </p:sp>
      <p:sp>
        <p:nvSpPr>
          <p:cNvPr id="11" name="Ovale 10"/>
          <p:cNvSpPr/>
          <p:nvPr/>
        </p:nvSpPr>
        <p:spPr>
          <a:xfrm>
            <a:off x="738188" y="4232275"/>
            <a:ext cx="2446337" cy="1204913"/>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rtl="0">
              <a:defRPr/>
            </a:pPr>
            <a:r>
              <a:rPr lang="it-IT" b="1" kern="1200" dirty="0">
                <a:solidFill>
                  <a:prstClr val="black"/>
                </a:solidFill>
                <a:latin typeface="Calibri"/>
                <a:ea typeface="+mn-ea"/>
                <a:cs typeface="Arial" charset="0"/>
              </a:rPr>
              <a:t>Registrazione come Utente o </a:t>
            </a:r>
            <a:r>
              <a:rPr lang="it-IT" b="1" kern="1200" dirty="0" err="1">
                <a:solidFill>
                  <a:prstClr val="black"/>
                </a:solidFill>
                <a:latin typeface="Calibri"/>
                <a:ea typeface="+mn-ea"/>
                <a:cs typeface="Arial" charset="0"/>
              </a:rPr>
              <a:t>Cybercontadino</a:t>
            </a:r>
            <a:endParaRPr lang="it-IT" b="1" kern="1200" dirty="0">
              <a:solidFill>
                <a:prstClr val="black"/>
              </a:solidFill>
              <a:latin typeface="Calibri"/>
              <a:ea typeface="+mn-ea"/>
              <a:cs typeface="Arial" charset="0"/>
            </a:endParaRPr>
          </a:p>
        </p:txBody>
      </p:sp>
      <p:sp>
        <p:nvSpPr>
          <p:cNvPr id="13" name="Ovale 12"/>
          <p:cNvSpPr/>
          <p:nvPr/>
        </p:nvSpPr>
        <p:spPr>
          <a:xfrm>
            <a:off x="5557838" y="4471988"/>
            <a:ext cx="2774950" cy="928687"/>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rtl="0">
              <a:defRPr/>
            </a:pPr>
            <a:r>
              <a:rPr lang="it-IT" b="1" kern="1200" dirty="0">
                <a:solidFill>
                  <a:prstClr val="black"/>
                </a:solidFill>
                <a:latin typeface="Calibri"/>
                <a:ea typeface="+mn-ea"/>
                <a:cs typeface="Arial" charset="0"/>
              </a:rPr>
              <a:t>Visualizza informazioni gruppo </a:t>
            </a:r>
            <a:r>
              <a:rPr lang="it-IT" b="1" kern="1200" dirty="0" err="1">
                <a:solidFill>
                  <a:prstClr val="black"/>
                </a:solidFill>
                <a:latin typeface="Calibri"/>
                <a:ea typeface="+mn-ea"/>
                <a:cs typeface="Arial" charset="0"/>
              </a:rPr>
              <a:t>G.A.S.</a:t>
            </a:r>
            <a:endParaRPr lang="it-IT" b="1" kern="1200" dirty="0">
              <a:solidFill>
                <a:prstClr val="black"/>
              </a:solidFill>
              <a:latin typeface="Calibri"/>
              <a:ea typeface="+mn-ea"/>
              <a:cs typeface="Arial" charset="0"/>
            </a:endParaRPr>
          </a:p>
        </p:txBody>
      </p:sp>
      <p:pic>
        <p:nvPicPr>
          <p:cNvPr id="3079" name="Picture 7" descr="C:\Users\Valerio\Downloads\user_128.png"/>
          <p:cNvPicPr>
            <a:picLocks noChangeAspect="1" noChangeArrowheads="1"/>
          </p:cNvPicPr>
          <p:nvPr/>
        </p:nvPicPr>
        <p:blipFill>
          <a:blip r:embed="rId2">
            <a:duotone>
              <a:prstClr val="black"/>
              <a:srgbClr val="FF0000">
                <a:tint val="45000"/>
                <a:satMod val="400000"/>
              </a:srgbClr>
            </a:duotone>
          </a:blip>
          <a:srcRect/>
          <a:stretch>
            <a:fillRect/>
          </a:stretch>
        </p:blipFill>
        <p:spPr bwMode="auto">
          <a:xfrm>
            <a:off x="4170357" y="2406635"/>
            <a:ext cx="975360" cy="975360"/>
          </a:xfrm>
          <a:prstGeom prst="rect">
            <a:avLst/>
          </a:prstGeom>
          <a:noFill/>
        </p:spPr>
      </p:pic>
      <p:cxnSp>
        <p:nvCxnSpPr>
          <p:cNvPr id="16" name="Connettore 1 15"/>
          <p:cNvCxnSpPr>
            <a:stCxn id="3079" idx="1"/>
            <a:endCxn id="11" idx="6"/>
          </p:cNvCxnSpPr>
          <p:nvPr/>
        </p:nvCxnSpPr>
        <p:spPr>
          <a:xfrm rot="10800000" flipV="1">
            <a:off x="3184525" y="2894013"/>
            <a:ext cx="985838" cy="194151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Connettore 1 17"/>
          <p:cNvCxnSpPr>
            <a:stCxn id="3079" idx="3"/>
            <a:endCxn id="13" idx="0"/>
          </p:cNvCxnSpPr>
          <p:nvPr/>
        </p:nvCxnSpPr>
        <p:spPr>
          <a:xfrm>
            <a:off x="5145088" y="2894013"/>
            <a:ext cx="1800225" cy="1577975"/>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Autofit/>
          </a:bodyPr>
          <a:lstStyle/>
          <a:p>
            <a:r>
              <a:rPr lang="it-IT" sz="4000" dirty="0" smtClean="0"/>
              <a:t>Utilizzo </a:t>
            </a:r>
            <a:r>
              <a:rPr lang="it-IT" sz="4000" dirty="0" smtClean="0"/>
              <a:t>dei timer</a:t>
            </a:r>
          </a:p>
        </p:txBody>
      </p:sp>
      <p:sp>
        <p:nvSpPr>
          <p:cNvPr id="5" name="Segnaposto contenuto 4"/>
          <p:cNvSpPr>
            <a:spLocks noGrp="1"/>
          </p:cNvSpPr>
          <p:nvPr>
            <p:ph idx="1"/>
          </p:nvPr>
        </p:nvSpPr>
        <p:spPr>
          <a:xfrm>
            <a:off x="263466" y="1935479"/>
            <a:ext cx="8617068" cy="4451073"/>
          </a:xfrm>
        </p:spPr>
        <p:txBody>
          <a:bodyPr>
            <a:normAutofit/>
          </a:bodyPr>
          <a:lstStyle/>
          <a:p>
            <a:pPr marL="360000" indent="-360000" algn="just"/>
            <a:r>
              <a:rPr lang="it-IT" sz="2000" b="1" i="1" dirty="0" smtClean="0"/>
              <a:t>Dominio: </a:t>
            </a:r>
            <a:r>
              <a:rPr lang="it-IT" sz="2000" dirty="0" smtClean="0"/>
              <a:t>far scaturire un evento in un determinato istante (allo scadere del timer).</a:t>
            </a:r>
            <a:endParaRPr lang="it-IT" sz="2000" dirty="0" smtClean="0"/>
          </a:p>
          <a:p>
            <a:pPr marL="360000" indent="-360000" algn="just"/>
            <a:r>
              <a:rPr lang="it-IT" sz="2000" b="1" i="1" dirty="0" smtClean="0"/>
              <a:t>Problema: </a:t>
            </a:r>
            <a:r>
              <a:rPr lang="it-IT" sz="2000" dirty="0" smtClean="0"/>
              <a:t>le transizioni associate allo scadere del timer non sono eseguite automaticamente.</a:t>
            </a:r>
            <a:endParaRPr lang="it-IT" sz="2000" dirty="0" smtClean="0"/>
          </a:p>
          <a:p>
            <a:pPr marL="360000" indent="-360000" algn="just"/>
            <a:r>
              <a:rPr lang="it-IT" sz="2000" b="1" i="1" dirty="0" smtClean="0"/>
              <a:t>Soluzioni adottata: </a:t>
            </a:r>
          </a:p>
          <a:p>
            <a:pPr marL="360000" lvl="1" indent="0" algn="just">
              <a:buNone/>
            </a:pPr>
            <a:r>
              <a:rPr lang="it-IT" sz="1600" dirty="0" smtClean="0"/>
              <a:t>Utilizzare il componente JBPM job </a:t>
            </a:r>
            <a:r>
              <a:rPr lang="it-IT" sz="1600" dirty="0" err="1" smtClean="0"/>
              <a:t>executor</a:t>
            </a:r>
            <a:r>
              <a:rPr lang="it-IT" sz="1600" dirty="0" smtClean="0"/>
              <a:t>: tale componente controlla se ci sono nuovi job disponibili (data attuale &gt; </a:t>
            </a:r>
            <a:r>
              <a:rPr lang="it-IT" sz="1600" dirty="0" err="1" smtClean="0"/>
              <a:t>duedate</a:t>
            </a:r>
            <a:r>
              <a:rPr lang="it-IT" sz="1600" dirty="0" smtClean="0"/>
              <a:t>) ed esegue l’azione corrispondente; per avviare questo componente usiamo la job </a:t>
            </a:r>
            <a:r>
              <a:rPr lang="it-IT" sz="1600" dirty="0" err="1" smtClean="0"/>
              <a:t>executor</a:t>
            </a:r>
            <a:r>
              <a:rPr lang="it-IT" sz="1600" dirty="0" smtClean="0"/>
              <a:t> </a:t>
            </a:r>
            <a:r>
              <a:rPr lang="it-IT" sz="1600" dirty="0" err="1" smtClean="0"/>
              <a:t>servelet</a:t>
            </a:r>
            <a:r>
              <a:rPr lang="it-IT" sz="1600" dirty="0" smtClean="0"/>
              <a:t> configurata all’interno del file </a:t>
            </a:r>
            <a:r>
              <a:rPr lang="it-IT" sz="1600" dirty="0" err="1" smtClean="0"/>
              <a:t>web.xml.</a:t>
            </a:r>
            <a:endParaRPr lang="it-IT" sz="16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title" idx="4294967295"/>
          </p:nvPr>
        </p:nvSpPr>
        <p:spPr>
          <a:xfrm>
            <a:off x="457200" y="274638"/>
            <a:ext cx="8229600" cy="1143000"/>
          </a:xfrm>
        </p:spPr>
        <p:txBody>
          <a:bodyPr lIns="90000" rIns="90000" bIns="46800" anchor="ctr"/>
          <a:lstStyle/>
          <a:p>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4400" smtClean="0"/>
              <a:t>Processo jbpm per un ordine (1)</a:t>
            </a:r>
          </a:p>
        </p:txBody>
      </p:sp>
      <p:sp>
        <p:nvSpPr>
          <p:cNvPr id="3075" name="Rectangle 2"/>
          <p:cNvSpPr>
            <a:spLocks noGrp="1" noChangeArrowheads="1"/>
          </p:cNvSpPr>
          <p:nvPr>
            <p:ph type="body" idx="4294967295"/>
          </p:nvPr>
        </p:nvSpPr>
        <p:spPr>
          <a:xfrm>
            <a:off x="457200" y="1600200"/>
            <a:ext cx="8229600" cy="4525963"/>
          </a:xfrm>
        </p:spPr>
        <p:txBody>
          <a:bodyPr/>
          <a:lstStyle/>
          <a:p>
            <a:pPr marL="269875" indent="-269875" eaLnBrk="1" hangingPunct="1">
              <a:lnSpc>
                <a:spcPct val="90000"/>
              </a:lnSpc>
              <a:spcBef>
                <a:spcPts val="700"/>
              </a:spcBef>
              <a:buClr>
                <a:srgbClr val="9BBB59"/>
              </a:buClr>
              <a:buSzPct val="95000"/>
              <a:buFont typeface="Wingdings 2" pitchFamily="18" charset="2"/>
              <a:buChar cha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endParaRPr lang="en-US" smtClean="0"/>
          </a:p>
        </p:txBody>
      </p:sp>
      <p:pic>
        <p:nvPicPr>
          <p:cNvPr id="3076" name="Picture 5" descr="C:\Documents and Settings\CiSkY\Desktop\ScreenShot\ Apr. 01_CiSkY_01 09.33.jpg"/>
          <p:cNvPicPr>
            <a:picLocks noChangeAspect="1" noChangeArrowheads="1"/>
          </p:cNvPicPr>
          <p:nvPr/>
        </p:nvPicPr>
        <p:blipFill>
          <a:blip r:embed="rId3"/>
          <a:srcRect/>
          <a:stretch>
            <a:fillRect/>
          </a:stretch>
        </p:blipFill>
        <p:spPr bwMode="auto">
          <a:xfrm>
            <a:off x="268288" y="1214438"/>
            <a:ext cx="8732837" cy="5572125"/>
          </a:xfrm>
          <a:prstGeom prst="rect">
            <a:avLst/>
          </a:prstGeom>
          <a:noFill/>
          <a:ln w="9525">
            <a:noFill/>
            <a:miter lim="800000"/>
            <a:headEnd/>
            <a:tailEnd/>
          </a:ln>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idx="4294967295"/>
          </p:nvPr>
        </p:nvSpPr>
        <p:spPr>
          <a:xfrm>
            <a:off x="457200" y="274638"/>
            <a:ext cx="8229600" cy="1143000"/>
          </a:xfrm>
        </p:spPr>
        <p:txBody>
          <a:bodyPr lIns="90000" rIns="90000" bIns="46800" anchor="ctr"/>
          <a:lstStyle/>
          <a:p>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4400" smtClean="0"/>
              <a:t>Processo jbpm per un ordine (2)</a:t>
            </a:r>
          </a:p>
        </p:txBody>
      </p:sp>
      <p:sp>
        <p:nvSpPr>
          <p:cNvPr id="4099" name="Rectangle 2"/>
          <p:cNvSpPr>
            <a:spLocks noGrp="1" noChangeArrowheads="1"/>
          </p:cNvSpPr>
          <p:nvPr>
            <p:ph type="body" idx="4294967295"/>
          </p:nvPr>
        </p:nvSpPr>
        <p:spPr>
          <a:xfrm>
            <a:off x="457200" y="1600200"/>
            <a:ext cx="8229600" cy="4525963"/>
          </a:xfrm>
        </p:spPr>
        <p:txBody>
          <a:bodyPr/>
          <a:lstStyle/>
          <a:p>
            <a:pPr marL="269875" indent="-269875" eaLnBrk="1" hangingPunct="1">
              <a:lnSpc>
                <a:spcPct val="90000"/>
              </a:lnSpc>
              <a:spcBef>
                <a:spcPts val="700"/>
              </a:spcBef>
              <a:buClr>
                <a:srgbClr val="9BBB59"/>
              </a:buClr>
              <a:buSzPct val="95000"/>
              <a:buFont typeface="Wingdings 2" pitchFamily="18" charset="2"/>
              <a:buChar char=""/>
              <a:tabLst>
                <a:tab pos="269875" algn="l"/>
                <a:tab pos="374650" algn="l"/>
                <a:tab pos="823913" algn="l"/>
                <a:tab pos="1273175" algn="l"/>
                <a:tab pos="1722438" algn="l"/>
                <a:tab pos="2171700" algn="l"/>
                <a:tab pos="2620963" algn="l"/>
                <a:tab pos="3070225" algn="l"/>
                <a:tab pos="3519488" algn="l"/>
                <a:tab pos="3968750" algn="l"/>
                <a:tab pos="4418013" algn="l"/>
                <a:tab pos="4867275" algn="l"/>
                <a:tab pos="5316538" algn="l"/>
                <a:tab pos="5765800" algn="l"/>
                <a:tab pos="6215063" algn="l"/>
                <a:tab pos="6664325" algn="l"/>
                <a:tab pos="7113588" algn="l"/>
                <a:tab pos="7562850" algn="l"/>
                <a:tab pos="8012113" algn="l"/>
                <a:tab pos="8461375" algn="l"/>
                <a:tab pos="8910638" algn="l"/>
              </a:tabLst>
            </a:pPr>
            <a:endParaRPr lang="en-US" smtClean="0"/>
          </a:p>
        </p:txBody>
      </p:sp>
      <p:pic>
        <p:nvPicPr>
          <p:cNvPr id="4100" name="Picture 5" descr="C:\Documents and Settings\CiSkY\Desktop\ScreenShot\ Apr. 01_CiSkY_02 09.34.jpg"/>
          <p:cNvPicPr>
            <a:picLocks noChangeAspect="1" noChangeArrowheads="1"/>
          </p:cNvPicPr>
          <p:nvPr/>
        </p:nvPicPr>
        <p:blipFill>
          <a:blip r:embed="rId3"/>
          <a:srcRect/>
          <a:stretch>
            <a:fillRect/>
          </a:stretch>
        </p:blipFill>
        <p:spPr bwMode="auto">
          <a:xfrm>
            <a:off x="177800" y="1385888"/>
            <a:ext cx="8823325" cy="5329237"/>
          </a:xfrm>
          <a:prstGeom prst="rect">
            <a:avLst/>
          </a:prstGeom>
          <a:noFill/>
          <a:ln w="9525">
            <a:noFill/>
            <a:miter lim="800000"/>
            <a:headEnd/>
            <a:tailEnd/>
          </a:ln>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4294967295"/>
          </p:nvPr>
        </p:nvSpPr>
        <p:spPr>
          <a:xfrm>
            <a:off x="457200" y="1357313"/>
            <a:ext cx="8229600" cy="5286375"/>
          </a:xfrm>
        </p:spPr>
        <p:txBody>
          <a:bodyPr/>
          <a:lstStyle/>
          <a:p>
            <a:pPr>
              <a:buFont typeface="Arial" pitchFamily="34" charset="0"/>
              <a:buChar char="•"/>
              <a:defRPr/>
            </a:pPr>
            <a:r>
              <a:rPr lang="it-IT" sz="1600" b="1" dirty="0" smtClean="0">
                <a:solidFill>
                  <a:schemeClr val="tx1"/>
                </a:solidFill>
                <a:ea typeface="+mn-ea"/>
              </a:rPr>
              <a:t>Particolare del file </a:t>
            </a:r>
            <a:r>
              <a:rPr lang="it-IT" sz="1600" b="1" dirty="0" err="1" smtClean="0">
                <a:solidFill>
                  <a:schemeClr val="tx1"/>
                </a:solidFill>
                <a:ea typeface="+mn-ea"/>
              </a:rPr>
              <a:t>processdefinition.xml</a:t>
            </a:r>
            <a:endParaRPr lang="it-IT" sz="1600" b="1" dirty="0" smtClean="0">
              <a:solidFill>
                <a:schemeClr val="tx1"/>
              </a:solidFill>
              <a:ea typeface="+mn-ea"/>
            </a:endParaRPr>
          </a:p>
          <a:p>
            <a:pPr>
              <a:buFont typeface="Times New Roman" pitchFamily="16" charset="0"/>
              <a:buNone/>
              <a:defRPr/>
            </a:pPr>
            <a:r>
              <a:rPr lang="it-IT" sz="1000" b="1" noProof="1" smtClean="0">
                <a:solidFill>
                  <a:srgbClr val="00B050"/>
                </a:solidFill>
                <a:ea typeface="+mn-ea"/>
              </a:rPr>
              <a:t>&lt;event </a:t>
            </a:r>
            <a:r>
              <a:rPr lang="it-IT" sz="1000" b="1" noProof="1" smtClean="0">
                <a:solidFill>
                  <a:srgbClr val="C00000"/>
                </a:solidFill>
                <a:ea typeface="+mn-ea"/>
              </a:rPr>
              <a:t>type=</a:t>
            </a:r>
            <a:r>
              <a:rPr lang="it-IT" sz="1000" b="1" noProof="1" smtClean="0">
                <a:solidFill>
                  <a:schemeClr val="accent6">
                    <a:lumMod val="75000"/>
                  </a:schemeClr>
                </a:solidFill>
                <a:ea typeface="+mn-ea"/>
              </a:rPr>
              <a:t>"timer-create"</a:t>
            </a:r>
            <a:r>
              <a:rPr lang="it-IT" sz="1000" b="1" noProof="1" smtClean="0">
                <a:solidFill>
                  <a:srgbClr val="00B050"/>
                </a:solidFill>
                <a:ea typeface="+mn-ea"/>
              </a:rPr>
              <a:t>&gt;</a:t>
            </a:r>
          </a:p>
          <a:p>
            <a:pPr>
              <a:buFont typeface="Times New Roman" pitchFamily="16" charset="0"/>
              <a:buNone/>
              <a:defRPr/>
            </a:pPr>
            <a:r>
              <a:rPr lang="it-IT" sz="1000" b="1" noProof="1" smtClean="0">
                <a:solidFill>
                  <a:schemeClr val="accent1">
                    <a:lumMod val="75000"/>
                  </a:schemeClr>
                </a:solidFill>
                <a:ea typeface="+mn-ea"/>
              </a:rPr>
              <a:t>	&lt;action </a:t>
            </a:r>
            <a:r>
              <a:rPr lang="it-IT" sz="1000" b="1" noProof="1" smtClean="0">
                <a:solidFill>
                  <a:srgbClr val="C00000"/>
                </a:solidFill>
                <a:ea typeface="+mn-ea"/>
              </a:rPr>
              <a:t>name="</a:t>
            </a:r>
            <a:r>
              <a:rPr lang="it-IT" sz="1000" b="1" noProof="1" smtClean="0">
                <a:solidFill>
                  <a:schemeClr val="accent6">
                    <a:lumMod val="75000"/>
                  </a:schemeClr>
                </a:solidFill>
                <a:ea typeface="+mn-ea"/>
              </a:rPr>
              <a:t>timerDataMassimaScaduta" </a:t>
            </a:r>
            <a:r>
              <a:rPr lang="it-IT" sz="1000" b="1" noProof="1" smtClean="0">
                <a:solidFill>
                  <a:srgbClr val="C00000"/>
                </a:solidFill>
                <a:ea typeface="+mn-ea"/>
              </a:rPr>
              <a:t>class="</a:t>
            </a:r>
            <a:r>
              <a:rPr lang="it-IT" sz="1000" b="1" noProof="1" smtClean="0">
                <a:solidFill>
                  <a:schemeClr val="accent6">
                    <a:lumMod val="75000"/>
                  </a:schemeClr>
                </a:solidFill>
                <a:ea typeface="+mn-ea"/>
              </a:rPr>
              <a:t>org.domain.SeamAmiciDelGas.processes.ChangeDueDateTimerOrdine"</a:t>
            </a:r>
            <a:r>
              <a:rPr lang="it-IT" sz="1000" b="1" noProof="1" smtClean="0">
                <a:solidFill>
                  <a:schemeClr val="accent1">
                    <a:lumMod val="75000"/>
                  </a:schemeClr>
                </a:solidFill>
                <a:ea typeface="+mn-ea"/>
              </a:rPr>
              <a:t>&gt;</a:t>
            </a:r>
          </a:p>
          <a:p>
            <a:pPr>
              <a:buFont typeface="Times New Roman" pitchFamily="16" charset="0"/>
              <a:buNone/>
              <a:defRPr/>
            </a:pPr>
            <a:r>
              <a:rPr lang="it-IT" sz="1000" b="1" noProof="1" smtClean="0">
                <a:solidFill>
                  <a:schemeClr val="accent1">
                    <a:lumMod val="75000"/>
                  </a:schemeClr>
                </a:solidFill>
                <a:ea typeface="+mn-ea"/>
              </a:rPr>
              <a:t>       		 &lt;timerName&gt;</a:t>
            </a:r>
            <a:r>
              <a:rPr lang="it-IT" sz="1000" b="1" noProof="1" smtClean="0">
                <a:solidFill>
                  <a:schemeClr val="tx1"/>
                </a:solidFill>
                <a:ea typeface="+mn-ea"/>
              </a:rPr>
              <a:t>dataMassimaTimer</a:t>
            </a:r>
            <a:r>
              <a:rPr lang="it-IT" sz="1000" b="1" noProof="1" smtClean="0">
                <a:solidFill>
                  <a:schemeClr val="accent1">
                    <a:lumMod val="75000"/>
                  </a:schemeClr>
                </a:solidFill>
                <a:ea typeface="+mn-ea"/>
              </a:rPr>
              <a:t>&lt;/timerName&gt;</a:t>
            </a:r>
          </a:p>
          <a:p>
            <a:pPr>
              <a:buFont typeface="Times New Roman" pitchFamily="16" charset="0"/>
              <a:buNone/>
              <a:defRPr/>
            </a:pPr>
            <a:r>
              <a:rPr lang="it-IT" sz="1000" b="1" noProof="1" smtClean="0">
                <a:solidFill>
                  <a:schemeClr val="accent1">
                    <a:lumMod val="75000"/>
                  </a:schemeClr>
                </a:solidFill>
                <a:ea typeface="+mn-ea"/>
              </a:rPr>
              <a:t>        		&lt;nomeData&gt;</a:t>
            </a:r>
            <a:r>
              <a:rPr lang="it-IT" sz="1000" b="1" noProof="1" smtClean="0">
                <a:solidFill>
                  <a:schemeClr val="tx1"/>
                </a:solidFill>
                <a:ea typeface="+mn-ea"/>
              </a:rPr>
              <a:t>dataMassimaShoppingCart</a:t>
            </a:r>
            <a:r>
              <a:rPr lang="it-IT" sz="1000" b="1" noProof="1" smtClean="0">
                <a:solidFill>
                  <a:schemeClr val="accent1">
                    <a:lumMod val="75000"/>
                  </a:schemeClr>
                </a:solidFill>
                <a:ea typeface="+mn-ea"/>
              </a:rPr>
              <a:t>&lt;/nomeData&gt;</a:t>
            </a:r>
          </a:p>
          <a:p>
            <a:pPr>
              <a:buFont typeface="Times New Roman" pitchFamily="16" charset="0"/>
              <a:buNone/>
              <a:defRPr/>
            </a:pPr>
            <a:r>
              <a:rPr lang="it-IT" sz="1000" b="1" noProof="1" smtClean="0">
                <a:solidFill>
                  <a:schemeClr val="accent1">
                    <a:lumMod val="75000"/>
                  </a:schemeClr>
                </a:solidFill>
                <a:ea typeface="+mn-ea"/>
              </a:rPr>
              <a:t>     	 &lt;/action&gt; </a:t>
            </a:r>
          </a:p>
          <a:p>
            <a:pPr>
              <a:buFont typeface="Times New Roman" pitchFamily="16" charset="0"/>
              <a:buNone/>
              <a:defRPr/>
            </a:pPr>
            <a:r>
              <a:rPr lang="it-IT" sz="1000" b="1" noProof="1" smtClean="0">
                <a:solidFill>
                  <a:srgbClr val="00B050"/>
                </a:solidFill>
                <a:ea typeface="+mn-ea"/>
              </a:rPr>
              <a:t>&lt;/event&gt;</a:t>
            </a:r>
            <a:endParaRPr lang="en-US" sz="1000" b="1" noProof="1" smtClean="0">
              <a:solidFill>
                <a:schemeClr val="accent1">
                  <a:lumMod val="75000"/>
                </a:schemeClr>
              </a:solidFill>
              <a:ea typeface="+mn-ea"/>
            </a:endParaRPr>
          </a:p>
          <a:p>
            <a:pPr>
              <a:buFont typeface="Times New Roman" pitchFamily="16" charset="0"/>
              <a:buNone/>
              <a:defRPr/>
            </a:pPr>
            <a:endParaRPr lang="en-US" sz="1200" b="1" noProof="1" smtClean="0">
              <a:solidFill>
                <a:schemeClr val="tx1"/>
              </a:solidFill>
              <a:ea typeface="+mn-ea"/>
            </a:endParaRPr>
          </a:p>
          <a:p>
            <a:pPr>
              <a:buFont typeface="Arial" pitchFamily="34" charset="0"/>
              <a:buChar char="•"/>
              <a:defRPr/>
            </a:pPr>
            <a:r>
              <a:rPr lang="en-US" sz="1600" b="1" noProof="1" smtClean="0">
                <a:solidFill>
                  <a:schemeClr val="tx1"/>
                </a:solidFill>
                <a:ea typeface="+mn-ea"/>
              </a:rPr>
              <a:t>Ecco come vengono passati i valori alla classe corrispondente:</a:t>
            </a:r>
            <a:endParaRPr lang="en-US" sz="1000" b="1" noProof="1" smtClean="0">
              <a:solidFill>
                <a:srgbClr val="C00000"/>
              </a:solidFill>
              <a:ea typeface="+mn-ea"/>
            </a:endParaRPr>
          </a:p>
          <a:p>
            <a:pPr>
              <a:buFont typeface="Times New Roman" pitchFamily="16" charset="0"/>
              <a:buNone/>
              <a:defRPr/>
            </a:pPr>
            <a:r>
              <a:rPr lang="en-US" sz="1000" b="1" noProof="1" smtClean="0">
                <a:solidFill>
                  <a:srgbClr val="C00000"/>
                </a:solidFill>
                <a:ea typeface="+mn-ea"/>
              </a:rPr>
              <a:t>public class </a:t>
            </a:r>
            <a:r>
              <a:rPr lang="en-US" sz="1000" b="1" noProof="1" smtClean="0">
                <a:ea typeface="+mn-ea"/>
              </a:rPr>
              <a:t>ChangeDueDateTimerOrdine </a:t>
            </a:r>
            <a:r>
              <a:rPr lang="en-US" sz="1000" b="1" noProof="1" smtClean="0">
                <a:solidFill>
                  <a:srgbClr val="C00000"/>
                </a:solidFill>
                <a:ea typeface="+mn-ea"/>
              </a:rPr>
              <a:t>implements </a:t>
            </a:r>
            <a:r>
              <a:rPr lang="en-US" sz="1000" b="1" noProof="1" smtClean="0">
                <a:ea typeface="+mn-ea"/>
              </a:rPr>
              <a:t>ActionHandler {</a:t>
            </a:r>
            <a:endParaRPr lang="it-IT" sz="1000" b="1" noProof="1" smtClean="0">
              <a:ea typeface="+mn-ea"/>
            </a:endParaRPr>
          </a:p>
          <a:p>
            <a:pPr>
              <a:buFont typeface="Times New Roman" pitchFamily="16" charset="0"/>
              <a:buNone/>
              <a:defRPr/>
            </a:pPr>
            <a:r>
              <a:rPr lang="it-IT" sz="1000" b="1" noProof="1" smtClean="0">
                <a:ea typeface="+mn-ea"/>
              </a:rPr>
              <a:t>  String </a:t>
            </a:r>
            <a:r>
              <a:rPr lang="it-IT" sz="1000" b="1" noProof="1" smtClean="0">
                <a:solidFill>
                  <a:schemeClr val="accent6">
                    <a:lumMod val="75000"/>
                  </a:schemeClr>
                </a:solidFill>
                <a:ea typeface="+mn-ea"/>
              </a:rPr>
              <a:t>timerName</a:t>
            </a:r>
            <a:r>
              <a:rPr lang="it-IT" sz="1000" b="1" noProof="1" smtClean="0">
                <a:ea typeface="+mn-ea"/>
              </a:rPr>
              <a:t>;     String </a:t>
            </a:r>
            <a:r>
              <a:rPr lang="it-IT" sz="1000" b="1" noProof="1" smtClean="0">
                <a:solidFill>
                  <a:schemeClr val="accent6">
                    <a:lumMod val="75000"/>
                  </a:schemeClr>
                </a:solidFill>
                <a:ea typeface="+mn-ea"/>
              </a:rPr>
              <a:t>nomeData;</a:t>
            </a:r>
          </a:p>
          <a:p>
            <a:pPr>
              <a:buFont typeface="Times New Roman" pitchFamily="16" charset="0"/>
              <a:buNone/>
              <a:defRPr/>
            </a:pPr>
            <a:r>
              <a:rPr lang="en-US" sz="1000" b="1" noProof="1" smtClean="0">
                <a:ea typeface="+mn-ea"/>
              </a:rPr>
              <a:t>  </a:t>
            </a:r>
            <a:r>
              <a:rPr lang="en-US" sz="1000" b="1" noProof="1" smtClean="0">
                <a:solidFill>
                  <a:srgbClr val="C00000"/>
                </a:solidFill>
                <a:ea typeface="+mn-ea"/>
              </a:rPr>
              <a:t>public void </a:t>
            </a:r>
            <a:r>
              <a:rPr lang="en-US" sz="1000" b="1" noProof="1" smtClean="0">
                <a:ea typeface="+mn-ea"/>
              </a:rPr>
              <a:t>execute(ExecutionContext executionContext) throws Exception {</a:t>
            </a:r>
            <a:endParaRPr lang="it-IT" sz="1000" b="1" noProof="1" smtClean="0">
              <a:ea typeface="+mn-ea"/>
            </a:endParaRPr>
          </a:p>
          <a:p>
            <a:pPr lvl="1">
              <a:buFont typeface="Times New Roman" pitchFamily="16" charset="0"/>
              <a:buNone/>
              <a:defRPr/>
            </a:pPr>
            <a:r>
              <a:rPr lang="it-IT" sz="800" b="1" noProof="1" smtClean="0"/>
              <a:t> </a:t>
            </a:r>
            <a:r>
              <a:rPr lang="it-IT" sz="800" b="1" noProof="1" smtClean="0">
                <a:solidFill>
                  <a:srgbClr val="C00000"/>
                </a:solidFill>
              </a:rPr>
              <a:t> </a:t>
            </a:r>
            <a:r>
              <a:rPr lang="it-IT" sz="1000" b="1" noProof="1" smtClean="0">
                <a:solidFill>
                  <a:srgbClr val="C00000"/>
                </a:solidFill>
              </a:rPr>
              <a:t>try </a:t>
            </a:r>
            <a:r>
              <a:rPr lang="it-IT" sz="1000" b="1" noProof="1" smtClean="0"/>
              <a:t>{</a:t>
            </a:r>
          </a:p>
          <a:p>
            <a:pPr lvl="1">
              <a:buFont typeface="Times New Roman" pitchFamily="16" charset="0"/>
              <a:buNone/>
              <a:defRPr/>
            </a:pPr>
            <a:r>
              <a:rPr lang="it-IT" sz="1000" b="1" noProof="1" smtClean="0"/>
              <a:t>          Timer timer = executionContext.getTimer();</a:t>
            </a:r>
          </a:p>
          <a:p>
            <a:pPr lvl="1">
              <a:buFont typeface="Times New Roman" pitchFamily="16" charset="0"/>
              <a:buNone/>
              <a:defRPr/>
            </a:pPr>
            <a:r>
              <a:rPr lang="it-IT" sz="1000" b="1" noProof="1" smtClean="0"/>
              <a:t>          </a:t>
            </a:r>
            <a:r>
              <a:rPr lang="it-IT" sz="1000" b="1" noProof="1" smtClean="0">
                <a:solidFill>
                  <a:srgbClr val="C00000"/>
                </a:solidFill>
              </a:rPr>
              <a:t>if </a:t>
            </a:r>
            <a:r>
              <a:rPr lang="it-IT" sz="1000" b="1" noProof="1" smtClean="0"/>
              <a:t>(timer != null &amp;&amp; </a:t>
            </a:r>
            <a:r>
              <a:rPr lang="it-IT" sz="1000" b="1" noProof="1" smtClean="0">
                <a:solidFill>
                  <a:schemeClr val="accent6">
                    <a:lumMod val="75000"/>
                  </a:schemeClr>
                </a:solidFill>
              </a:rPr>
              <a:t>timerName</a:t>
            </a:r>
            <a:r>
              <a:rPr lang="it-IT" sz="1000" b="1" noProof="1" smtClean="0"/>
              <a:t>.equals(timer.getName())) {</a:t>
            </a:r>
          </a:p>
          <a:p>
            <a:pPr lvl="1">
              <a:buFont typeface="Times New Roman" pitchFamily="16" charset="0"/>
              <a:buNone/>
              <a:defRPr/>
            </a:pPr>
            <a:r>
              <a:rPr lang="it-IT" sz="1000" b="1" noProof="1" smtClean="0"/>
              <a:t>               Date dataMassima = (Date) executionContext.getVariable(</a:t>
            </a:r>
            <a:r>
              <a:rPr lang="it-IT" sz="1000" b="1" noProof="1" smtClean="0">
                <a:solidFill>
                  <a:schemeClr val="accent6">
                    <a:lumMod val="75000"/>
                  </a:schemeClr>
                </a:solidFill>
              </a:rPr>
              <a:t>nomeData);</a:t>
            </a:r>
          </a:p>
          <a:p>
            <a:pPr lvl="1">
              <a:buFont typeface="Times New Roman" pitchFamily="16" charset="0"/>
              <a:buNone/>
              <a:defRPr/>
            </a:pPr>
            <a:r>
              <a:rPr lang="it-IT" sz="1000" b="1" noProof="1" smtClean="0"/>
              <a:t>               timer.setDueDate(</a:t>
            </a:r>
            <a:r>
              <a:rPr lang="it-IT" sz="1000" b="1" noProof="1" smtClean="0">
                <a:solidFill>
                  <a:schemeClr val="accent6">
                    <a:lumMod val="75000"/>
                  </a:schemeClr>
                </a:solidFill>
              </a:rPr>
              <a:t>dataMassima</a:t>
            </a:r>
            <a:r>
              <a:rPr lang="it-IT" sz="1000" b="1" noProof="1" smtClean="0"/>
              <a:t>);</a:t>
            </a:r>
          </a:p>
          <a:p>
            <a:pPr lvl="1">
              <a:buFont typeface="Times New Roman" pitchFamily="16" charset="0"/>
              <a:buNone/>
              <a:defRPr/>
            </a:pPr>
            <a:r>
              <a:rPr lang="it-IT" sz="1000" b="1" noProof="1" smtClean="0"/>
              <a:t>          } </a:t>
            </a:r>
            <a:r>
              <a:rPr lang="it-IT" sz="1000" b="1" noProof="1" smtClean="0">
                <a:solidFill>
                  <a:srgbClr val="C00000"/>
                </a:solidFill>
              </a:rPr>
              <a:t>else</a:t>
            </a:r>
            <a:r>
              <a:rPr lang="it-IT" sz="1000" b="1" noProof="1" smtClean="0"/>
              <a:t> {  log.debug("Doesn't match: " + timer);   }</a:t>
            </a:r>
          </a:p>
          <a:p>
            <a:pPr lvl="1">
              <a:buFont typeface="Times New Roman" pitchFamily="16" charset="0"/>
              <a:buNone/>
              <a:defRPr/>
            </a:pPr>
            <a:r>
              <a:rPr lang="it-IT" sz="1000" b="1" noProof="1" smtClean="0"/>
              <a:t>     } </a:t>
            </a:r>
            <a:r>
              <a:rPr lang="it-IT" sz="1000" b="1" noProof="1" smtClean="0">
                <a:solidFill>
                  <a:srgbClr val="C00000"/>
                </a:solidFill>
              </a:rPr>
              <a:t>catch </a:t>
            </a:r>
            <a:r>
              <a:rPr lang="it-IT" sz="1000" b="1" noProof="1" smtClean="0"/>
              <a:t>(Exception ex)  {  ex.printStackTrace();  }</a:t>
            </a:r>
          </a:p>
          <a:p>
            <a:pPr lvl="1">
              <a:buFont typeface="Times New Roman" pitchFamily="16" charset="0"/>
              <a:buNone/>
              <a:defRPr/>
            </a:pPr>
            <a:r>
              <a:rPr lang="it-IT" sz="1000" b="1" noProof="1" smtClean="0"/>
              <a:t>  }</a:t>
            </a:r>
          </a:p>
          <a:p>
            <a:pPr lvl="1">
              <a:buFont typeface="Times New Roman" pitchFamily="16" charset="0"/>
              <a:buNone/>
              <a:defRPr/>
            </a:pPr>
            <a:r>
              <a:rPr lang="it-IT" sz="1000" b="1" noProof="1" smtClean="0"/>
              <a:t>I timer non “comprendono”  la sintassi EL di Seam…</a:t>
            </a:r>
          </a:p>
        </p:txBody>
      </p:sp>
      <p:sp>
        <p:nvSpPr>
          <p:cNvPr id="8195" name="Rectangle 1"/>
          <p:cNvSpPr>
            <a:spLocks noGrp="1" noChangeArrowheads="1"/>
          </p:cNvSpPr>
          <p:nvPr>
            <p:ph type="title" idx="4294967295"/>
          </p:nvPr>
        </p:nvSpPr>
        <p:spPr>
          <a:xfrm>
            <a:off x="457200" y="274638"/>
            <a:ext cx="8229600" cy="1143000"/>
          </a:xfrm>
        </p:spPr>
        <p:txBody>
          <a:bodyPr lIns="90000" rIns="90000" bIns="46800" anchor="ctr"/>
          <a:lstStyle/>
          <a:p>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4400" smtClean="0">
                <a:solidFill>
                  <a:schemeClr val="tx1"/>
                </a:solidFill>
              </a:rPr>
              <a:t>Particolari implementativi (1)</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4294967295"/>
          </p:nvPr>
        </p:nvSpPr>
        <p:spPr>
          <a:xfrm>
            <a:off x="457200" y="1357313"/>
            <a:ext cx="8229600" cy="5286375"/>
          </a:xfrm>
        </p:spPr>
        <p:txBody>
          <a:bodyPr/>
          <a:lstStyle/>
          <a:p>
            <a:pPr>
              <a:buFont typeface="Arial" pitchFamily="34" charset="0"/>
              <a:buChar char="•"/>
              <a:defRPr/>
            </a:pPr>
            <a:r>
              <a:rPr lang="it-IT" sz="1400" b="1" noProof="1" smtClean="0">
                <a:solidFill>
                  <a:schemeClr val="tx1"/>
                </a:solidFill>
                <a:ea typeface="+mn-ea"/>
              </a:rPr>
              <a:t>Altro particolare del file processdefinition.xml :</a:t>
            </a:r>
            <a:endParaRPr lang="en-US" sz="1400" b="1" noProof="1" smtClean="0">
              <a:solidFill>
                <a:srgbClr val="00B050"/>
              </a:solidFill>
              <a:ea typeface="+mn-ea"/>
            </a:endParaRPr>
          </a:p>
          <a:p>
            <a:pPr>
              <a:buFont typeface="Times New Roman" pitchFamily="16" charset="0"/>
              <a:buNone/>
              <a:defRPr/>
            </a:pPr>
            <a:r>
              <a:rPr lang="en-US" sz="1000" b="1" noProof="1" smtClean="0">
                <a:solidFill>
                  <a:srgbClr val="00B050"/>
                </a:solidFill>
                <a:ea typeface="+mn-ea"/>
              </a:rPr>
              <a:t>&lt;task-node </a:t>
            </a:r>
            <a:r>
              <a:rPr lang="en-US" sz="1000" b="1" noProof="1" smtClean="0">
                <a:solidFill>
                  <a:srgbClr val="C00000"/>
                </a:solidFill>
                <a:ea typeface="+mn-ea"/>
              </a:rPr>
              <a:t>name=</a:t>
            </a:r>
            <a:r>
              <a:rPr lang="en-US" sz="1000" b="1" noProof="1" smtClean="0">
                <a:solidFill>
                  <a:schemeClr val="accent6">
                    <a:lumMod val="75000"/>
                  </a:schemeClr>
                </a:solidFill>
                <a:ea typeface="+mn-ea"/>
              </a:rPr>
              <a:t>"Fb from responsabile cosegna to customer"</a:t>
            </a:r>
            <a:r>
              <a:rPr lang="en-US" sz="1000" b="1" noProof="1" smtClean="0">
                <a:solidFill>
                  <a:srgbClr val="00B050"/>
                </a:solidFill>
                <a:ea typeface="+mn-ea"/>
              </a:rPr>
              <a:t>&gt;</a:t>
            </a:r>
          </a:p>
          <a:p>
            <a:pPr>
              <a:buFont typeface="Times New Roman" pitchFamily="16" charset="0"/>
              <a:buNone/>
              <a:defRPr/>
            </a:pPr>
            <a:r>
              <a:rPr lang="it-IT" sz="1000" b="1" noProof="1" smtClean="0">
                <a:solidFill>
                  <a:srgbClr val="00B050"/>
                </a:solidFill>
                <a:ea typeface="+mn-ea"/>
              </a:rPr>
              <a:t>	&lt;task </a:t>
            </a:r>
            <a:r>
              <a:rPr lang="it-IT" sz="1000" b="1" noProof="1" smtClean="0">
                <a:solidFill>
                  <a:srgbClr val="C00000"/>
                </a:solidFill>
                <a:ea typeface="+mn-ea"/>
              </a:rPr>
              <a:t>name=</a:t>
            </a:r>
            <a:r>
              <a:rPr lang="it-IT" sz="1000" b="1" noProof="1" smtClean="0">
                <a:solidFill>
                  <a:schemeClr val="accent6">
                    <a:lumMod val="75000"/>
                  </a:schemeClr>
                </a:solidFill>
                <a:ea typeface="+mn-ea"/>
              </a:rPr>
              <a:t>"fbResponsabileConsegnaToCustomer"</a:t>
            </a:r>
            <a:r>
              <a:rPr lang="it-IT" sz="1000" b="1" noProof="1" smtClean="0">
                <a:solidFill>
                  <a:srgbClr val="00B050"/>
                </a:solidFill>
                <a:ea typeface="+mn-ea"/>
              </a:rPr>
              <a:t>&gt;</a:t>
            </a:r>
          </a:p>
          <a:p>
            <a:pPr>
              <a:buFont typeface="Times New Roman" pitchFamily="16" charset="0"/>
              <a:buNone/>
              <a:defRPr/>
            </a:pPr>
            <a:r>
              <a:rPr lang="it-IT" sz="1000" b="1" noProof="1" smtClean="0">
                <a:solidFill>
                  <a:srgbClr val="00B050"/>
                </a:solidFill>
                <a:ea typeface="+mn-ea"/>
              </a:rPr>
              <a:t>			…..</a:t>
            </a:r>
          </a:p>
          <a:p>
            <a:pPr>
              <a:buFont typeface="Times New Roman" pitchFamily="16" charset="0"/>
              <a:buNone/>
              <a:defRPr/>
            </a:pPr>
            <a:r>
              <a:rPr lang="it-IT" sz="1000" b="1" noProof="1" smtClean="0">
                <a:solidFill>
                  <a:srgbClr val="00B050"/>
                </a:solidFill>
                <a:ea typeface="+mn-ea"/>
              </a:rPr>
              <a:t>	&lt;/task&gt;</a:t>
            </a:r>
          </a:p>
          <a:p>
            <a:pPr>
              <a:buFont typeface="Times New Roman" pitchFamily="16" charset="0"/>
              <a:buNone/>
              <a:defRPr/>
            </a:pPr>
            <a:r>
              <a:rPr lang="it-IT" sz="1000" b="1" noProof="1" smtClean="0">
                <a:solidFill>
                  <a:srgbClr val="00B050"/>
                </a:solidFill>
                <a:ea typeface="+mn-ea"/>
              </a:rPr>
              <a:t>	&lt;timer </a:t>
            </a:r>
            <a:r>
              <a:rPr lang="it-IT" sz="1000" b="1" noProof="1" smtClean="0">
                <a:solidFill>
                  <a:srgbClr val="C00000"/>
                </a:solidFill>
                <a:ea typeface="+mn-ea"/>
              </a:rPr>
              <a:t>duedate=</a:t>
            </a:r>
            <a:r>
              <a:rPr lang="it-IT" sz="1000" b="1" noProof="1" smtClean="0">
                <a:solidFill>
                  <a:schemeClr val="accent6">
                    <a:lumMod val="75000"/>
                  </a:schemeClr>
                </a:solidFill>
                <a:ea typeface="+mn-ea"/>
              </a:rPr>
              <a:t>“300 seconds" </a:t>
            </a:r>
            <a:r>
              <a:rPr lang="it-IT" sz="1000" b="1" noProof="1" smtClean="0">
                <a:solidFill>
                  <a:srgbClr val="C00000"/>
                </a:solidFill>
                <a:ea typeface="+mn-ea"/>
              </a:rPr>
              <a:t>name=</a:t>
            </a:r>
            <a:r>
              <a:rPr lang="it-IT" sz="1000" b="1" noProof="1" smtClean="0">
                <a:solidFill>
                  <a:schemeClr val="accent6">
                    <a:lumMod val="75000"/>
                  </a:schemeClr>
                </a:solidFill>
                <a:ea typeface="+mn-ea"/>
              </a:rPr>
              <a:t>"timer_fb_responsabile_consegna_to_customer" 		     </a:t>
            </a:r>
            <a:r>
              <a:rPr lang="it-IT" sz="1000" b="1" noProof="1" smtClean="0">
                <a:solidFill>
                  <a:srgbClr val="C00000"/>
                </a:solidFill>
                <a:ea typeface="+mn-ea"/>
              </a:rPr>
              <a:t>transition=</a:t>
            </a:r>
            <a:r>
              <a:rPr lang="it-IT" sz="1000" b="1" noProof="1" smtClean="0">
                <a:solidFill>
                  <a:schemeClr val="accent6">
                    <a:lumMod val="75000"/>
                  </a:schemeClr>
                </a:solidFill>
                <a:ea typeface="+mn-ea"/>
              </a:rPr>
              <a:t>"fb_responsabile_to_customer"</a:t>
            </a:r>
            <a:r>
              <a:rPr lang="it-IT" sz="1000" b="1" noProof="1" smtClean="0">
                <a:solidFill>
                  <a:srgbClr val="00B050"/>
                </a:solidFill>
                <a:ea typeface="+mn-ea"/>
              </a:rPr>
              <a:t>&gt;</a:t>
            </a:r>
          </a:p>
          <a:p>
            <a:pPr>
              <a:buFont typeface="Times New Roman" pitchFamily="16" charset="0"/>
              <a:buNone/>
              <a:defRPr/>
            </a:pPr>
            <a:r>
              <a:rPr lang="it-IT" sz="1000" b="1" noProof="1" smtClean="0">
                <a:solidFill>
                  <a:srgbClr val="00B050"/>
                </a:solidFill>
                <a:ea typeface="+mn-ea"/>
              </a:rPr>
              <a:t>		&lt;action </a:t>
            </a:r>
            <a:r>
              <a:rPr lang="it-IT" sz="1000" b="1" noProof="1" smtClean="0">
                <a:solidFill>
                  <a:srgbClr val="C00000"/>
                </a:solidFill>
                <a:ea typeface="+mn-ea"/>
              </a:rPr>
              <a:t>name=</a:t>
            </a:r>
            <a:r>
              <a:rPr lang="it-IT" sz="1000" b="1" noProof="1" smtClean="0">
                <a:solidFill>
                  <a:schemeClr val="accent6">
                    <a:lumMod val="75000"/>
                  </a:schemeClr>
                </a:solidFill>
                <a:ea typeface="+mn-ea"/>
              </a:rPr>
              <a:t>"perstistAllInfo"</a:t>
            </a:r>
            <a:r>
              <a:rPr lang="it-IT" sz="1000" b="1" noProof="1" smtClean="0">
                <a:solidFill>
                  <a:srgbClr val="00B050"/>
                </a:solidFill>
                <a:ea typeface="+mn-ea"/>
              </a:rPr>
              <a:t> </a:t>
            </a:r>
            <a:r>
              <a:rPr lang="it-IT" sz="1000" b="1" noProof="1" smtClean="0">
                <a:solidFill>
                  <a:srgbClr val="C00000"/>
                </a:solidFill>
                <a:ea typeface="+mn-ea"/>
              </a:rPr>
              <a:t>class=</a:t>
            </a:r>
            <a:r>
              <a:rPr lang="it-IT" sz="1000" b="1" noProof="1" smtClean="0">
                <a:solidFill>
                  <a:schemeClr val="accent6">
                    <a:lumMod val="75000"/>
                  </a:schemeClr>
                </a:solidFill>
                <a:ea typeface="+mn-ea"/>
              </a:rPr>
              <a:t>"org.domain.SeamAmiciDelGas.processes.PersistHandler"</a:t>
            </a:r>
            <a:r>
              <a:rPr lang="it-IT" sz="1000" b="1" noProof="1" smtClean="0">
                <a:solidFill>
                  <a:srgbClr val="00B050"/>
                </a:solidFill>
                <a:ea typeface="+mn-ea"/>
              </a:rPr>
              <a:t>&gt;</a:t>
            </a:r>
          </a:p>
          <a:p>
            <a:pPr>
              <a:buFont typeface="Times New Roman" pitchFamily="16" charset="0"/>
              <a:buNone/>
              <a:defRPr/>
            </a:pPr>
            <a:r>
              <a:rPr lang="it-IT" sz="1000" b="1" noProof="1" smtClean="0">
                <a:solidFill>
                  <a:srgbClr val="00B050"/>
                </a:solidFill>
                <a:ea typeface="+mn-ea"/>
              </a:rPr>
              <a:t>			&lt;taskNameOrdine&gt;</a:t>
            </a:r>
            <a:r>
              <a:rPr lang="it-IT" sz="1000" b="1" noProof="1" smtClean="0">
                <a:solidFill>
                  <a:schemeClr val="tx1"/>
                </a:solidFill>
                <a:ea typeface="+mn-ea"/>
              </a:rPr>
              <a:t>fbResponsabileConsegnaToCustomer</a:t>
            </a:r>
            <a:r>
              <a:rPr lang="it-IT" sz="1000" b="1" noProof="1" smtClean="0">
                <a:solidFill>
                  <a:srgbClr val="00B050"/>
                </a:solidFill>
                <a:ea typeface="+mn-ea"/>
              </a:rPr>
              <a:t>&lt;/taskNameOrdine&gt;</a:t>
            </a:r>
          </a:p>
          <a:p>
            <a:pPr>
              <a:buFont typeface="Times New Roman" pitchFamily="16" charset="0"/>
              <a:buNone/>
              <a:defRPr/>
            </a:pPr>
            <a:r>
              <a:rPr lang="it-IT" sz="1000" b="1" noProof="1" smtClean="0">
                <a:solidFill>
                  <a:srgbClr val="00B050"/>
                </a:solidFill>
                <a:ea typeface="+mn-ea"/>
              </a:rPr>
              <a:t>			&lt;usernameFrom&gt;</a:t>
            </a:r>
            <a:r>
              <a:rPr lang="it-IT" sz="1000" b="1" noProof="1" smtClean="0">
                <a:solidFill>
                  <a:schemeClr val="tx1"/>
                </a:solidFill>
                <a:ea typeface="+mn-ea"/>
              </a:rPr>
              <a:t>responsabileConsegna</a:t>
            </a:r>
            <a:r>
              <a:rPr lang="it-IT" sz="1000" b="1" noProof="1" smtClean="0">
                <a:solidFill>
                  <a:srgbClr val="00B050"/>
                </a:solidFill>
                <a:ea typeface="+mn-ea"/>
              </a:rPr>
              <a:t>&lt;/usernameFrom&gt;</a:t>
            </a:r>
          </a:p>
          <a:p>
            <a:pPr>
              <a:buFont typeface="Times New Roman" pitchFamily="16" charset="0"/>
              <a:buNone/>
              <a:defRPr/>
            </a:pPr>
            <a:r>
              <a:rPr lang="it-IT" sz="1000" b="1" noProof="1" smtClean="0">
                <a:solidFill>
                  <a:srgbClr val="00B050"/>
                </a:solidFill>
                <a:ea typeface="+mn-ea"/>
              </a:rPr>
              <a:t>			&lt;usernameTo&gt;</a:t>
            </a:r>
            <a:r>
              <a:rPr lang="it-IT" sz="1000" b="1" noProof="1" smtClean="0">
                <a:solidFill>
                  <a:schemeClr val="tx1"/>
                </a:solidFill>
                <a:ea typeface="+mn-ea"/>
              </a:rPr>
              <a:t>customer</a:t>
            </a:r>
            <a:r>
              <a:rPr lang="it-IT" sz="1000" b="1" noProof="1" smtClean="0">
                <a:solidFill>
                  <a:srgbClr val="00B050"/>
                </a:solidFill>
                <a:ea typeface="+mn-ea"/>
              </a:rPr>
              <a:t>&lt;/usernameTo&gt;</a:t>
            </a:r>
          </a:p>
          <a:p>
            <a:pPr>
              <a:buFont typeface="Times New Roman" pitchFamily="16" charset="0"/>
              <a:buNone/>
              <a:defRPr/>
            </a:pPr>
            <a:r>
              <a:rPr lang="it-IT" sz="1000" b="1" noProof="1" smtClean="0">
                <a:solidFill>
                  <a:srgbClr val="00B050"/>
                </a:solidFill>
                <a:ea typeface="+mn-ea"/>
              </a:rPr>
              <a:t>			&lt;idCase&gt;</a:t>
            </a:r>
            <a:r>
              <a:rPr lang="it-IT" sz="1000" b="1" noProof="1" smtClean="0">
                <a:solidFill>
                  <a:schemeClr val="tx1"/>
                </a:solidFill>
                <a:ea typeface="+mn-ea"/>
              </a:rPr>
              <a:t>3</a:t>
            </a:r>
            <a:r>
              <a:rPr lang="it-IT" sz="1000" b="1" noProof="1" smtClean="0">
                <a:solidFill>
                  <a:srgbClr val="00B050"/>
                </a:solidFill>
                <a:ea typeface="+mn-ea"/>
              </a:rPr>
              <a:t>&lt;/idCase&gt;</a:t>
            </a:r>
          </a:p>
          <a:p>
            <a:pPr>
              <a:buFont typeface="Times New Roman" pitchFamily="16" charset="0"/>
              <a:buNone/>
              <a:defRPr/>
            </a:pPr>
            <a:r>
              <a:rPr lang="it-IT" sz="1000" b="1" noProof="1" smtClean="0">
                <a:solidFill>
                  <a:srgbClr val="00B050"/>
                </a:solidFill>
                <a:ea typeface="+mn-ea"/>
              </a:rPr>
              <a:t>		&lt;/action&gt;</a:t>
            </a:r>
          </a:p>
          <a:p>
            <a:pPr>
              <a:buFont typeface="Times New Roman" pitchFamily="16" charset="0"/>
              <a:buNone/>
              <a:defRPr/>
            </a:pPr>
            <a:r>
              <a:rPr lang="it-IT" sz="1000" b="1" noProof="1" smtClean="0">
                <a:solidFill>
                  <a:srgbClr val="00B050"/>
                </a:solidFill>
                <a:ea typeface="+mn-ea"/>
              </a:rPr>
              <a:t>	&lt;/timer&gt;</a:t>
            </a:r>
          </a:p>
          <a:p>
            <a:pPr>
              <a:buFont typeface="Times New Roman" pitchFamily="16" charset="0"/>
              <a:buNone/>
              <a:defRPr/>
            </a:pPr>
            <a:r>
              <a:rPr lang="en-US" sz="1000" b="1" noProof="1" smtClean="0">
                <a:solidFill>
                  <a:srgbClr val="00B050"/>
                </a:solidFill>
                <a:ea typeface="+mn-ea"/>
              </a:rPr>
              <a:t>	&lt;transition </a:t>
            </a:r>
            <a:r>
              <a:rPr lang="en-US" sz="1000" b="1" noProof="1" smtClean="0">
                <a:solidFill>
                  <a:srgbClr val="C00000"/>
                </a:solidFill>
                <a:ea typeface="+mn-ea"/>
              </a:rPr>
              <a:t>to=</a:t>
            </a:r>
            <a:r>
              <a:rPr lang="en-US" sz="1000" b="1" noProof="1" smtClean="0">
                <a:solidFill>
                  <a:srgbClr val="00B050"/>
                </a:solidFill>
                <a:ea typeface="+mn-ea"/>
              </a:rPr>
              <a:t>"join2" </a:t>
            </a:r>
            <a:r>
              <a:rPr lang="en-US" sz="1000" b="1" noProof="1" smtClean="0">
                <a:solidFill>
                  <a:srgbClr val="C00000"/>
                </a:solidFill>
                <a:ea typeface="+mn-ea"/>
              </a:rPr>
              <a:t>name=</a:t>
            </a:r>
            <a:r>
              <a:rPr lang="en-US" sz="1000" b="1" noProof="1" smtClean="0">
                <a:solidFill>
                  <a:schemeClr val="accent6">
                    <a:lumMod val="75000"/>
                  </a:schemeClr>
                </a:solidFill>
                <a:ea typeface="+mn-ea"/>
              </a:rPr>
              <a:t>"fb_responsabile_to_customer"</a:t>
            </a:r>
            <a:r>
              <a:rPr lang="en-US" sz="1000" b="1" noProof="1" smtClean="0">
                <a:solidFill>
                  <a:srgbClr val="00B050"/>
                </a:solidFill>
                <a:ea typeface="+mn-ea"/>
              </a:rPr>
              <a:t>&gt;&lt;/transition&gt;</a:t>
            </a:r>
          </a:p>
          <a:p>
            <a:pPr>
              <a:buFont typeface="Times New Roman" pitchFamily="16" charset="0"/>
              <a:buNone/>
              <a:defRPr/>
            </a:pPr>
            <a:r>
              <a:rPr lang="it-IT" sz="1000" b="1" noProof="1" smtClean="0">
                <a:solidFill>
                  <a:srgbClr val="00B050"/>
                </a:solidFill>
                <a:ea typeface="+mn-ea"/>
              </a:rPr>
              <a:t>&lt;/task-node&gt;</a:t>
            </a:r>
          </a:p>
        </p:txBody>
      </p:sp>
      <p:sp>
        <p:nvSpPr>
          <p:cNvPr id="9219" name="Rectangle 1"/>
          <p:cNvSpPr>
            <a:spLocks noGrp="1" noChangeArrowheads="1"/>
          </p:cNvSpPr>
          <p:nvPr>
            <p:ph type="title" idx="4294967295"/>
          </p:nvPr>
        </p:nvSpPr>
        <p:spPr>
          <a:xfrm>
            <a:off x="457200" y="274638"/>
            <a:ext cx="8229600" cy="1143000"/>
          </a:xfrm>
        </p:spPr>
        <p:txBody>
          <a:bodyPr lIns="90000" rIns="90000" bIns="46800" anchor="ctr"/>
          <a:lstStyle/>
          <a:p>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4400" dirty="0" smtClean="0">
                <a:solidFill>
                  <a:schemeClr val="tx1"/>
                </a:solidFill>
              </a:rPr>
              <a:t>Particolari implementativi (2)</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idx="4294967295"/>
          </p:nvPr>
        </p:nvSpPr>
        <p:spPr/>
        <p:txBody>
          <a:bodyPr/>
          <a:lstStyle/>
          <a:p>
            <a:r>
              <a:rPr lang="it-IT" smtClean="0"/>
              <a:t>Registro UDDI</a:t>
            </a:r>
          </a:p>
        </p:txBody>
      </p:sp>
      <p:sp>
        <p:nvSpPr>
          <p:cNvPr id="51203" name="Rectangle 3"/>
          <p:cNvSpPr>
            <a:spLocks noGrp="1"/>
          </p:cNvSpPr>
          <p:nvPr>
            <p:ph type="body" idx="4294967295"/>
          </p:nvPr>
        </p:nvSpPr>
        <p:spPr/>
        <p:txBody>
          <a:bodyPr/>
          <a:lstStyle/>
          <a:p>
            <a:r>
              <a:rPr lang="it-IT" dirty="0" smtClean="0">
                <a:latin typeface="+mj-lt"/>
              </a:rPr>
              <a:t>All’atto della registrazione, il contadino indica la URL e il </a:t>
            </a:r>
            <a:r>
              <a:rPr lang="it-IT" dirty="0" err="1" smtClean="0">
                <a:latin typeface="+mj-lt"/>
              </a:rPr>
              <a:t>namespace</a:t>
            </a:r>
            <a:r>
              <a:rPr lang="it-IT" dirty="0" smtClean="0">
                <a:latin typeface="+mj-lt"/>
              </a:rPr>
              <a:t>  del WSDL che descrive il proprio servizio;</a:t>
            </a:r>
          </a:p>
          <a:p>
            <a:r>
              <a:rPr lang="it-IT" dirty="0" smtClean="0">
                <a:latin typeface="+mj-lt"/>
              </a:rPr>
              <a:t>Queste informazioni vengono memorizzate nel registro UDDI privato del nostro sistema;</a:t>
            </a:r>
          </a:p>
          <a:p>
            <a:r>
              <a:rPr lang="it-IT" dirty="0" smtClean="0">
                <a:latin typeface="+mj-lt"/>
              </a:rPr>
              <a:t>L’implementazione del registro UDDI utilizzata è il sistema </a:t>
            </a:r>
            <a:r>
              <a:rPr lang="it-IT" dirty="0" err="1" smtClean="0">
                <a:latin typeface="+mj-lt"/>
              </a:rPr>
              <a:t>jUDDI</a:t>
            </a:r>
            <a:r>
              <a:rPr lang="it-IT" dirty="0" smtClean="0">
                <a:latin typeface="+mj-lt"/>
              </a:rPr>
              <a:t>, al quale si accede da Java utilizzando la libreria UDDI4j;</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idx="4294967295"/>
          </p:nvPr>
        </p:nvSpPr>
        <p:spPr/>
        <p:txBody>
          <a:bodyPr/>
          <a:lstStyle/>
          <a:p>
            <a:r>
              <a:rPr lang="it-IT" smtClean="0"/>
              <a:t>Registro UDDI- Utilizzo</a:t>
            </a:r>
          </a:p>
        </p:txBody>
      </p:sp>
      <p:sp>
        <p:nvSpPr>
          <p:cNvPr id="53251" name="Rectangle 3"/>
          <p:cNvSpPr>
            <a:spLocks noGrp="1"/>
          </p:cNvSpPr>
          <p:nvPr>
            <p:ph type="body" idx="4294967295"/>
          </p:nvPr>
        </p:nvSpPr>
        <p:spPr/>
        <p:txBody>
          <a:bodyPr/>
          <a:lstStyle/>
          <a:p>
            <a:r>
              <a:rPr lang="it-IT" dirty="0" smtClean="0">
                <a:latin typeface="+mj-lt"/>
              </a:rPr>
              <a:t>Quando la registrazione del contadino viene accettata, il sistema crea le entità necessarie a rappresentare il servizio nel registro UDDI, in particolare:</a:t>
            </a:r>
          </a:p>
          <a:p>
            <a:r>
              <a:rPr lang="it-IT" dirty="0" smtClean="0">
                <a:latin typeface="+mj-lt"/>
              </a:rPr>
              <a:t> Una nuova </a:t>
            </a:r>
            <a:r>
              <a:rPr lang="it-IT" dirty="0" err="1" smtClean="0">
                <a:latin typeface="+mj-lt"/>
              </a:rPr>
              <a:t>BusinessEntity</a:t>
            </a:r>
            <a:r>
              <a:rPr lang="it-IT" dirty="0" smtClean="0">
                <a:latin typeface="+mj-lt"/>
              </a:rPr>
              <a:t> che rappresenta l’azienda del contadino;</a:t>
            </a:r>
          </a:p>
          <a:p>
            <a:r>
              <a:rPr lang="it-IT" dirty="0" smtClean="0">
                <a:latin typeface="+mj-lt"/>
              </a:rPr>
              <a:t> Un nuovo </a:t>
            </a:r>
            <a:r>
              <a:rPr lang="it-IT" dirty="0" err="1" smtClean="0">
                <a:latin typeface="+mj-lt"/>
              </a:rPr>
              <a:t>BusinessService</a:t>
            </a:r>
            <a:r>
              <a:rPr lang="it-IT" dirty="0" smtClean="0">
                <a:latin typeface="+mj-lt"/>
              </a:rPr>
              <a:t> che rappresenta il servizio</a:t>
            </a:r>
          </a:p>
          <a:p>
            <a:r>
              <a:rPr lang="it-IT" dirty="0" smtClean="0">
                <a:latin typeface="+mj-lt"/>
              </a:rPr>
              <a:t>Un nuova istanza di </a:t>
            </a:r>
            <a:r>
              <a:rPr lang="it-IT" dirty="0" err="1" smtClean="0">
                <a:latin typeface="+mj-lt"/>
              </a:rPr>
              <a:t>T-Model</a:t>
            </a:r>
            <a:r>
              <a:rPr lang="it-IT" dirty="0" smtClean="0">
                <a:latin typeface="+mj-lt"/>
              </a:rPr>
              <a:t> che mantiene nella </a:t>
            </a:r>
            <a:r>
              <a:rPr lang="it-IT" dirty="0" err="1" smtClean="0">
                <a:latin typeface="+mj-lt"/>
              </a:rPr>
              <a:t>overview</a:t>
            </a:r>
            <a:r>
              <a:rPr lang="it-IT" dirty="0" smtClean="0">
                <a:latin typeface="+mj-lt"/>
              </a:rPr>
              <a:t> URL </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idx="4294967295"/>
          </p:nvPr>
        </p:nvSpPr>
        <p:spPr/>
        <p:txBody>
          <a:bodyPr>
            <a:normAutofit fontScale="90000"/>
          </a:bodyPr>
          <a:lstStyle/>
          <a:p>
            <a:pPr algn="ctr"/>
            <a:r>
              <a:rPr lang="it-IT" sz="4600" dirty="0" smtClean="0"/>
              <a:t>Registro UDDI- una soluzione più generica</a:t>
            </a:r>
          </a:p>
        </p:txBody>
      </p:sp>
      <p:sp>
        <p:nvSpPr>
          <p:cNvPr id="56323" name="Rectangle 3"/>
          <p:cNvSpPr>
            <a:spLocks noGrp="1"/>
          </p:cNvSpPr>
          <p:nvPr>
            <p:ph type="body" idx="4294967295"/>
          </p:nvPr>
        </p:nvSpPr>
        <p:spPr/>
        <p:txBody>
          <a:bodyPr/>
          <a:lstStyle/>
          <a:p>
            <a:r>
              <a:rPr lang="it-IT" dirty="0" smtClean="0">
                <a:latin typeface="+mj-lt"/>
              </a:rPr>
              <a:t>L’implementazione attuale prevede che il ruolo di </a:t>
            </a:r>
            <a:r>
              <a:rPr lang="it-IT" dirty="0" err="1" smtClean="0">
                <a:latin typeface="+mj-lt"/>
              </a:rPr>
              <a:t>publisher</a:t>
            </a:r>
            <a:r>
              <a:rPr lang="it-IT" dirty="0" smtClean="0">
                <a:latin typeface="+mj-lt"/>
              </a:rPr>
              <a:t> sia sempre svolto dal sistema, che utilizza le informazioni ottenute dal contadino in fase di registrazione;</a:t>
            </a:r>
          </a:p>
          <a:p>
            <a:r>
              <a:rPr lang="it-IT" dirty="0" smtClean="0">
                <a:latin typeface="+mj-lt"/>
              </a:rPr>
              <a:t>Una migliore soluzione consiste nel fornire le credenziali di </a:t>
            </a:r>
            <a:r>
              <a:rPr lang="it-IT" dirty="0" err="1" smtClean="0">
                <a:latin typeface="+mj-lt"/>
              </a:rPr>
              <a:t>publisher</a:t>
            </a:r>
            <a:r>
              <a:rPr lang="it-IT" dirty="0" smtClean="0">
                <a:latin typeface="+mj-lt"/>
              </a:rPr>
              <a:t> al contadino dopo l’accettazione, in maniera tale che possa gestire direttamente la pubblicazione dei propri servizi;</a:t>
            </a:r>
          </a:p>
          <a:p>
            <a:r>
              <a:rPr lang="it-IT" dirty="0" smtClean="0">
                <a:latin typeface="+mj-lt"/>
              </a:rPr>
              <a:t>Per ottenere questa funzionalità sono necessari pochi cambiamenti al sistema; </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idx="4294967295"/>
          </p:nvPr>
        </p:nvSpPr>
        <p:spPr/>
        <p:txBody>
          <a:bodyPr/>
          <a:lstStyle/>
          <a:p>
            <a:r>
              <a:rPr lang="it-IT" smtClean="0"/>
              <a:t>Interfaccia WSDL(1/2)</a:t>
            </a:r>
          </a:p>
        </p:txBody>
      </p:sp>
      <p:sp>
        <p:nvSpPr>
          <p:cNvPr id="52227" name="Rectangle 3"/>
          <p:cNvSpPr>
            <a:spLocks noGrp="1"/>
          </p:cNvSpPr>
          <p:nvPr>
            <p:ph type="body" idx="4294967295"/>
          </p:nvPr>
        </p:nvSpPr>
        <p:spPr/>
        <p:txBody>
          <a:bodyPr/>
          <a:lstStyle/>
          <a:p>
            <a:pPr>
              <a:lnSpc>
                <a:spcPct val="80000"/>
              </a:lnSpc>
            </a:pPr>
            <a:r>
              <a:rPr lang="it-IT" sz="1100" smtClean="0"/>
              <a:t>L’interfaccia Wsdl è generata attraverso JBossws a partire dalla seguente interfaccia Java:</a:t>
            </a:r>
          </a:p>
          <a:p>
            <a:pPr>
              <a:lnSpc>
                <a:spcPct val="80000"/>
              </a:lnSpc>
            </a:pPr>
            <a:endParaRPr lang="it-IT" sz="1100" smtClean="0"/>
          </a:p>
          <a:p>
            <a:pPr>
              <a:lnSpc>
                <a:spcPct val="80000"/>
              </a:lnSpc>
              <a:buFont typeface="Wingdings 2" pitchFamily="18" charset="2"/>
              <a:buNone/>
            </a:pPr>
            <a:r>
              <a:rPr lang="it-IT" sz="1100" b="1" smtClean="0"/>
              <a:t>public</a:t>
            </a:r>
            <a:r>
              <a:rPr lang="it-IT" sz="1100" smtClean="0"/>
              <a:t> </a:t>
            </a:r>
            <a:r>
              <a:rPr lang="it-IT" sz="1100" b="1" smtClean="0"/>
              <a:t>interface</a:t>
            </a:r>
            <a:r>
              <a:rPr lang="it-IT" sz="1100" smtClean="0"/>
              <a:t> CatalogInterface{</a:t>
            </a:r>
          </a:p>
          <a:p>
            <a:pPr>
              <a:lnSpc>
                <a:spcPct val="80000"/>
              </a:lnSpc>
              <a:buFont typeface="Wingdings 2" pitchFamily="18" charset="2"/>
              <a:buNone/>
            </a:pPr>
            <a:endParaRPr lang="it-IT" sz="1100" smtClean="0"/>
          </a:p>
          <a:p>
            <a:pPr>
              <a:lnSpc>
                <a:spcPct val="80000"/>
              </a:lnSpc>
              <a:buFont typeface="Wingdings 2" pitchFamily="18" charset="2"/>
              <a:buNone/>
            </a:pPr>
            <a:r>
              <a:rPr lang="it-IT" sz="1100" b="1" smtClean="0"/>
              <a:t>	public</a:t>
            </a:r>
            <a:r>
              <a:rPr lang="it-IT" sz="1100" smtClean="0"/>
              <a:t> List&lt;Item&gt; getItems();</a:t>
            </a:r>
          </a:p>
          <a:p>
            <a:pPr>
              <a:lnSpc>
                <a:spcPct val="80000"/>
              </a:lnSpc>
              <a:buFont typeface="Wingdings 2" pitchFamily="18" charset="2"/>
              <a:buNone/>
            </a:pPr>
            <a:endParaRPr lang="it-IT" sz="1100" smtClean="0"/>
          </a:p>
          <a:p>
            <a:pPr>
              <a:lnSpc>
                <a:spcPct val="80000"/>
              </a:lnSpc>
              <a:buFont typeface="Wingdings 2" pitchFamily="18" charset="2"/>
              <a:buNone/>
            </a:pPr>
            <a:r>
              <a:rPr lang="it-IT" sz="1100" b="1" smtClean="0"/>
              <a:t>	public</a:t>
            </a:r>
            <a:r>
              <a:rPr lang="it-IT" sz="1100" smtClean="0"/>
              <a:t> String getDescription();</a:t>
            </a:r>
          </a:p>
          <a:p>
            <a:pPr>
              <a:lnSpc>
                <a:spcPct val="80000"/>
              </a:lnSpc>
              <a:buFont typeface="Wingdings 2" pitchFamily="18" charset="2"/>
              <a:buNone/>
            </a:pPr>
            <a:endParaRPr lang="it-IT" sz="1100" smtClean="0"/>
          </a:p>
          <a:p>
            <a:pPr>
              <a:lnSpc>
                <a:spcPct val="80000"/>
              </a:lnSpc>
              <a:buFont typeface="Wingdings 2" pitchFamily="18" charset="2"/>
              <a:buNone/>
            </a:pPr>
            <a:r>
              <a:rPr lang="it-IT" sz="1100" b="1" smtClean="0"/>
              <a:t>	public</a:t>
            </a:r>
            <a:r>
              <a:rPr lang="it-IT" sz="1100" smtClean="0"/>
              <a:t> List&lt;String&gt; getCategories();</a:t>
            </a:r>
          </a:p>
          <a:p>
            <a:pPr>
              <a:lnSpc>
                <a:spcPct val="80000"/>
              </a:lnSpc>
              <a:buFont typeface="Wingdings 2" pitchFamily="18" charset="2"/>
              <a:buNone/>
            </a:pPr>
            <a:endParaRPr lang="it-IT" sz="1100" smtClean="0"/>
          </a:p>
          <a:p>
            <a:pPr>
              <a:lnSpc>
                <a:spcPct val="80000"/>
              </a:lnSpc>
              <a:buFont typeface="Wingdings 2" pitchFamily="18" charset="2"/>
              <a:buNone/>
            </a:pPr>
            <a:r>
              <a:rPr lang="it-IT" sz="1100" b="1" smtClean="0"/>
              <a:t>	public</a:t>
            </a:r>
            <a:r>
              <a:rPr lang="it-IT" sz="1100" smtClean="0"/>
              <a:t> List&lt;Item&gt; getItemsForCategory(String category);</a:t>
            </a:r>
          </a:p>
          <a:p>
            <a:pPr>
              <a:lnSpc>
                <a:spcPct val="80000"/>
              </a:lnSpc>
              <a:buFont typeface="Wingdings 2" pitchFamily="18" charset="2"/>
              <a:buNone/>
            </a:pPr>
            <a:endParaRPr lang="it-IT" sz="1100" smtClean="0"/>
          </a:p>
          <a:p>
            <a:pPr>
              <a:lnSpc>
                <a:spcPct val="80000"/>
              </a:lnSpc>
              <a:buFont typeface="Wingdings 2" pitchFamily="18" charset="2"/>
              <a:buNone/>
            </a:pPr>
            <a:r>
              <a:rPr lang="it-IT" sz="1100" b="1" smtClean="0"/>
              <a:t>	public</a:t>
            </a:r>
            <a:r>
              <a:rPr lang="it-IT" sz="1100" smtClean="0"/>
              <a:t> String beginTransaction(Date deliveryDate);</a:t>
            </a:r>
          </a:p>
          <a:p>
            <a:pPr>
              <a:lnSpc>
                <a:spcPct val="80000"/>
              </a:lnSpc>
              <a:buFont typeface="Wingdings 2" pitchFamily="18" charset="2"/>
              <a:buNone/>
            </a:pPr>
            <a:endParaRPr lang="it-IT" sz="1100" smtClean="0"/>
          </a:p>
          <a:p>
            <a:pPr>
              <a:lnSpc>
                <a:spcPct val="80000"/>
              </a:lnSpc>
              <a:buFont typeface="Wingdings 2" pitchFamily="18" charset="2"/>
              <a:buNone/>
            </a:pPr>
            <a:r>
              <a:rPr lang="it-IT" sz="1100" b="1" smtClean="0"/>
              <a:t>	public</a:t>
            </a:r>
            <a:r>
              <a:rPr lang="it-IT" sz="1100" smtClean="0"/>
              <a:t> </a:t>
            </a:r>
            <a:r>
              <a:rPr lang="it-IT" sz="1100" b="1" smtClean="0"/>
              <a:t>long</a:t>
            </a:r>
            <a:r>
              <a:rPr lang="it-IT" sz="1100" smtClean="0"/>
              <a:t> getAvailableQuantity(Item item);</a:t>
            </a:r>
          </a:p>
          <a:p>
            <a:pPr>
              <a:lnSpc>
                <a:spcPct val="80000"/>
              </a:lnSpc>
              <a:buFont typeface="Wingdings 2" pitchFamily="18" charset="2"/>
              <a:buNone/>
            </a:pPr>
            <a:endParaRPr lang="it-IT" sz="1100" smtClean="0"/>
          </a:p>
          <a:p>
            <a:pPr>
              <a:lnSpc>
                <a:spcPct val="80000"/>
              </a:lnSpc>
              <a:buFont typeface="Wingdings 2" pitchFamily="18" charset="2"/>
              <a:buNone/>
            </a:pPr>
            <a:r>
              <a:rPr lang="it-IT" sz="1100" b="1" smtClean="0"/>
              <a:t>	public</a:t>
            </a:r>
            <a:r>
              <a:rPr lang="it-IT" sz="1100" smtClean="0"/>
              <a:t> </a:t>
            </a:r>
            <a:r>
              <a:rPr lang="it-IT" sz="1100" b="1" smtClean="0"/>
              <a:t>int</a:t>
            </a:r>
            <a:r>
              <a:rPr lang="it-IT" sz="1100" smtClean="0"/>
              <a:t> reserveItem(String transactionId, Item item, </a:t>
            </a:r>
            <a:r>
              <a:rPr lang="it-IT" sz="1100" b="1" smtClean="0"/>
              <a:t>int</a:t>
            </a:r>
            <a:r>
              <a:rPr lang="it-IT" sz="1100" smtClean="0"/>
              <a:t> minimalQuantity, </a:t>
            </a:r>
            <a:r>
              <a:rPr lang="it-IT" sz="1100" b="1" smtClean="0"/>
              <a:t>int</a:t>
            </a:r>
            <a:r>
              <a:rPr lang="it-IT" sz="1100" smtClean="0"/>
              <a:t> quantity);</a:t>
            </a:r>
          </a:p>
          <a:p>
            <a:pPr>
              <a:lnSpc>
                <a:spcPct val="80000"/>
              </a:lnSpc>
              <a:buFont typeface="Wingdings 2" pitchFamily="18" charset="2"/>
              <a:buNone/>
            </a:pPr>
            <a:endParaRPr lang="it-IT" sz="1100" smtClean="0"/>
          </a:p>
          <a:p>
            <a:pPr>
              <a:lnSpc>
                <a:spcPct val="80000"/>
              </a:lnSpc>
              <a:buFont typeface="Wingdings 2" pitchFamily="18" charset="2"/>
              <a:buNone/>
            </a:pPr>
            <a:r>
              <a:rPr lang="it-IT" sz="1100" b="1" smtClean="0"/>
              <a:t>	public</a:t>
            </a:r>
            <a:r>
              <a:rPr lang="it-IT" sz="1100" smtClean="0"/>
              <a:t> </a:t>
            </a:r>
            <a:r>
              <a:rPr lang="it-IT" sz="1100" b="1" smtClean="0"/>
              <a:t>long</a:t>
            </a:r>
            <a:r>
              <a:rPr lang="it-IT" sz="1100" smtClean="0"/>
              <a:t> rollBackTransaction(String transactionId);</a:t>
            </a:r>
          </a:p>
          <a:p>
            <a:pPr>
              <a:lnSpc>
                <a:spcPct val="80000"/>
              </a:lnSpc>
              <a:buFont typeface="Wingdings 2" pitchFamily="18" charset="2"/>
              <a:buNone/>
            </a:pPr>
            <a:endParaRPr lang="it-IT" sz="1100" smtClean="0"/>
          </a:p>
          <a:p>
            <a:pPr>
              <a:lnSpc>
                <a:spcPct val="80000"/>
              </a:lnSpc>
              <a:buFont typeface="Wingdings 2" pitchFamily="18" charset="2"/>
              <a:buNone/>
            </a:pPr>
            <a:r>
              <a:rPr lang="it-IT" sz="1100" b="1" smtClean="0"/>
              <a:t>	public</a:t>
            </a:r>
            <a:r>
              <a:rPr lang="it-IT" sz="1100" smtClean="0"/>
              <a:t> </a:t>
            </a:r>
            <a:r>
              <a:rPr lang="it-IT" sz="1100" b="1" smtClean="0"/>
              <a:t>long</a:t>
            </a:r>
            <a:r>
              <a:rPr lang="it-IT" sz="1100" smtClean="0"/>
              <a:t> commitTransaction(String transactionId);</a:t>
            </a:r>
          </a:p>
          <a:p>
            <a:pPr>
              <a:lnSpc>
                <a:spcPct val="80000"/>
              </a:lnSpc>
              <a:buFont typeface="Wingdings 2" pitchFamily="18" charset="2"/>
              <a:buNone/>
            </a:pPr>
            <a:r>
              <a:rPr lang="it-IT" sz="1100" smtClean="0"/>
              <a:t>}</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idx="4294967295"/>
          </p:nvPr>
        </p:nvSpPr>
        <p:spPr/>
        <p:txBody>
          <a:bodyPr/>
          <a:lstStyle/>
          <a:p>
            <a:r>
              <a:rPr lang="it-IT" smtClean="0"/>
              <a:t>Interfaccia WSDL(2/2)</a:t>
            </a:r>
          </a:p>
        </p:txBody>
      </p:sp>
      <p:sp>
        <p:nvSpPr>
          <p:cNvPr id="54275" name="Rectangle 3"/>
          <p:cNvSpPr>
            <a:spLocks noGrp="1"/>
          </p:cNvSpPr>
          <p:nvPr>
            <p:ph type="body" idx="4294967295"/>
          </p:nvPr>
        </p:nvSpPr>
        <p:spPr>
          <a:xfrm>
            <a:off x="628596" y="1935480"/>
            <a:ext cx="8058204" cy="4389120"/>
          </a:xfrm>
        </p:spPr>
        <p:txBody>
          <a:bodyPr/>
          <a:lstStyle/>
          <a:p>
            <a:pPr>
              <a:lnSpc>
                <a:spcPct val="80000"/>
              </a:lnSpc>
            </a:pPr>
            <a:r>
              <a:rPr lang="it-IT" sz="1300" dirty="0" smtClean="0"/>
              <a:t>Possiamo controllare le caratteristiche dell’interfaccia generata annotando opportunamente lo SLSB  che implementa l’interfaccia Java</a:t>
            </a:r>
          </a:p>
          <a:p>
            <a:pPr>
              <a:lnSpc>
                <a:spcPct val="80000"/>
              </a:lnSpc>
              <a:buFont typeface="Wingdings 2" pitchFamily="18" charset="2"/>
              <a:buNone/>
            </a:pPr>
            <a:endParaRPr lang="it-IT" sz="1300" dirty="0" smtClean="0"/>
          </a:p>
          <a:p>
            <a:pPr>
              <a:lnSpc>
                <a:spcPct val="80000"/>
              </a:lnSpc>
              <a:buFont typeface="Wingdings 2" pitchFamily="18" charset="2"/>
              <a:buNone/>
            </a:pPr>
            <a:r>
              <a:rPr lang="it-IT" sz="1300" dirty="0" err="1" smtClean="0"/>
              <a:t>@Stateless</a:t>
            </a:r>
            <a:endParaRPr lang="it-IT" sz="1300" dirty="0" smtClean="0"/>
          </a:p>
          <a:p>
            <a:pPr>
              <a:lnSpc>
                <a:spcPct val="80000"/>
              </a:lnSpc>
              <a:buFont typeface="Wingdings 2" pitchFamily="18" charset="2"/>
              <a:buNone/>
            </a:pPr>
            <a:r>
              <a:rPr lang="it-IT" sz="1300" dirty="0" err="1" smtClean="0"/>
              <a:t>@Name</a:t>
            </a:r>
            <a:r>
              <a:rPr lang="it-IT" sz="1300" dirty="0" smtClean="0"/>
              <a:t>("</a:t>
            </a:r>
            <a:r>
              <a:rPr lang="it-IT" sz="1300" dirty="0" err="1" smtClean="0"/>
              <a:t>catalogService</a:t>
            </a:r>
            <a:r>
              <a:rPr lang="it-IT" sz="1300" dirty="0" smtClean="0"/>
              <a:t>")</a:t>
            </a:r>
          </a:p>
          <a:p>
            <a:pPr>
              <a:lnSpc>
                <a:spcPct val="80000"/>
              </a:lnSpc>
              <a:buFont typeface="Wingdings 2" pitchFamily="18" charset="2"/>
              <a:buNone/>
            </a:pPr>
            <a:r>
              <a:rPr lang="it-IT" sz="1300" dirty="0" err="1" smtClean="0"/>
              <a:t>@Scope</a:t>
            </a:r>
            <a:r>
              <a:rPr lang="it-IT" sz="1300" dirty="0" smtClean="0"/>
              <a:t>(</a:t>
            </a:r>
            <a:r>
              <a:rPr lang="it-IT" sz="1300" dirty="0" err="1" smtClean="0"/>
              <a:t>ScopeType.</a:t>
            </a:r>
            <a:r>
              <a:rPr lang="it-IT" sz="1300" i="1" dirty="0" err="1" smtClean="0"/>
              <a:t>SESSION</a:t>
            </a:r>
            <a:r>
              <a:rPr lang="it-IT" sz="1300" dirty="0" smtClean="0"/>
              <a:t>)</a:t>
            </a:r>
          </a:p>
          <a:p>
            <a:pPr>
              <a:lnSpc>
                <a:spcPct val="80000"/>
              </a:lnSpc>
              <a:buFont typeface="Wingdings 2" pitchFamily="18" charset="2"/>
              <a:buNone/>
            </a:pPr>
            <a:r>
              <a:rPr lang="it-IT" sz="1300" dirty="0" err="1" smtClean="0"/>
              <a:t>@WebService</a:t>
            </a:r>
            <a:r>
              <a:rPr lang="it-IT" sz="1300" dirty="0" smtClean="0"/>
              <a:t>(</a:t>
            </a:r>
            <a:r>
              <a:rPr lang="it-IT" sz="1300" dirty="0" err="1" smtClean="0"/>
              <a:t>name=</a:t>
            </a:r>
            <a:r>
              <a:rPr lang="it-IT" sz="1300" dirty="0" smtClean="0"/>
              <a:t>"</a:t>
            </a:r>
            <a:r>
              <a:rPr lang="it-IT" sz="1300" dirty="0" err="1" smtClean="0"/>
              <a:t>CatalogService</a:t>
            </a:r>
            <a:r>
              <a:rPr lang="it-IT" sz="1300" dirty="0" smtClean="0"/>
              <a:t>", </a:t>
            </a:r>
            <a:r>
              <a:rPr lang="it-IT" sz="1300" dirty="0" err="1" smtClean="0"/>
              <a:t>serviceName=</a:t>
            </a:r>
            <a:r>
              <a:rPr lang="it-IT" sz="1300" dirty="0" smtClean="0"/>
              <a:t>"</a:t>
            </a:r>
            <a:r>
              <a:rPr lang="it-IT" sz="1300" dirty="0" err="1" smtClean="0"/>
              <a:t>CatalogService</a:t>
            </a:r>
            <a:r>
              <a:rPr lang="it-IT" sz="1300" dirty="0" smtClean="0"/>
              <a:t>")</a:t>
            </a:r>
          </a:p>
          <a:p>
            <a:pPr>
              <a:lnSpc>
                <a:spcPct val="80000"/>
              </a:lnSpc>
              <a:buFont typeface="Wingdings 2" pitchFamily="18" charset="2"/>
              <a:buNone/>
            </a:pPr>
            <a:r>
              <a:rPr lang="it-IT" sz="1300" dirty="0" err="1" smtClean="0"/>
              <a:t>@SOAPBinding</a:t>
            </a:r>
            <a:r>
              <a:rPr lang="it-IT" sz="1300" dirty="0" smtClean="0"/>
              <a:t>(style = </a:t>
            </a:r>
            <a:r>
              <a:rPr lang="it-IT" sz="1300" dirty="0" err="1" smtClean="0"/>
              <a:t>SOAPBinding.Style.</a:t>
            </a:r>
            <a:r>
              <a:rPr lang="it-IT" sz="1300" i="1" dirty="0" err="1" smtClean="0"/>
              <a:t>DOCUMENT</a:t>
            </a:r>
            <a:r>
              <a:rPr lang="it-IT" sz="1300" dirty="0" smtClean="0"/>
              <a:t>,</a:t>
            </a:r>
            <a:r>
              <a:rPr lang="it-IT" sz="1300" dirty="0" err="1" smtClean="0"/>
              <a:t>use=Use</a:t>
            </a:r>
            <a:r>
              <a:rPr lang="it-IT" sz="1300" dirty="0" smtClean="0"/>
              <a:t>.</a:t>
            </a:r>
            <a:r>
              <a:rPr lang="it-IT" sz="1300" i="1" dirty="0" smtClean="0"/>
              <a:t>LITERAL</a:t>
            </a:r>
            <a:r>
              <a:rPr lang="it-IT" sz="1300" dirty="0" smtClean="0"/>
              <a:t>)</a:t>
            </a:r>
          </a:p>
          <a:p>
            <a:pPr>
              <a:lnSpc>
                <a:spcPct val="80000"/>
              </a:lnSpc>
              <a:buFont typeface="Wingdings 2" pitchFamily="18" charset="2"/>
              <a:buNone/>
            </a:pPr>
            <a:r>
              <a:rPr lang="it-IT" sz="1300" b="1" dirty="0" smtClean="0"/>
              <a:t>public</a:t>
            </a:r>
            <a:r>
              <a:rPr lang="it-IT" sz="1300" dirty="0" smtClean="0"/>
              <a:t> </a:t>
            </a:r>
            <a:r>
              <a:rPr lang="it-IT" sz="1300" b="1" dirty="0" err="1" smtClean="0"/>
              <a:t>class</a:t>
            </a:r>
            <a:r>
              <a:rPr lang="it-IT" sz="1300" dirty="0" smtClean="0"/>
              <a:t> </a:t>
            </a:r>
            <a:r>
              <a:rPr lang="it-IT" sz="1300" dirty="0" err="1" smtClean="0"/>
              <a:t>CatalogService</a:t>
            </a:r>
            <a:r>
              <a:rPr lang="it-IT" sz="1300" dirty="0" smtClean="0"/>
              <a:t> </a:t>
            </a:r>
            <a:r>
              <a:rPr lang="it-IT" sz="1300" b="1" dirty="0" err="1" smtClean="0"/>
              <a:t>implements</a:t>
            </a:r>
            <a:r>
              <a:rPr lang="it-IT" sz="1300" dirty="0" smtClean="0"/>
              <a:t> </a:t>
            </a:r>
            <a:r>
              <a:rPr lang="it-IT" sz="1300" dirty="0" err="1" smtClean="0"/>
              <a:t>CatalogInterface</a:t>
            </a:r>
            <a:r>
              <a:rPr lang="it-IT" sz="1300" dirty="0" smtClean="0"/>
              <a:t>{</a:t>
            </a:r>
          </a:p>
          <a:p>
            <a:pPr>
              <a:lnSpc>
                <a:spcPct val="80000"/>
              </a:lnSpc>
              <a:buFont typeface="Wingdings 2" pitchFamily="18" charset="2"/>
              <a:buNone/>
            </a:pPr>
            <a:endParaRPr lang="it-IT" sz="1300" dirty="0" smtClean="0"/>
          </a:p>
          <a:p>
            <a:pPr>
              <a:lnSpc>
                <a:spcPct val="80000"/>
              </a:lnSpc>
              <a:buFont typeface="Wingdings 2" pitchFamily="18" charset="2"/>
              <a:buNone/>
            </a:pPr>
            <a:r>
              <a:rPr lang="it-IT" sz="1300" dirty="0" smtClean="0"/>
              <a:t>	</a:t>
            </a:r>
            <a:r>
              <a:rPr lang="it-IT" sz="1300" dirty="0" err="1" smtClean="0"/>
              <a:t>@WebMethod</a:t>
            </a:r>
            <a:r>
              <a:rPr lang="it-IT" sz="1300" dirty="0" smtClean="0"/>
              <a:t> </a:t>
            </a:r>
            <a:r>
              <a:rPr lang="it-IT" sz="1300" dirty="0" err="1" smtClean="0"/>
              <a:t>@Transactional</a:t>
            </a:r>
            <a:endParaRPr lang="it-IT" sz="1300" dirty="0" smtClean="0"/>
          </a:p>
          <a:p>
            <a:pPr>
              <a:lnSpc>
                <a:spcPct val="80000"/>
              </a:lnSpc>
              <a:buFont typeface="Wingdings 2" pitchFamily="18" charset="2"/>
              <a:buNone/>
            </a:pPr>
            <a:r>
              <a:rPr lang="it-IT" sz="1300" b="1" dirty="0" smtClean="0"/>
              <a:t>	public</a:t>
            </a:r>
            <a:r>
              <a:rPr lang="it-IT" sz="1300" dirty="0" smtClean="0"/>
              <a:t> </a:t>
            </a:r>
            <a:r>
              <a:rPr lang="it-IT" sz="1300" dirty="0" err="1" smtClean="0"/>
              <a:t>String</a:t>
            </a:r>
            <a:r>
              <a:rPr lang="it-IT" sz="1300" dirty="0" smtClean="0"/>
              <a:t> </a:t>
            </a:r>
            <a:r>
              <a:rPr lang="it-IT" sz="1300" dirty="0" err="1" smtClean="0"/>
              <a:t>beginTransaction</a:t>
            </a:r>
            <a:r>
              <a:rPr lang="it-IT" sz="1300" dirty="0" smtClean="0"/>
              <a:t>(Date </a:t>
            </a:r>
            <a:r>
              <a:rPr lang="it-IT" sz="1300" dirty="0" err="1" smtClean="0"/>
              <a:t>deliveryDate</a:t>
            </a:r>
            <a:r>
              <a:rPr lang="it-IT" sz="1300" dirty="0" smtClean="0"/>
              <a:t>){</a:t>
            </a:r>
          </a:p>
          <a:p>
            <a:pPr>
              <a:lnSpc>
                <a:spcPct val="80000"/>
              </a:lnSpc>
              <a:buFont typeface="Wingdings 2" pitchFamily="18" charset="2"/>
              <a:buNone/>
            </a:pPr>
            <a:r>
              <a:rPr lang="it-IT" sz="1300" dirty="0" smtClean="0"/>
              <a:t>		UUID </a:t>
            </a:r>
            <a:r>
              <a:rPr lang="it-IT" sz="1300" dirty="0" err="1" smtClean="0"/>
              <a:t>transactionIdentifier=</a:t>
            </a:r>
            <a:r>
              <a:rPr lang="it-IT" sz="1300" dirty="0" smtClean="0"/>
              <a:t> </a:t>
            </a:r>
            <a:r>
              <a:rPr lang="it-IT" sz="1300" dirty="0" err="1" smtClean="0"/>
              <a:t>UUID.</a:t>
            </a:r>
            <a:r>
              <a:rPr lang="it-IT" sz="1300" i="1" dirty="0" err="1" smtClean="0"/>
              <a:t>randomUUID</a:t>
            </a:r>
            <a:r>
              <a:rPr lang="it-IT" sz="1300" dirty="0" smtClean="0"/>
              <a:t>();</a:t>
            </a:r>
          </a:p>
          <a:p>
            <a:pPr>
              <a:lnSpc>
                <a:spcPct val="80000"/>
              </a:lnSpc>
              <a:buFont typeface="Wingdings 2" pitchFamily="18" charset="2"/>
              <a:buNone/>
            </a:pPr>
            <a:r>
              <a:rPr lang="it-IT" sz="1300" dirty="0" smtClean="0"/>
              <a:t>		Transazione transazione=transazioneHome.getInstance();</a:t>
            </a:r>
          </a:p>
          <a:p>
            <a:pPr>
              <a:lnSpc>
                <a:spcPct val="80000"/>
              </a:lnSpc>
              <a:buFont typeface="Wingdings 2" pitchFamily="18" charset="2"/>
              <a:buNone/>
            </a:pPr>
            <a:r>
              <a:rPr lang="it-IT" sz="1300" dirty="0" smtClean="0"/>
              <a:t>		</a:t>
            </a:r>
            <a:r>
              <a:rPr lang="it-IT" sz="1300" dirty="0" err="1" smtClean="0"/>
              <a:t>transazione.setTransactionUuid</a:t>
            </a:r>
            <a:r>
              <a:rPr lang="it-IT" sz="1300" dirty="0" smtClean="0"/>
              <a:t>(</a:t>
            </a:r>
            <a:r>
              <a:rPr lang="it-IT" sz="1300" dirty="0" err="1" smtClean="0"/>
              <a:t>transactionIdentifier</a:t>
            </a:r>
            <a:r>
              <a:rPr lang="it-IT" sz="1300" dirty="0" smtClean="0"/>
              <a:t>);</a:t>
            </a:r>
          </a:p>
          <a:p>
            <a:pPr>
              <a:lnSpc>
                <a:spcPct val="80000"/>
              </a:lnSpc>
              <a:buFont typeface="Wingdings 2" pitchFamily="18" charset="2"/>
              <a:buNone/>
            </a:pPr>
            <a:r>
              <a:rPr lang="it-IT" sz="1300" dirty="0" smtClean="0"/>
              <a:t>		</a:t>
            </a:r>
            <a:r>
              <a:rPr lang="it-IT" sz="1300" dirty="0" err="1" smtClean="0"/>
              <a:t>transazione.setDataConsegna</a:t>
            </a:r>
            <a:r>
              <a:rPr lang="it-IT" sz="1300" dirty="0" smtClean="0"/>
              <a:t>(</a:t>
            </a:r>
            <a:r>
              <a:rPr lang="it-IT" sz="1300" dirty="0" err="1" smtClean="0"/>
              <a:t>deliveryDate</a:t>
            </a:r>
            <a:r>
              <a:rPr lang="it-IT" sz="1300" dirty="0" smtClean="0"/>
              <a:t>);</a:t>
            </a:r>
          </a:p>
          <a:p>
            <a:pPr>
              <a:lnSpc>
                <a:spcPct val="80000"/>
              </a:lnSpc>
              <a:buFont typeface="Wingdings 2" pitchFamily="18" charset="2"/>
              <a:buNone/>
            </a:pPr>
            <a:r>
              <a:rPr lang="it-IT" sz="1300" dirty="0" smtClean="0"/>
              <a:t>		</a:t>
            </a:r>
            <a:r>
              <a:rPr lang="it-IT" sz="1300" dirty="0" err="1" smtClean="0"/>
              <a:t>transazioneHome.persist</a:t>
            </a:r>
            <a:r>
              <a:rPr lang="it-IT" sz="1300" dirty="0" smtClean="0"/>
              <a:t>();</a:t>
            </a:r>
          </a:p>
          <a:p>
            <a:pPr>
              <a:lnSpc>
                <a:spcPct val="80000"/>
              </a:lnSpc>
              <a:buFont typeface="Wingdings 2" pitchFamily="18" charset="2"/>
              <a:buNone/>
            </a:pPr>
            <a:r>
              <a:rPr lang="it-IT" sz="1300" b="1" dirty="0" smtClean="0"/>
              <a:t>	</a:t>
            </a:r>
            <a:r>
              <a:rPr lang="it-IT" sz="1300" b="1" dirty="0" err="1" smtClean="0"/>
              <a:t>return</a:t>
            </a:r>
            <a:r>
              <a:rPr lang="it-IT" sz="1300" dirty="0" smtClean="0"/>
              <a:t> </a:t>
            </a:r>
            <a:r>
              <a:rPr lang="it-IT" sz="1300" dirty="0" err="1" smtClean="0"/>
              <a:t>transactionIdentifier.toString</a:t>
            </a:r>
            <a:r>
              <a:rPr lang="it-IT" sz="1300" dirty="0" smtClean="0"/>
              <a:t>();</a:t>
            </a:r>
          </a:p>
          <a:p>
            <a:pPr>
              <a:lnSpc>
                <a:spcPct val="80000"/>
              </a:lnSpc>
              <a:buFont typeface="Wingdings 2" pitchFamily="18" charset="2"/>
              <a:buNone/>
            </a:pPr>
            <a:r>
              <a:rPr lang="it-IT" sz="1300" dirty="0" smtClean="0"/>
              <a:t>	}</a:t>
            </a:r>
          </a:p>
          <a:p>
            <a:pPr>
              <a:lnSpc>
                <a:spcPct val="80000"/>
              </a:lnSpc>
              <a:buFont typeface="Wingdings 2" pitchFamily="18" charset="2"/>
              <a:buNone/>
            </a:pPr>
            <a:r>
              <a:rPr lang="it-IT" sz="1300" dirty="0" smtClean="0"/>
              <a:t>	</a:t>
            </a:r>
            <a:r>
              <a:rPr lang="it-IT" sz="1300" dirty="0" err="1" smtClean="0"/>
              <a:t>…altri</a:t>
            </a:r>
            <a:r>
              <a:rPr lang="it-IT" sz="1300" dirty="0" smtClean="0"/>
              <a:t> </a:t>
            </a:r>
            <a:r>
              <a:rPr lang="it-IT" sz="1300" dirty="0" err="1" smtClean="0"/>
              <a:t>metodi…</a:t>
            </a:r>
            <a:endParaRPr lang="it-IT" sz="1300" dirty="0" smtClean="0"/>
          </a:p>
          <a:p>
            <a:pPr>
              <a:lnSpc>
                <a:spcPct val="80000"/>
              </a:lnSpc>
              <a:buFont typeface="Wingdings 2" pitchFamily="18" charset="2"/>
              <a:buNone/>
            </a:pPr>
            <a:r>
              <a:rPr lang="it-IT" sz="1300" dirty="0" smtClean="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olo 1"/>
          <p:cNvSpPr>
            <a:spLocks noGrp="1"/>
          </p:cNvSpPr>
          <p:nvPr>
            <p:ph type="title"/>
          </p:nvPr>
        </p:nvSpPr>
        <p:spPr>
          <a:xfrm>
            <a:off x="457200" y="434975"/>
            <a:ext cx="8229600" cy="1143000"/>
          </a:xfrm>
        </p:spPr>
        <p:txBody>
          <a:bodyPr/>
          <a:lstStyle/>
          <a:p>
            <a:pPr eaLnBrk="1" hangingPunct="1"/>
            <a:r>
              <a:rPr lang="it-IT" smtClean="0"/>
              <a:t>Customer</a:t>
            </a:r>
          </a:p>
        </p:txBody>
      </p:sp>
      <p:sp>
        <p:nvSpPr>
          <p:cNvPr id="5" name="Ovale 4"/>
          <p:cNvSpPr/>
          <p:nvPr/>
        </p:nvSpPr>
        <p:spPr>
          <a:xfrm>
            <a:off x="1562100" y="5875338"/>
            <a:ext cx="1663700" cy="63500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rtl="0">
              <a:defRPr/>
            </a:pPr>
            <a:r>
              <a:rPr lang="it-IT" b="1" kern="1200" dirty="0">
                <a:solidFill>
                  <a:prstClr val="black"/>
                </a:solidFill>
                <a:latin typeface="Calibri"/>
                <a:ea typeface="+mn-ea"/>
                <a:cs typeface="Arial" charset="0"/>
              </a:rPr>
              <a:t>Segnala Feedback</a:t>
            </a:r>
          </a:p>
        </p:txBody>
      </p:sp>
      <p:sp>
        <p:nvSpPr>
          <p:cNvPr id="6" name="Ovale 5"/>
          <p:cNvSpPr/>
          <p:nvPr/>
        </p:nvSpPr>
        <p:spPr>
          <a:xfrm>
            <a:off x="6580188" y="2041525"/>
            <a:ext cx="2255837" cy="109855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rtl="0">
              <a:defRPr/>
            </a:pPr>
            <a:r>
              <a:rPr lang="it-IT" b="1" kern="1200" dirty="0">
                <a:solidFill>
                  <a:prstClr val="black"/>
                </a:solidFill>
                <a:latin typeface="Calibri"/>
                <a:ea typeface="+mn-ea"/>
                <a:cs typeface="Arial" charset="0"/>
              </a:rPr>
              <a:t>Partecipa al gruppo di inviati</a:t>
            </a:r>
          </a:p>
        </p:txBody>
      </p:sp>
      <p:pic>
        <p:nvPicPr>
          <p:cNvPr id="7" name="Picture 7" descr="C:\Users\Valerio\Downloads\user_128.png"/>
          <p:cNvPicPr>
            <a:picLocks noChangeAspect="1" noChangeArrowheads="1"/>
          </p:cNvPicPr>
          <p:nvPr/>
        </p:nvPicPr>
        <p:blipFill>
          <a:blip r:embed="rId3">
            <a:duotone>
              <a:prstClr val="black"/>
              <a:srgbClr val="FF0000">
                <a:tint val="45000"/>
                <a:satMod val="400000"/>
              </a:srgbClr>
            </a:duotone>
          </a:blip>
          <a:srcRect/>
          <a:stretch>
            <a:fillRect/>
          </a:stretch>
        </p:blipFill>
        <p:spPr bwMode="auto">
          <a:xfrm>
            <a:off x="3969137" y="3063870"/>
            <a:ext cx="975360" cy="975360"/>
          </a:xfrm>
          <a:prstGeom prst="rect">
            <a:avLst/>
          </a:prstGeom>
          <a:noFill/>
        </p:spPr>
      </p:pic>
      <p:cxnSp>
        <p:nvCxnSpPr>
          <p:cNvPr id="9" name="Connettore 1 8"/>
          <p:cNvCxnSpPr>
            <a:stCxn id="7" idx="3"/>
            <a:endCxn id="6" idx="2"/>
          </p:cNvCxnSpPr>
          <p:nvPr/>
        </p:nvCxnSpPr>
        <p:spPr>
          <a:xfrm flipV="1">
            <a:off x="4945063" y="2590800"/>
            <a:ext cx="1635125" cy="96043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5" name="Ovale 14"/>
          <p:cNvSpPr/>
          <p:nvPr/>
        </p:nvSpPr>
        <p:spPr>
          <a:xfrm>
            <a:off x="55563" y="4049713"/>
            <a:ext cx="2179637" cy="63500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rtl="0">
              <a:defRPr/>
            </a:pPr>
            <a:r>
              <a:rPr lang="it-IT" b="1" kern="1200" dirty="0">
                <a:solidFill>
                  <a:prstClr val="black"/>
                </a:solidFill>
                <a:latin typeface="Calibri"/>
                <a:ea typeface="+mn-ea"/>
                <a:cs typeface="Arial" charset="0"/>
              </a:rPr>
              <a:t>Visualizza dettagli ordine</a:t>
            </a:r>
          </a:p>
        </p:txBody>
      </p:sp>
      <p:sp>
        <p:nvSpPr>
          <p:cNvPr id="16" name="Ovale 15"/>
          <p:cNvSpPr/>
          <p:nvPr/>
        </p:nvSpPr>
        <p:spPr>
          <a:xfrm>
            <a:off x="920750" y="2406650"/>
            <a:ext cx="1663700" cy="63500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rtl="0">
              <a:defRPr/>
            </a:pPr>
            <a:r>
              <a:rPr lang="it-IT" b="1" kern="1200" dirty="0">
                <a:solidFill>
                  <a:prstClr val="black"/>
                </a:solidFill>
                <a:latin typeface="Calibri"/>
                <a:ea typeface="+mn-ea"/>
                <a:cs typeface="Arial" charset="0"/>
              </a:rPr>
              <a:t>Visualizza ordini</a:t>
            </a:r>
          </a:p>
        </p:txBody>
      </p:sp>
      <p:sp>
        <p:nvSpPr>
          <p:cNvPr id="17" name="Ovale 16"/>
          <p:cNvSpPr/>
          <p:nvPr/>
        </p:nvSpPr>
        <p:spPr>
          <a:xfrm>
            <a:off x="6230938" y="4033838"/>
            <a:ext cx="1335087" cy="911225"/>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rtl="0">
              <a:defRPr/>
            </a:pPr>
            <a:r>
              <a:rPr lang="it-IT" b="1" kern="1200" dirty="0">
                <a:solidFill>
                  <a:prstClr val="black"/>
                </a:solidFill>
                <a:latin typeface="Calibri"/>
                <a:ea typeface="+mn-ea"/>
                <a:cs typeface="Arial" charset="0"/>
              </a:rPr>
              <a:t>Ricerca su catalogo</a:t>
            </a:r>
          </a:p>
        </p:txBody>
      </p:sp>
      <p:sp>
        <p:nvSpPr>
          <p:cNvPr id="18" name="Ovale 17"/>
          <p:cNvSpPr/>
          <p:nvPr/>
        </p:nvSpPr>
        <p:spPr>
          <a:xfrm>
            <a:off x="3805238" y="5364163"/>
            <a:ext cx="2357437" cy="63500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rtl="0">
              <a:defRPr/>
            </a:pPr>
            <a:r>
              <a:rPr lang="it-IT" b="1" kern="1200" dirty="0">
                <a:solidFill>
                  <a:prstClr val="black"/>
                </a:solidFill>
                <a:latin typeface="Calibri"/>
                <a:ea typeface="+mn-ea"/>
                <a:cs typeface="Arial" charset="0"/>
              </a:rPr>
              <a:t>Aggiungi al carrello</a:t>
            </a:r>
          </a:p>
        </p:txBody>
      </p:sp>
      <p:cxnSp>
        <p:nvCxnSpPr>
          <p:cNvPr id="24" name="Connettore 1 23"/>
          <p:cNvCxnSpPr>
            <a:stCxn id="7" idx="1"/>
            <a:endCxn id="16" idx="6"/>
          </p:cNvCxnSpPr>
          <p:nvPr/>
        </p:nvCxnSpPr>
        <p:spPr>
          <a:xfrm rot="10800000">
            <a:off x="2584450" y="2724150"/>
            <a:ext cx="1384300" cy="8270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Connettore 1 26"/>
          <p:cNvCxnSpPr>
            <a:stCxn id="7" idx="2"/>
            <a:endCxn id="17" idx="2"/>
          </p:cNvCxnSpPr>
          <p:nvPr/>
        </p:nvCxnSpPr>
        <p:spPr>
          <a:xfrm rot="16200000" flipH="1">
            <a:off x="5118101" y="3376612"/>
            <a:ext cx="450850" cy="17748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Connettore 1 36"/>
          <p:cNvCxnSpPr>
            <a:stCxn id="17" idx="3"/>
            <a:endCxn id="18" idx="6"/>
          </p:cNvCxnSpPr>
          <p:nvPr/>
        </p:nvCxnSpPr>
        <p:spPr>
          <a:xfrm rot="5400000">
            <a:off x="5859463" y="5114925"/>
            <a:ext cx="869950" cy="263525"/>
          </a:xfrm>
          <a:prstGeom prst="line">
            <a:avLst/>
          </a:prstGeom>
          <a:ln w="19050">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40" name="CasellaDiTesto 39"/>
          <p:cNvSpPr txBox="1"/>
          <p:nvPr/>
        </p:nvSpPr>
        <p:spPr>
          <a:xfrm>
            <a:off x="5314950" y="4852988"/>
            <a:ext cx="1228725" cy="307975"/>
          </a:xfrm>
          <a:prstGeom prst="rect">
            <a:avLst/>
          </a:prstGeom>
          <a:noFill/>
        </p:spPr>
        <p:txBody>
          <a:bodyPr>
            <a:spAutoFit/>
          </a:bodyPr>
          <a:lstStyle/>
          <a:p>
            <a:pPr algn="l" rtl="0">
              <a:defRPr/>
            </a:pPr>
            <a:r>
              <a:rPr lang="it-IT" sz="1400" b="1" i="1" kern="1200" dirty="0">
                <a:solidFill>
                  <a:prstClr val="black">
                    <a:lumMod val="50000"/>
                    <a:lumOff val="50000"/>
                  </a:prstClr>
                </a:solidFill>
                <a:latin typeface="Calibri"/>
                <a:ea typeface="+mn-ea"/>
                <a:cs typeface="Arial" charset="0"/>
              </a:rPr>
              <a:t>&lt;&lt;</a:t>
            </a:r>
            <a:r>
              <a:rPr lang="it-IT" sz="1400" b="1" i="1" kern="1200" dirty="0" err="1">
                <a:solidFill>
                  <a:prstClr val="black">
                    <a:lumMod val="50000"/>
                    <a:lumOff val="50000"/>
                  </a:prstClr>
                </a:solidFill>
                <a:latin typeface="Calibri"/>
                <a:ea typeface="+mn-ea"/>
                <a:cs typeface="Arial" charset="0"/>
              </a:rPr>
              <a:t>extend</a:t>
            </a:r>
            <a:r>
              <a:rPr lang="it-IT" sz="1400" b="1" i="1" kern="1200" dirty="0">
                <a:solidFill>
                  <a:prstClr val="black">
                    <a:lumMod val="50000"/>
                    <a:lumOff val="50000"/>
                  </a:prstClr>
                </a:solidFill>
                <a:latin typeface="Calibri"/>
                <a:ea typeface="+mn-ea"/>
                <a:cs typeface="Arial" charset="0"/>
              </a:rPr>
              <a:t>&gt;&gt;</a:t>
            </a:r>
          </a:p>
        </p:txBody>
      </p:sp>
      <p:sp>
        <p:nvSpPr>
          <p:cNvPr id="44" name="Ovale 43"/>
          <p:cNvSpPr/>
          <p:nvPr/>
        </p:nvSpPr>
        <p:spPr>
          <a:xfrm>
            <a:off x="6470650" y="6057900"/>
            <a:ext cx="2487613" cy="455613"/>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rtl="0">
              <a:defRPr/>
            </a:pPr>
            <a:r>
              <a:rPr lang="it-IT" b="1" kern="1200" dirty="0">
                <a:solidFill>
                  <a:prstClr val="black"/>
                </a:solidFill>
                <a:latin typeface="Calibri"/>
                <a:ea typeface="+mn-ea"/>
                <a:cs typeface="Arial" charset="0"/>
              </a:rPr>
              <a:t>Checkout Ordine</a:t>
            </a:r>
          </a:p>
        </p:txBody>
      </p:sp>
      <p:cxnSp>
        <p:nvCxnSpPr>
          <p:cNvPr id="52" name="Connettore 1 51"/>
          <p:cNvCxnSpPr>
            <a:stCxn id="17" idx="5"/>
            <a:endCxn id="44" idx="0"/>
          </p:cNvCxnSpPr>
          <p:nvPr/>
        </p:nvCxnSpPr>
        <p:spPr>
          <a:xfrm rot="16200000" flipH="1">
            <a:off x="6919913" y="5262563"/>
            <a:ext cx="1246187" cy="344487"/>
          </a:xfrm>
          <a:prstGeom prst="line">
            <a:avLst/>
          </a:prstGeom>
          <a:ln w="19050">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55" name="CasellaDiTesto 54"/>
          <p:cNvSpPr txBox="1"/>
          <p:nvPr/>
        </p:nvSpPr>
        <p:spPr>
          <a:xfrm>
            <a:off x="7566025" y="5145088"/>
            <a:ext cx="1057275" cy="306387"/>
          </a:xfrm>
          <a:prstGeom prst="rect">
            <a:avLst/>
          </a:prstGeom>
          <a:noFill/>
        </p:spPr>
        <p:txBody>
          <a:bodyPr>
            <a:spAutoFit/>
          </a:bodyPr>
          <a:lstStyle/>
          <a:p>
            <a:pPr algn="l" rtl="0">
              <a:defRPr/>
            </a:pPr>
            <a:r>
              <a:rPr lang="it-IT" sz="1400" b="1" i="1" kern="1200" dirty="0">
                <a:solidFill>
                  <a:prstClr val="black">
                    <a:lumMod val="50000"/>
                    <a:lumOff val="50000"/>
                  </a:prstClr>
                </a:solidFill>
                <a:latin typeface="Calibri"/>
                <a:ea typeface="+mn-ea"/>
                <a:cs typeface="Arial" charset="0"/>
              </a:rPr>
              <a:t>&lt;&lt;</a:t>
            </a:r>
            <a:r>
              <a:rPr lang="it-IT" sz="1400" b="1" i="1" kern="1200" dirty="0" err="1">
                <a:solidFill>
                  <a:prstClr val="black">
                    <a:lumMod val="50000"/>
                    <a:lumOff val="50000"/>
                  </a:prstClr>
                </a:solidFill>
                <a:latin typeface="Calibri"/>
                <a:ea typeface="+mn-ea"/>
                <a:cs typeface="Arial" charset="0"/>
              </a:rPr>
              <a:t>extend</a:t>
            </a:r>
            <a:r>
              <a:rPr lang="it-IT" sz="1400" b="1" i="1" kern="1200" dirty="0">
                <a:solidFill>
                  <a:prstClr val="black">
                    <a:lumMod val="50000"/>
                    <a:lumOff val="50000"/>
                  </a:prstClr>
                </a:solidFill>
                <a:latin typeface="Calibri"/>
                <a:ea typeface="+mn-ea"/>
                <a:cs typeface="Arial" charset="0"/>
              </a:rPr>
              <a:t>&gt;&gt;</a:t>
            </a:r>
          </a:p>
        </p:txBody>
      </p:sp>
      <p:cxnSp>
        <p:nvCxnSpPr>
          <p:cNvPr id="30" name="Connettore 1 29"/>
          <p:cNvCxnSpPr>
            <a:stCxn id="15" idx="0"/>
            <a:endCxn id="16" idx="4"/>
          </p:cNvCxnSpPr>
          <p:nvPr/>
        </p:nvCxnSpPr>
        <p:spPr>
          <a:xfrm rot="5400000" flipH="1" flipV="1">
            <a:off x="944562" y="3241676"/>
            <a:ext cx="1008063" cy="608012"/>
          </a:xfrm>
          <a:prstGeom prst="line">
            <a:avLst/>
          </a:prstGeom>
          <a:ln w="19050">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36" name="CasellaDiTesto 35"/>
          <p:cNvSpPr txBox="1"/>
          <p:nvPr/>
        </p:nvSpPr>
        <p:spPr>
          <a:xfrm>
            <a:off x="239713" y="3429000"/>
            <a:ext cx="1228725" cy="307975"/>
          </a:xfrm>
          <a:prstGeom prst="rect">
            <a:avLst/>
          </a:prstGeom>
          <a:noFill/>
        </p:spPr>
        <p:txBody>
          <a:bodyPr>
            <a:spAutoFit/>
          </a:bodyPr>
          <a:lstStyle/>
          <a:p>
            <a:pPr algn="l" rtl="0">
              <a:defRPr/>
            </a:pPr>
            <a:r>
              <a:rPr lang="it-IT" sz="1400" b="1" i="1" kern="1200" dirty="0">
                <a:solidFill>
                  <a:prstClr val="black">
                    <a:lumMod val="50000"/>
                    <a:lumOff val="50000"/>
                  </a:prstClr>
                </a:solidFill>
                <a:latin typeface="Calibri"/>
                <a:ea typeface="+mn-ea"/>
                <a:cs typeface="Arial" charset="0"/>
              </a:rPr>
              <a:t>&lt;&lt;include&gt;&gt;</a:t>
            </a:r>
          </a:p>
        </p:txBody>
      </p:sp>
      <p:cxnSp>
        <p:nvCxnSpPr>
          <p:cNvPr id="49" name="Connettore 1 48"/>
          <p:cNvCxnSpPr>
            <a:stCxn id="5" idx="0"/>
            <a:endCxn id="16" idx="5"/>
          </p:cNvCxnSpPr>
          <p:nvPr/>
        </p:nvCxnSpPr>
        <p:spPr>
          <a:xfrm rot="16200000" flipV="1">
            <a:off x="904082" y="4385469"/>
            <a:ext cx="2927350" cy="52387"/>
          </a:xfrm>
          <a:prstGeom prst="line">
            <a:avLst/>
          </a:prstGeom>
          <a:ln w="19050">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54" name="CasellaDiTesto 53"/>
          <p:cNvSpPr txBox="1"/>
          <p:nvPr/>
        </p:nvSpPr>
        <p:spPr>
          <a:xfrm>
            <a:off x="2430463" y="4414838"/>
            <a:ext cx="1228725" cy="307975"/>
          </a:xfrm>
          <a:prstGeom prst="rect">
            <a:avLst/>
          </a:prstGeom>
          <a:noFill/>
        </p:spPr>
        <p:txBody>
          <a:bodyPr>
            <a:spAutoFit/>
          </a:bodyPr>
          <a:lstStyle/>
          <a:p>
            <a:pPr algn="l" rtl="0">
              <a:defRPr/>
            </a:pPr>
            <a:r>
              <a:rPr lang="it-IT" sz="1400" b="1" i="1" kern="1200" dirty="0">
                <a:solidFill>
                  <a:prstClr val="black">
                    <a:lumMod val="50000"/>
                    <a:lumOff val="50000"/>
                  </a:prstClr>
                </a:solidFill>
                <a:latin typeface="Calibri"/>
                <a:ea typeface="+mn-ea"/>
                <a:cs typeface="Arial" charset="0"/>
              </a:rPr>
              <a:t>&lt;&lt;include&gt;&gt;</a:t>
            </a:r>
          </a:p>
        </p:txBody>
      </p:sp>
      <p:cxnSp>
        <p:nvCxnSpPr>
          <p:cNvPr id="63" name="Connettore 1 62"/>
          <p:cNvCxnSpPr>
            <a:stCxn id="64" idx="4"/>
            <a:endCxn id="7" idx="0"/>
          </p:cNvCxnSpPr>
          <p:nvPr/>
        </p:nvCxnSpPr>
        <p:spPr>
          <a:xfrm rot="5400000">
            <a:off x="4622007" y="2072481"/>
            <a:ext cx="825500" cy="115728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4" name="Ovale 63"/>
          <p:cNvSpPr/>
          <p:nvPr/>
        </p:nvSpPr>
        <p:spPr>
          <a:xfrm>
            <a:off x="4900613" y="1603375"/>
            <a:ext cx="1423987" cy="63500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rtl="0">
              <a:defRPr/>
            </a:pPr>
            <a:r>
              <a:rPr lang="it-IT" b="1" kern="1200" dirty="0">
                <a:solidFill>
                  <a:prstClr val="black"/>
                </a:solidFill>
                <a:latin typeface="Calibri"/>
                <a:ea typeface="+mn-ea"/>
                <a:cs typeface="Arial" charset="0"/>
              </a:rPr>
              <a:t>Visualizza dati</a:t>
            </a:r>
          </a:p>
        </p:txBody>
      </p:sp>
      <p:sp>
        <p:nvSpPr>
          <p:cNvPr id="42" name="Ovale 41"/>
          <p:cNvSpPr/>
          <p:nvPr/>
        </p:nvSpPr>
        <p:spPr>
          <a:xfrm>
            <a:off x="2506663" y="1566863"/>
            <a:ext cx="1663700" cy="635000"/>
          </a:xfrm>
          <a:prstGeom prst="ellipse">
            <a:avLst/>
          </a:prstGeom>
          <a:gradFill rotWithShape="1">
            <a:gsLst>
              <a:gs pos="0">
                <a:srgbClr val="F79646">
                  <a:shade val="58000"/>
                  <a:satMod val="150000"/>
                </a:srgbClr>
              </a:gs>
              <a:gs pos="72000">
                <a:srgbClr val="F79646">
                  <a:tint val="90000"/>
                  <a:satMod val="135000"/>
                </a:srgbClr>
              </a:gs>
              <a:gs pos="100000">
                <a:srgbClr val="F79646">
                  <a:tint val="80000"/>
                  <a:satMod val="155000"/>
                </a:srgbClr>
              </a:gs>
            </a:gsLst>
            <a:lin ang="16200000" scaled="0"/>
          </a:gradFill>
          <a:ln w="9525" cap="flat" cmpd="sng" algn="ctr">
            <a:solidFill>
              <a:srgbClr val="F79646">
                <a:shade val="80000"/>
              </a:srgbClr>
            </a:solidFill>
            <a:prstDash val="solid"/>
          </a:ln>
          <a:effectLst>
            <a:outerShdw blurRad="50800" dist="38100" dir="5400000" rotWithShape="0">
              <a:srgbClr val="000000">
                <a:alpha val="43137"/>
              </a:srgbClr>
            </a:outerShdw>
          </a:effectLst>
        </p:spPr>
        <p:txBody>
          <a:bodyPr lIns="0" tIns="36000" rIns="0" bIns="36000" anchor="ctr"/>
          <a:lstStyle/>
          <a:p>
            <a:pPr algn="ctr" rtl="0">
              <a:defRPr/>
            </a:pPr>
            <a:r>
              <a:rPr lang="it-IT" b="1" kern="1200" dirty="0">
                <a:solidFill>
                  <a:prstClr val="black"/>
                </a:solidFill>
                <a:latin typeface="Calibri"/>
                <a:ea typeface="+mn-ea"/>
                <a:cs typeface="Arial" charset="0"/>
              </a:rPr>
              <a:t>Richiesta driver</a:t>
            </a:r>
          </a:p>
        </p:txBody>
      </p:sp>
      <p:cxnSp>
        <p:nvCxnSpPr>
          <p:cNvPr id="43" name="Connettore 1 42"/>
          <p:cNvCxnSpPr>
            <a:stCxn id="42" idx="4"/>
            <a:endCxn id="7" idx="0"/>
          </p:cNvCxnSpPr>
          <p:nvPr/>
        </p:nvCxnSpPr>
        <p:spPr>
          <a:xfrm rot="16200000" flipH="1">
            <a:off x="3466307" y="2074069"/>
            <a:ext cx="862012" cy="111760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idx="4294967295"/>
          </p:nvPr>
        </p:nvSpPr>
        <p:spPr/>
        <p:txBody>
          <a:bodyPr/>
          <a:lstStyle/>
          <a:p>
            <a:r>
              <a:rPr lang="it-IT" smtClean="0"/>
              <a:t>Utilizzo del servizio</a:t>
            </a:r>
          </a:p>
        </p:txBody>
      </p:sp>
      <p:sp>
        <p:nvSpPr>
          <p:cNvPr id="55299" name="Rectangle 3"/>
          <p:cNvSpPr>
            <a:spLocks noGrp="1"/>
          </p:cNvSpPr>
          <p:nvPr>
            <p:ph type="body" idx="4294967295"/>
          </p:nvPr>
        </p:nvSpPr>
        <p:spPr/>
        <p:txBody>
          <a:bodyPr/>
          <a:lstStyle/>
          <a:p>
            <a:r>
              <a:rPr lang="it-IT" dirty="0" smtClean="0">
                <a:latin typeface="+mj-lt"/>
              </a:rPr>
              <a:t>Il servizio è nascosto dal lato consumer da un’interfaccia Java equivalente;</a:t>
            </a:r>
          </a:p>
          <a:p>
            <a:r>
              <a:rPr lang="it-IT" dirty="0" smtClean="0">
                <a:latin typeface="+mj-lt"/>
              </a:rPr>
              <a:t>All’atto dell’</a:t>
            </a:r>
            <a:r>
              <a:rPr lang="it-IT" dirty="0" err="1" smtClean="0">
                <a:latin typeface="+mj-lt"/>
              </a:rPr>
              <a:t>istanziazione</a:t>
            </a:r>
            <a:r>
              <a:rPr lang="it-IT" dirty="0" smtClean="0">
                <a:latin typeface="+mj-lt"/>
              </a:rPr>
              <a:t> vengono generati dinamicamente i </a:t>
            </a:r>
            <a:r>
              <a:rPr lang="it-IT" dirty="0" err="1" smtClean="0">
                <a:latin typeface="+mj-lt"/>
              </a:rPr>
              <a:t>proxy</a:t>
            </a:r>
            <a:r>
              <a:rPr lang="it-IT" dirty="0" smtClean="0">
                <a:latin typeface="+mj-lt"/>
              </a:rPr>
              <a:t> corrispondenti all’interfaccia, attraverso </a:t>
            </a:r>
            <a:r>
              <a:rPr lang="it-IT" dirty="0" err="1" smtClean="0">
                <a:latin typeface="+mj-lt"/>
              </a:rPr>
              <a:t>JBossWs</a:t>
            </a:r>
            <a:r>
              <a:rPr lang="it-IT" dirty="0" smtClean="0">
                <a:latin typeface="+mj-lt"/>
              </a:rPr>
              <a:t>:</a:t>
            </a:r>
          </a:p>
          <a:p>
            <a:pPr lvl="1"/>
            <a:r>
              <a:rPr lang="it-IT" sz="1600" u="sng" dirty="0" smtClean="0">
                <a:latin typeface="+mj-lt"/>
              </a:rPr>
              <a:t>Remote</a:t>
            </a:r>
            <a:r>
              <a:rPr lang="it-IT" sz="1600" dirty="0" smtClean="0">
                <a:latin typeface="+mj-lt"/>
              </a:rPr>
              <a:t> </a:t>
            </a:r>
            <a:r>
              <a:rPr lang="it-IT" sz="1600" dirty="0" err="1" smtClean="0">
                <a:latin typeface="+mj-lt"/>
              </a:rPr>
              <a:t>rProxy=</a:t>
            </a:r>
            <a:r>
              <a:rPr lang="it-IT" sz="1600" dirty="0" smtClean="0">
                <a:latin typeface="+mj-lt"/>
              </a:rPr>
              <a:t> </a:t>
            </a:r>
            <a:r>
              <a:rPr lang="it-IT" sz="1600" dirty="0" err="1" smtClean="0">
                <a:latin typeface="+mj-lt"/>
              </a:rPr>
              <a:t>afs.getPort</a:t>
            </a:r>
            <a:r>
              <a:rPr lang="it-IT" sz="1600" dirty="0" smtClean="0">
                <a:latin typeface="+mj-lt"/>
              </a:rPr>
              <a:t>(</a:t>
            </a:r>
            <a:r>
              <a:rPr lang="it-IT" sz="1600" dirty="0" err="1" smtClean="0">
                <a:latin typeface="+mj-lt"/>
              </a:rPr>
              <a:t>portName</a:t>
            </a:r>
            <a:r>
              <a:rPr lang="it-IT" sz="1600" dirty="0" smtClean="0">
                <a:latin typeface="+mj-lt"/>
              </a:rPr>
              <a:t>, </a:t>
            </a:r>
            <a:r>
              <a:rPr lang="it-IT" sz="1600" dirty="0" err="1" smtClean="0">
                <a:latin typeface="+mj-lt"/>
              </a:rPr>
              <a:t>CatalogInterface.</a:t>
            </a:r>
            <a:r>
              <a:rPr lang="it-IT" sz="1600" b="1" dirty="0" err="1" smtClean="0">
                <a:latin typeface="+mj-lt"/>
              </a:rPr>
              <a:t>class</a:t>
            </a:r>
            <a:r>
              <a:rPr lang="it-IT" sz="1600" dirty="0" smtClean="0">
                <a:latin typeface="+mj-lt"/>
              </a:rPr>
              <a:t>);</a:t>
            </a:r>
          </a:p>
          <a:p>
            <a:pPr>
              <a:buFont typeface="Wingdings 2" pitchFamily="18" charset="2"/>
              <a:buNone/>
            </a:pPr>
            <a:endParaRPr lang="it-IT" sz="1600" dirty="0" smtClean="0">
              <a:latin typeface="+mj-lt"/>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3222"/>
            <a:ext cx="8229600" cy="1143000"/>
          </a:xfrm>
        </p:spPr>
        <p:txBody>
          <a:bodyPr>
            <a:normAutofit fontScale="90000"/>
          </a:bodyPr>
          <a:lstStyle/>
          <a:p>
            <a:r>
              <a:rPr lang="it-IT" dirty="0" smtClean="0"/>
              <a:t>Configurazione Demo Distribuita</a:t>
            </a:r>
            <a:endParaRPr lang="it-IT" dirty="0"/>
          </a:p>
        </p:txBody>
      </p:sp>
      <p:sp>
        <p:nvSpPr>
          <p:cNvPr id="3" name="Segnaposto contenuto 2"/>
          <p:cNvSpPr>
            <a:spLocks noGrp="1"/>
          </p:cNvSpPr>
          <p:nvPr>
            <p:ph idx="1"/>
          </p:nvPr>
        </p:nvSpPr>
        <p:spPr>
          <a:xfrm>
            <a:off x="226953" y="1274733"/>
            <a:ext cx="8229600" cy="1277955"/>
          </a:xfrm>
        </p:spPr>
        <p:txBody>
          <a:bodyPr>
            <a:normAutofit fontScale="77500" lnSpcReduction="20000"/>
          </a:bodyPr>
          <a:lstStyle/>
          <a:p>
            <a:r>
              <a:rPr lang="it-IT" dirty="0" smtClean="0"/>
              <a:t>Sistema Cybercontadino</a:t>
            </a:r>
          </a:p>
          <a:p>
            <a:r>
              <a:rPr lang="it-IT" dirty="0" smtClean="0"/>
              <a:t>Sistema </a:t>
            </a:r>
            <a:r>
              <a:rPr lang="it-IT" dirty="0" err="1" smtClean="0"/>
              <a:t>G.A.S.</a:t>
            </a:r>
            <a:r>
              <a:rPr lang="it-IT" dirty="0" smtClean="0"/>
              <a:t> con </a:t>
            </a:r>
            <a:r>
              <a:rPr lang="it-IT" dirty="0" err="1" smtClean="0"/>
              <a:t>admin</a:t>
            </a:r>
            <a:r>
              <a:rPr lang="it-IT" dirty="0" smtClean="0"/>
              <a:t> e mediatore</a:t>
            </a:r>
          </a:p>
          <a:p>
            <a:r>
              <a:rPr lang="it-IT" dirty="0" smtClean="0"/>
              <a:t>Registro UDDI</a:t>
            </a:r>
          </a:p>
          <a:p>
            <a:r>
              <a:rPr lang="it-IT" dirty="0" smtClean="0"/>
              <a:t>2 Utenti </a:t>
            </a:r>
            <a:r>
              <a:rPr lang="it-IT" dirty="0" err="1" smtClean="0"/>
              <a:t>G.A.S.</a:t>
            </a:r>
            <a:endParaRPr lang="it-IT" dirty="0"/>
          </a:p>
        </p:txBody>
      </p:sp>
      <p:grpSp>
        <p:nvGrpSpPr>
          <p:cNvPr id="4" name="Gruppo 14"/>
          <p:cNvGrpSpPr/>
          <p:nvPr/>
        </p:nvGrpSpPr>
        <p:grpSpPr>
          <a:xfrm>
            <a:off x="226953" y="2990844"/>
            <a:ext cx="1505117" cy="1458942"/>
            <a:chOff x="920700" y="4124325"/>
            <a:chExt cx="1505117" cy="1458942"/>
          </a:xfrm>
        </p:grpSpPr>
        <p:pic>
          <p:nvPicPr>
            <p:cNvPr id="14" name="Immagine 13" descr="Google_Chrome.png"/>
            <p:cNvPicPr>
              <a:picLocks noChangeAspect="1"/>
            </p:cNvPicPr>
            <p:nvPr/>
          </p:nvPicPr>
          <p:blipFill>
            <a:blip r:embed="rId2"/>
            <a:srcRect b="4472"/>
            <a:stretch>
              <a:fillRect/>
            </a:stretch>
          </p:blipFill>
          <p:spPr>
            <a:xfrm>
              <a:off x="1650960" y="4124325"/>
              <a:ext cx="774857" cy="692169"/>
            </a:xfrm>
            <a:prstGeom prst="rect">
              <a:avLst/>
            </a:prstGeom>
            <a:effectLst>
              <a:reflection blurRad="6350" stA="52000" endA="300" endPos="35000" dir="5400000" sy="-100000" algn="bl" rotWithShape="0"/>
            </a:effectLst>
          </p:spPr>
        </p:pic>
        <p:sp>
          <p:nvSpPr>
            <p:cNvPr id="9" name="CasellaDiTesto 8"/>
            <p:cNvSpPr txBox="1"/>
            <p:nvPr/>
          </p:nvSpPr>
          <p:spPr>
            <a:xfrm>
              <a:off x="1066700" y="5162311"/>
              <a:ext cx="1296000" cy="420956"/>
            </a:xfrm>
            <a:prstGeom prst="roundRect">
              <a:avLst/>
            </a:prstGeom>
            <a:gradFill rotWithShape="1">
              <a:gsLst>
                <a:gs pos="0">
                  <a:srgbClr val="CCAF0A">
                    <a:tint val="35000"/>
                    <a:satMod val="260000"/>
                  </a:srgbClr>
                </a:gs>
                <a:gs pos="30000">
                  <a:srgbClr val="CCAF0A">
                    <a:tint val="38000"/>
                    <a:satMod val="260000"/>
                  </a:srgbClr>
                </a:gs>
                <a:gs pos="75000">
                  <a:srgbClr val="CCAF0A">
                    <a:tint val="55000"/>
                    <a:satMod val="255000"/>
                  </a:srgbClr>
                </a:gs>
                <a:gs pos="100000">
                  <a:srgbClr val="CCAF0A">
                    <a:tint val="70000"/>
                    <a:satMod val="255000"/>
                  </a:srgbClr>
                </a:gs>
              </a:gsLst>
              <a:path path="circle">
                <a:fillToRect l="5000" t="100000" r="120000" b="10000"/>
              </a:path>
            </a:gradFill>
            <a:ln w="12700" cap="flat" cmpd="sng" algn="ctr">
              <a:solidFill>
                <a:srgbClr val="CCAF0A">
                  <a:shade val="70000"/>
                  <a:satMod val="150000"/>
                </a:srgbClr>
              </a:solidFill>
              <a:prstDash val="solid"/>
            </a:ln>
            <a:effectLst>
              <a:outerShdw blurRad="50800" dist="25000" dir="5400000" rotWithShape="0">
                <a:srgbClr val="000000">
                  <a:alpha val="40000"/>
                </a:srgbClr>
              </a:outerShdw>
            </a:effectLst>
          </p:spPr>
          <p:txBody>
            <a:bodyPr lIns="36000" tIns="36000" rIns="36000" bIns="3600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2000" b="1" i="0" u="none" strike="noStrike" kern="1200" cap="none" spc="0" normalizeH="0" baseline="0" noProof="0" dirty="0">
                  <a:ln>
                    <a:noFill/>
                  </a:ln>
                  <a:solidFill>
                    <a:prstClr val="black"/>
                  </a:solidFill>
                  <a:effectLst/>
                  <a:uLnTx/>
                  <a:uFillTx/>
                  <a:latin typeface="Calibri"/>
                  <a:ea typeface="+mn-ea"/>
                  <a:cs typeface="+mn-cs"/>
                </a:rPr>
                <a:t>INTERNET</a:t>
              </a:r>
            </a:p>
          </p:txBody>
        </p:sp>
        <p:pic>
          <p:nvPicPr>
            <p:cNvPr id="11" name="Immagine 19" descr="Safari.png"/>
            <p:cNvPicPr>
              <a:picLocks noChangeAspect="1"/>
            </p:cNvPicPr>
            <p:nvPr/>
          </p:nvPicPr>
          <p:blipFill>
            <a:blip r:embed="rId3"/>
            <a:srcRect/>
            <a:stretch>
              <a:fillRect/>
            </a:stretch>
          </p:blipFill>
          <p:spPr bwMode="auto">
            <a:xfrm>
              <a:off x="920700" y="4275764"/>
              <a:ext cx="888978" cy="888452"/>
            </a:xfrm>
            <a:prstGeom prst="rect">
              <a:avLst/>
            </a:prstGeom>
            <a:noFill/>
            <a:ln w="9525">
              <a:noFill/>
              <a:miter lim="800000"/>
              <a:headEnd/>
              <a:tailEnd/>
            </a:ln>
          </p:spPr>
        </p:pic>
        <p:pic>
          <p:nvPicPr>
            <p:cNvPr id="13" name="Immagine 21" descr="FirefoxSZ.png"/>
            <p:cNvPicPr>
              <a:picLocks noChangeAspect="1"/>
            </p:cNvPicPr>
            <p:nvPr/>
          </p:nvPicPr>
          <p:blipFill>
            <a:blip r:embed="rId4"/>
            <a:srcRect/>
            <a:stretch>
              <a:fillRect/>
            </a:stretch>
          </p:blipFill>
          <p:spPr bwMode="auto">
            <a:xfrm>
              <a:off x="1310879" y="4487165"/>
              <a:ext cx="877544" cy="877025"/>
            </a:xfrm>
            <a:prstGeom prst="rect">
              <a:avLst/>
            </a:prstGeom>
            <a:noFill/>
            <a:ln w="9525">
              <a:noFill/>
              <a:miter lim="800000"/>
              <a:headEnd/>
              <a:tailEnd/>
            </a:ln>
          </p:spPr>
        </p:pic>
      </p:grpSp>
      <p:sp>
        <p:nvSpPr>
          <p:cNvPr id="16" name="Rettangolo arrotondato 15"/>
          <p:cNvSpPr/>
          <p:nvPr/>
        </p:nvSpPr>
        <p:spPr>
          <a:xfrm>
            <a:off x="3258180" y="2443149"/>
            <a:ext cx="5585841" cy="3870378"/>
          </a:xfrm>
          <a:prstGeom prst="roundRect">
            <a:avLst>
              <a:gd name="adj" fmla="val 1672"/>
            </a:avLst>
          </a:prstGeom>
          <a:gradFill flip="none" rotWithShape="1">
            <a:gsLst>
              <a:gs pos="0">
                <a:schemeClr val="bg1">
                  <a:alpha val="0"/>
                </a:schemeClr>
              </a:gs>
              <a:gs pos="30000">
                <a:schemeClr val="accent3">
                  <a:tint val="38000"/>
                  <a:satMod val="260000"/>
                  <a:alpha val="10000"/>
                </a:schemeClr>
              </a:gs>
              <a:gs pos="75000">
                <a:schemeClr val="accent3">
                  <a:tint val="55000"/>
                  <a:satMod val="255000"/>
                  <a:alpha val="20000"/>
                </a:schemeClr>
              </a:gs>
              <a:gs pos="100000">
                <a:schemeClr val="accent3">
                  <a:tint val="70000"/>
                  <a:satMod val="255000"/>
                  <a:alpha val="20000"/>
                </a:schemeClr>
              </a:gs>
            </a:gsLst>
            <a:path path="circle">
              <a:fillToRect l="50000" t="50000" r="50000" b="50000"/>
            </a:path>
            <a:tileRect/>
          </a:gradFill>
          <a:ln w="15875" cap="rnd">
            <a:solidFill>
              <a:schemeClr val="accent1">
                <a:lumMod val="50000"/>
                <a:alpha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a:defRPr/>
            </a:pPr>
            <a:endParaRPr lang="it-IT" kern="1200">
              <a:solidFill>
                <a:prstClr val="white"/>
              </a:solidFill>
              <a:latin typeface="Constantia"/>
              <a:ea typeface="+mn-ea"/>
              <a:cs typeface="+mn-cs"/>
            </a:endParaRPr>
          </a:p>
        </p:txBody>
      </p:sp>
      <p:pic>
        <p:nvPicPr>
          <p:cNvPr id="18" name="Picture 2"/>
          <p:cNvPicPr>
            <a:picLocks noChangeAspect="1" noChangeArrowheads="1"/>
          </p:cNvPicPr>
          <p:nvPr/>
        </p:nvPicPr>
        <p:blipFill>
          <a:blip r:embed="rId5"/>
          <a:srcRect/>
          <a:stretch>
            <a:fillRect/>
          </a:stretch>
        </p:blipFill>
        <p:spPr bwMode="auto">
          <a:xfrm>
            <a:off x="3159156" y="2343144"/>
            <a:ext cx="3676650" cy="647700"/>
          </a:xfrm>
          <a:prstGeom prst="roundRect">
            <a:avLst>
              <a:gd name="adj" fmla="val 7500"/>
            </a:avLst>
          </a:prstGeom>
          <a:noFill/>
          <a:ln w="9525">
            <a:noFill/>
            <a:miter lim="800000"/>
            <a:headEnd/>
            <a:tailEnd/>
          </a:ln>
          <a:effectLst>
            <a:outerShdw blurRad="63500" sx="101000" sy="101000" algn="ctr" rotWithShape="0">
              <a:prstClr val="black">
                <a:alpha val="30000"/>
              </a:prstClr>
            </a:outerShdw>
          </a:effectLst>
        </p:spPr>
      </p:pic>
      <p:cxnSp>
        <p:nvCxnSpPr>
          <p:cNvPr id="29" name="Connettore 1 28"/>
          <p:cNvCxnSpPr>
            <a:stCxn id="36" idx="4"/>
          </p:cNvCxnSpPr>
          <p:nvPr/>
        </p:nvCxnSpPr>
        <p:spPr>
          <a:xfrm flipV="1">
            <a:off x="2855889" y="5434015"/>
            <a:ext cx="402291" cy="465046"/>
          </a:xfrm>
          <a:prstGeom prst="line">
            <a:avLst/>
          </a:prstGeom>
          <a:noFill/>
          <a:ln w="31750" cap="flat" cmpd="sng" algn="ctr">
            <a:solidFill>
              <a:sysClr val="windowText" lastClr="000000">
                <a:alpha val="20000"/>
              </a:sysClr>
            </a:solidFill>
            <a:prstDash val="solid"/>
            <a:headEnd type="oval"/>
            <a:tailEnd type="oval"/>
          </a:ln>
          <a:effectLst/>
        </p:spPr>
      </p:cxnSp>
      <p:cxnSp>
        <p:nvCxnSpPr>
          <p:cNvPr id="30" name="Connettore 1 29"/>
          <p:cNvCxnSpPr>
            <a:endCxn id="36" idx="2"/>
          </p:cNvCxnSpPr>
          <p:nvPr/>
        </p:nvCxnSpPr>
        <p:spPr>
          <a:xfrm>
            <a:off x="1781175" y="5594301"/>
            <a:ext cx="462714" cy="304760"/>
          </a:xfrm>
          <a:prstGeom prst="line">
            <a:avLst/>
          </a:prstGeom>
          <a:noFill/>
          <a:ln w="31750" cap="flat" cmpd="sng" algn="ctr">
            <a:solidFill>
              <a:sysClr val="windowText" lastClr="000000">
                <a:alpha val="20000"/>
              </a:sysClr>
            </a:solidFill>
            <a:prstDash val="solid"/>
            <a:headEnd type="oval"/>
            <a:tailEnd type="oval"/>
          </a:ln>
          <a:effectLst/>
        </p:spPr>
      </p:cxnSp>
      <p:cxnSp>
        <p:nvCxnSpPr>
          <p:cNvPr id="31" name="Connettore 1 30"/>
          <p:cNvCxnSpPr/>
          <p:nvPr/>
        </p:nvCxnSpPr>
        <p:spPr>
          <a:xfrm>
            <a:off x="1793875" y="5106479"/>
            <a:ext cx="1464305" cy="1588"/>
          </a:xfrm>
          <a:prstGeom prst="line">
            <a:avLst/>
          </a:prstGeom>
          <a:noFill/>
          <a:ln w="31750" cap="flat" cmpd="sng" algn="ctr">
            <a:solidFill>
              <a:sysClr val="windowText" lastClr="000000">
                <a:alpha val="20000"/>
              </a:sysClr>
            </a:solidFill>
            <a:prstDash val="solid"/>
            <a:headEnd type="oval"/>
            <a:tailEnd type="oval"/>
          </a:ln>
          <a:effectLst/>
        </p:spPr>
      </p:cxnSp>
      <p:sp>
        <p:nvSpPr>
          <p:cNvPr id="36" name="Cilindro 35"/>
          <p:cNvSpPr/>
          <p:nvPr/>
        </p:nvSpPr>
        <p:spPr>
          <a:xfrm>
            <a:off x="2243889" y="5583267"/>
            <a:ext cx="612000" cy="631588"/>
          </a:xfrm>
          <a:prstGeom prst="can">
            <a:avLst>
              <a:gd name="adj" fmla="val 33417"/>
            </a:avLst>
          </a:prstGeom>
          <a:gradFill rotWithShape="1">
            <a:gsLst>
              <a:gs pos="0">
                <a:srgbClr val="8D89A4">
                  <a:tint val="35000"/>
                  <a:satMod val="260000"/>
                </a:srgbClr>
              </a:gs>
              <a:gs pos="30000">
                <a:srgbClr val="8D89A4">
                  <a:tint val="38000"/>
                  <a:satMod val="260000"/>
                </a:srgbClr>
              </a:gs>
              <a:gs pos="75000">
                <a:srgbClr val="8D89A4">
                  <a:tint val="55000"/>
                  <a:satMod val="255000"/>
                </a:srgbClr>
              </a:gs>
              <a:gs pos="100000">
                <a:srgbClr val="8D89A4">
                  <a:tint val="70000"/>
                  <a:satMod val="255000"/>
                </a:srgbClr>
              </a:gs>
            </a:gsLst>
            <a:path path="circle">
              <a:fillToRect l="5000" t="100000" r="120000" b="10000"/>
            </a:path>
          </a:gradFill>
          <a:ln w="12700" cap="flat" cmpd="sng" algn="ctr">
            <a:solidFill>
              <a:srgbClr val="8D89A4">
                <a:shade val="70000"/>
                <a:satMod val="150000"/>
              </a:srgbClr>
            </a:solidFill>
            <a:prstDash val="solid"/>
          </a:ln>
          <a:effectLst>
            <a:outerShdw blurRad="50800" dist="25000" dir="5400000" rotWithShape="0">
              <a:srgbClr val="000000">
                <a:alpha val="40000"/>
              </a:srgbClr>
            </a:outerShdw>
          </a:effectLst>
        </p:spPr>
        <p:txBody>
          <a:bodyPr lIns="36000" tIns="36000" rIns="36000" bIns="3600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IT" sz="1600" b="1" i="0" u="none" strike="noStrike" kern="1200" cap="none" spc="0" normalizeH="0" baseline="0" noProof="0" dirty="0">
                <a:ln>
                  <a:noFill/>
                </a:ln>
                <a:solidFill>
                  <a:prstClr val="black"/>
                </a:solidFill>
                <a:effectLst/>
                <a:uLnTx/>
                <a:uFillTx/>
                <a:latin typeface="Calibri"/>
                <a:ea typeface="+mn-ea"/>
                <a:cs typeface="+mn-cs"/>
              </a:rPr>
              <a:t>UDDI</a:t>
            </a:r>
          </a:p>
        </p:txBody>
      </p:sp>
      <p:grpSp>
        <p:nvGrpSpPr>
          <p:cNvPr id="5" name="Gruppo 38"/>
          <p:cNvGrpSpPr/>
          <p:nvPr/>
        </p:nvGrpSpPr>
        <p:grpSpPr>
          <a:xfrm>
            <a:off x="153988" y="4875110"/>
            <a:ext cx="1627187" cy="1292365"/>
            <a:chOff x="153988" y="4729058"/>
            <a:chExt cx="1627187" cy="1292365"/>
          </a:xfrm>
        </p:grpSpPr>
        <p:sp>
          <p:nvSpPr>
            <p:cNvPr id="28" name="Rettangolo arrotondato 27"/>
            <p:cNvSpPr/>
            <p:nvPr/>
          </p:nvSpPr>
          <p:spPr>
            <a:xfrm>
              <a:off x="153988" y="4729058"/>
              <a:ext cx="1627187" cy="1292329"/>
            </a:xfrm>
            <a:prstGeom prst="roundRect">
              <a:avLst>
                <a:gd name="adj" fmla="val 4710"/>
              </a:avLst>
            </a:prstGeom>
            <a:noFill/>
            <a:ln w="12700" cap="flat" cmpd="sng" algn="ctr">
              <a:solidFill>
                <a:srgbClr val="7E848D">
                  <a:shade val="70000"/>
                  <a:satMod val="150000"/>
                  <a:alpha val="50000"/>
                </a:srgbClr>
              </a:solidFill>
              <a:prstDash val="solid"/>
            </a:ln>
            <a:effectLst/>
          </p:spPr>
          <p:txBody>
            <a:bodyPr lIns="36000" tIns="0" rIns="36000" bIns="3600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IT" sz="1800" b="1" i="0" u="none" strike="noStrike" kern="1200" cap="none" spc="0" normalizeH="0" baseline="0" noProof="0" dirty="0">
                  <a:ln>
                    <a:noFill/>
                  </a:ln>
                  <a:solidFill>
                    <a:prstClr val="black"/>
                  </a:solidFill>
                  <a:effectLst/>
                  <a:uLnTx/>
                  <a:uFillTx/>
                  <a:latin typeface="Calibri"/>
                  <a:ea typeface="+mn-ea"/>
                  <a:cs typeface="+mn-cs"/>
                </a:rPr>
                <a:t>FORNITORI</a:t>
              </a:r>
            </a:p>
          </p:txBody>
        </p:sp>
        <p:pic>
          <p:nvPicPr>
            <p:cNvPr id="37" name="Immagine 36" descr="contadino.gif"/>
            <p:cNvPicPr>
              <a:picLocks noChangeAspect="1"/>
            </p:cNvPicPr>
            <p:nvPr/>
          </p:nvPicPr>
          <p:blipFill>
            <a:blip r:embed="rId6">
              <a:clrChange>
                <a:clrFrom>
                  <a:srgbClr val="FFFFFF"/>
                </a:clrFrom>
                <a:clrTo>
                  <a:srgbClr val="FFFFFF">
                    <a:alpha val="0"/>
                  </a:srgbClr>
                </a:clrTo>
              </a:clrChange>
            </a:blip>
            <a:stretch>
              <a:fillRect/>
            </a:stretch>
          </p:blipFill>
          <p:spPr>
            <a:xfrm>
              <a:off x="277647" y="4954623"/>
              <a:ext cx="1482852" cy="1066800"/>
            </a:xfrm>
            <a:prstGeom prst="rect">
              <a:avLst/>
            </a:prstGeom>
          </p:spPr>
        </p:pic>
      </p:grpSp>
      <p:cxnSp>
        <p:nvCxnSpPr>
          <p:cNvPr id="65" name="Connettore 1 64"/>
          <p:cNvCxnSpPr>
            <a:stCxn id="73" idx="3"/>
            <a:endCxn id="71" idx="1"/>
          </p:cNvCxnSpPr>
          <p:nvPr/>
        </p:nvCxnSpPr>
        <p:spPr>
          <a:xfrm>
            <a:off x="4749641" y="4265511"/>
            <a:ext cx="748009" cy="1588"/>
          </a:xfrm>
          <a:prstGeom prst="line">
            <a:avLst/>
          </a:prstGeom>
          <a:noFill/>
          <a:ln w="31750" cap="flat" cmpd="sng" algn="ctr">
            <a:solidFill>
              <a:srgbClr val="C00000"/>
            </a:solidFill>
            <a:prstDash val="solid"/>
            <a:headEnd type="oval"/>
            <a:tailEnd type="oval"/>
          </a:ln>
          <a:effectLst/>
        </p:spPr>
      </p:cxnSp>
      <p:cxnSp>
        <p:nvCxnSpPr>
          <p:cNvPr id="67" name="Connettore 1 66"/>
          <p:cNvCxnSpPr>
            <a:stCxn id="71" idx="3"/>
            <a:endCxn id="32" idx="1"/>
          </p:cNvCxnSpPr>
          <p:nvPr/>
        </p:nvCxnSpPr>
        <p:spPr>
          <a:xfrm flipV="1">
            <a:off x="6397650" y="3539325"/>
            <a:ext cx="1185942" cy="726186"/>
          </a:xfrm>
          <a:prstGeom prst="line">
            <a:avLst/>
          </a:prstGeom>
          <a:noFill/>
          <a:ln w="25400" cap="flat" cmpd="sng" algn="ctr">
            <a:solidFill>
              <a:sysClr val="windowText" lastClr="000000"/>
            </a:solidFill>
            <a:prstDash val="solid"/>
            <a:headEnd type="oval"/>
            <a:tailEnd type="oval"/>
          </a:ln>
          <a:effectLst/>
        </p:spPr>
      </p:cxnSp>
      <p:cxnSp>
        <p:nvCxnSpPr>
          <p:cNvPr id="70" name="Connettore 1 69"/>
          <p:cNvCxnSpPr>
            <a:stCxn id="71" idx="3"/>
            <a:endCxn id="53" idx="1"/>
          </p:cNvCxnSpPr>
          <p:nvPr/>
        </p:nvCxnSpPr>
        <p:spPr>
          <a:xfrm>
            <a:off x="6397650" y="4265511"/>
            <a:ext cx="1185942" cy="990069"/>
          </a:xfrm>
          <a:prstGeom prst="line">
            <a:avLst/>
          </a:prstGeom>
          <a:noFill/>
          <a:ln w="25400" cap="flat" cmpd="sng" algn="ctr">
            <a:solidFill>
              <a:sysClr val="windowText" lastClr="000000"/>
            </a:solidFill>
            <a:prstDash val="solid"/>
            <a:headEnd type="oval"/>
            <a:tailEnd type="oval"/>
          </a:ln>
          <a:effectLst/>
        </p:spPr>
      </p:cxnSp>
      <p:sp>
        <p:nvSpPr>
          <p:cNvPr id="71" name="CasellaDiTesto 70"/>
          <p:cNvSpPr txBox="1"/>
          <p:nvPr/>
        </p:nvSpPr>
        <p:spPr>
          <a:xfrm>
            <a:off x="5497650" y="4013511"/>
            <a:ext cx="900000" cy="504000"/>
          </a:xfrm>
          <a:prstGeom prst="roundRect">
            <a:avLst/>
          </a:prstGeom>
          <a:gradFill rotWithShape="1">
            <a:gsLst>
              <a:gs pos="0">
                <a:srgbClr val="727CA3">
                  <a:tint val="50000"/>
                  <a:satMod val="300000"/>
                </a:srgbClr>
              </a:gs>
              <a:gs pos="35000">
                <a:srgbClr val="727CA3">
                  <a:tint val="37000"/>
                  <a:satMod val="300000"/>
                </a:srgbClr>
              </a:gs>
              <a:gs pos="100000">
                <a:srgbClr val="727CA3">
                  <a:tint val="15000"/>
                  <a:satMod val="350000"/>
                </a:srgbClr>
              </a:gs>
            </a:gsLst>
            <a:lin ang="16200000" scaled="1"/>
          </a:gradFill>
          <a:ln w="9525" cap="flat" cmpd="sng" algn="ctr">
            <a:solidFill>
              <a:srgbClr val="727CA3">
                <a:shade val="95000"/>
                <a:satMod val="105000"/>
              </a:srgbClr>
            </a:solidFill>
            <a:prstDash val="solid"/>
          </a:ln>
          <a:effectLst>
            <a:outerShdw blurRad="40000" dist="20000" dir="5400000" rotWithShape="0">
              <a:srgbClr val="000000">
                <a:alpha val="38000"/>
              </a:srgbClr>
            </a:outerShdw>
          </a:effectLst>
        </p:spPr>
        <p:txBody>
          <a:bodyPr wrap="none" lIns="36000" tIns="36000" rIns="36000" bIns="36000" anchor="ctr">
            <a:spAutoFit/>
          </a:bodyPr>
          <a:lstStyle/>
          <a:p>
            <a:pPr algn="ctr" rtl="0">
              <a:defRPr/>
            </a:pPr>
            <a:r>
              <a:rPr lang="it-IT" sz="2400" b="1" kern="1200" dirty="0">
                <a:solidFill>
                  <a:prstClr val="black"/>
                </a:solidFill>
                <a:latin typeface="Calibri"/>
                <a:ea typeface="+mn-ea"/>
                <a:cs typeface="+mn-cs"/>
              </a:rPr>
              <a:t>LAN</a:t>
            </a:r>
          </a:p>
        </p:txBody>
      </p:sp>
      <p:grpSp>
        <p:nvGrpSpPr>
          <p:cNvPr id="34" name="Gruppo 33"/>
          <p:cNvGrpSpPr/>
          <p:nvPr/>
        </p:nvGrpSpPr>
        <p:grpSpPr>
          <a:xfrm>
            <a:off x="7583592" y="2990685"/>
            <a:ext cx="1097280" cy="1313284"/>
            <a:chOff x="4303731" y="1979601"/>
            <a:chExt cx="1097280" cy="1313284"/>
          </a:xfrm>
        </p:grpSpPr>
        <p:pic>
          <p:nvPicPr>
            <p:cNvPr id="32" name="Immagine 31" descr="HD tapa pegatina Black.PNG"/>
            <p:cNvPicPr>
              <a:picLocks noChangeAspect="1"/>
            </p:cNvPicPr>
            <p:nvPr/>
          </p:nvPicPr>
          <p:blipFill>
            <a:blip r:embed="rId7"/>
            <a:stretch>
              <a:fillRect/>
            </a:stretch>
          </p:blipFill>
          <p:spPr>
            <a:xfrm>
              <a:off x="4303731" y="1979601"/>
              <a:ext cx="1097280" cy="1097280"/>
            </a:xfrm>
            <a:prstGeom prst="rect">
              <a:avLst/>
            </a:prstGeom>
          </p:spPr>
        </p:pic>
        <p:sp>
          <p:nvSpPr>
            <p:cNvPr id="33" name="CasellaDiTesto 32"/>
            <p:cNvSpPr txBox="1"/>
            <p:nvPr/>
          </p:nvSpPr>
          <p:spPr>
            <a:xfrm>
              <a:off x="4316409" y="2954331"/>
              <a:ext cx="1082676" cy="338554"/>
            </a:xfrm>
            <a:prstGeom prst="rect">
              <a:avLst/>
            </a:prstGeom>
            <a:noFill/>
          </p:spPr>
          <p:txBody>
            <a:bodyPr wrap="square" rtlCol="0">
              <a:spAutoFit/>
            </a:bodyPr>
            <a:lstStyle/>
            <a:p>
              <a:pPr algn="ctr"/>
              <a:r>
                <a:rPr lang="it-IT" sz="1600" b="1" dirty="0" err="1" smtClean="0">
                  <a:latin typeface="+mj-lt"/>
                </a:rPr>
                <a:t>MySQL</a:t>
              </a:r>
              <a:r>
                <a:rPr lang="it-IT" sz="1600" b="1" dirty="0" smtClean="0">
                  <a:latin typeface="+mj-lt"/>
                </a:rPr>
                <a:t> 5</a:t>
              </a:r>
              <a:endParaRPr lang="it-IT" sz="1600" b="1" dirty="0">
                <a:latin typeface="+mj-lt"/>
              </a:endParaRPr>
            </a:p>
          </p:txBody>
        </p:sp>
      </p:grpSp>
      <p:grpSp>
        <p:nvGrpSpPr>
          <p:cNvPr id="55" name="Gruppo 54"/>
          <p:cNvGrpSpPr/>
          <p:nvPr/>
        </p:nvGrpSpPr>
        <p:grpSpPr>
          <a:xfrm>
            <a:off x="7583592" y="4706940"/>
            <a:ext cx="1103208" cy="1371966"/>
            <a:chOff x="7894683" y="4158300"/>
            <a:chExt cx="1103208" cy="1371966"/>
          </a:xfrm>
        </p:grpSpPr>
        <p:pic>
          <p:nvPicPr>
            <p:cNvPr id="53" name="Immagine 52" descr="HD Windows or Bootcamp.png"/>
            <p:cNvPicPr>
              <a:picLocks noChangeAspect="1"/>
            </p:cNvPicPr>
            <p:nvPr/>
          </p:nvPicPr>
          <p:blipFill>
            <a:blip r:embed="rId8"/>
            <a:stretch>
              <a:fillRect/>
            </a:stretch>
          </p:blipFill>
          <p:spPr>
            <a:xfrm>
              <a:off x="7894683" y="4158300"/>
              <a:ext cx="1097280" cy="1097280"/>
            </a:xfrm>
            <a:prstGeom prst="rect">
              <a:avLst/>
            </a:prstGeom>
          </p:spPr>
        </p:pic>
        <p:sp>
          <p:nvSpPr>
            <p:cNvPr id="54" name="CasellaDiTesto 53"/>
            <p:cNvSpPr txBox="1"/>
            <p:nvPr/>
          </p:nvSpPr>
          <p:spPr>
            <a:xfrm>
              <a:off x="7915215" y="5191712"/>
              <a:ext cx="1082676" cy="338554"/>
            </a:xfrm>
            <a:prstGeom prst="rect">
              <a:avLst/>
            </a:prstGeom>
            <a:noFill/>
          </p:spPr>
          <p:txBody>
            <a:bodyPr wrap="square" rtlCol="0">
              <a:spAutoFit/>
            </a:bodyPr>
            <a:lstStyle/>
            <a:p>
              <a:pPr algn="ctr"/>
              <a:r>
                <a:rPr lang="it-IT" sz="1600" b="1" dirty="0" smtClean="0">
                  <a:latin typeface="+mj-lt"/>
                </a:rPr>
                <a:t>DB JBPM</a:t>
              </a:r>
              <a:endParaRPr lang="it-IT" sz="1600" b="1" dirty="0">
                <a:latin typeface="+mj-lt"/>
              </a:endParaRPr>
            </a:p>
          </p:txBody>
        </p:sp>
      </p:grpSp>
      <p:grpSp>
        <p:nvGrpSpPr>
          <p:cNvPr id="75" name="Gruppo 74"/>
          <p:cNvGrpSpPr/>
          <p:nvPr/>
        </p:nvGrpSpPr>
        <p:grpSpPr>
          <a:xfrm>
            <a:off x="3530441" y="3655911"/>
            <a:ext cx="1219200" cy="1416174"/>
            <a:chOff x="3530441" y="3655911"/>
            <a:chExt cx="1219200" cy="1416174"/>
          </a:xfrm>
        </p:grpSpPr>
        <p:sp>
          <p:nvSpPr>
            <p:cNvPr id="47" name="CasellaDiTesto 46"/>
            <p:cNvSpPr txBox="1"/>
            <p:nvPr/>
          </p:nvSpPr>
          <p:spPr>
            <a:xfrm>
              <a:off x="3586149" y="4733531"/>
              <a:ext cx="1082676" cy="338554"/>
            </a:xfrm>
            <a:prstGeom prst="rect">
              <a:avLst/>
            </a:prstGeom>
            <a:noFill/>
          </p:spPr>
          <p:txBody>
            <a:bodyPr wrap="square" rtlCol="0">
              <a:spAutoFit/>
            </a:bodyPr>
            <a:lstStyle/>
            <a:p>
              <a:pPr algn="ctr"/>
              <a:r>
                <a:rPr lang="it-IT" sz="1600" b="1" dirty="0" err="1" smtClean="0">
                  <a:latin typeface="+mj-lt"/>
                </a:rPr>
                <a:t>Seam</a:t>
              </a:r>
              <a:endParaRPr lang="it-IT" sz="1600" b="1" dirty="0">
                <a:latin typeface="+mj-lt"/>
              </a:endParaRPr>
            </a:p>
          </p:txBody>
        </p:sp>
        <p:pic>
          <p:nvPicPr>
            <p:cNvPr id="73" name="Immagine 72" descr="iDisk.PNG"/>
            <p:cNvPicPr>
              <a:picLocks noChangeAspect="1"/>
            </p:cNvPicPr>
            <p:nvPr/>
          </p:nvPicPr>
          <p:blipFill>
            <a:blip r:embed="rId9"/>
            <a:stretch>
              <a:fillRect/>
            </a:stretch>
          </p:blipFill>
          <p:spPr>
            <a:xfrm>
              <a:off x="3530441" y="3655911"/>
              <a:ext cx="1219200" cy="1219200"/>
            </a:xfrm>
            <a:prstGeom prst="rect">
              <a:avLst/>
            </a:prstGeom>
          </p:spPr>
        </p:pic>
      </p:grpSp>
      <p:cxnSp>
        <p:nvCxnSpPr>
          <p:cNvPr id="76" name="Connettore 1 75"/>
          <p:cNvCxnSpPr/>
          <p:nvPr/>
        </p:nvCxnSpPr>
        <p:spPr>
          <a:xfrm>
            <a:off x="1793875" y="3757617"/>
            <a:ext cx="1464305" cy="1588"/>
          </a:xfrm>
          <a:prstGeom prst="line">
            <a:avLst/>
          </a:prstGeom>
          <a:noFill/>
          <a:ln w="31750" cap="flat" cmpd="sng" algn="ctr">
            <a:solidFill>
              <a:sysClr val="windowText" lastClr="000000">
                <a:alpha val="20000"/>
              </a:sysClr>
            </a:solidFill>
            <a:prstDash val="solid"/>
            <a:headEnd type="oval"/>
            <a:tailEnd type="oval"/>
          </a:ln>
          <a:effectLst/>
        </p:spPr>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olo 1"/>
          <p:cNvSpPr>
            <a:spLocks noGrp="1"/>
          </p:cNvSpPr>
          <p:nvPr>
            <p:ph type="title"/>
          </p:nvPr>
        </p:nvSpPr>
        <p:spPr>
          <a:xfrm>
            <a:off x="457200" y="434975"/>
            <a:ext cx="8229600" cy="1143000"/>
          </a:xfrm>
        </p:spPr>
        <p:txBody>
          <a:bodyPr/>
          <a:lstStyle/>
          <a:p>
            <a:pPr eaLnBrk="1" hangingPunct="1"/>
            <a:r>
              <a:rPr lang="it-IT" smtClean="0"/>
              <a:t>Customer (2)</a:t>
            </a:r>
          </a:p>
        </p:txBody>
      </p:sp>
      <p:sp>
        <p:nvSpPr>
          <p:cNvPr id="3" name="Segnaposto contenuto 2"/>
          <p:cNvSpPr>
            <a:spLocks noGrp="1"/>
          </p:cNvSpPr>
          <p:nvPr>
            <p:ph idx="1"/>
          </p:nvPr>
        </p:nvSpPr>
        <p:spPr>
          <a:xfrm>
            <a:off x="457200" y="1935163"/>
            <a:ext cx="8229600" cy="4633912"/>
          </a:xfrm>
        </p:spPr>
        <p:txBody>
          <a:bodyPr>
            <a:normAutofit/>
          </a:bodyPr>
          <a:lstStyle/>
          <a:p>
            <a:pPr marL="0" indent="0" algn="just" eaLnBrk="1" fontAlgn="auto" hangingPunct="1">
              <a:spcAft>
                <a:spcPts val="0"/>
              </a:spcAft>
              <a:buClr>
                <a:schemeClr val="accent3"/>
              </a:buClr>
              <a:buFont typeface="Wingdings 2"/>
              <a:buNone/>
              <a:defRPr/>
            </a:pPr>
            <a:r>
              <a:rPr lang="it-IT" dirty="0" smtClean="0"/>
              <a:t>Ricerca</a:t>
            </a:r>
          </a:p>
          <a:p>
            <a:pPr marL="514350" indent="-514350" algn="just" eaLnBrk="1" fontAlgn="auto" hangingPunct="1">
              <a:spcAft>
                <a:spcPts val="0"/>
              </a:spcAft>
              <a:buClr>
                <a:schemeClr val="accent3"/>
              </a:buClr>
              <a:buFont typeface="+mj-lt"/>
              <a:buAutoNum type="arabicPeriod"/>
              <a:defRPr/>
            </a:pPr>
            <a:r>
              <a:rPr lang="it-IT" dirty="0" smtClean="0"/>
              <a:t>Navigazione del catalogo:</a:t>
            </a:r>
          </a:p>
          <a:p>
            <a:pPr marL="880110" lvl="1" indent="-514350" algn="just" eaLnBrk="1" fontAlgn="auto" hangingPunct="1">
              <a:spcAft>
                <a:spcPts val="0"/>
              </a:spcAft>
              <a:buFont typeface="Wingdings 2"/>
              <a:buChar char=""/>
              <a:defRPr/>
            </a:pPr>
            <a:r>
              <a:rPr lang="it-IT" dirty="0" smtClean="0"/>
              <a:t>Ricerca prodotti per fornitore (navigazione catalogo)</a:t>
            </a:r>
          </a:p>
          <a:p>
            <a:pPr marL="514350" indent="-514350" algn="just" eaLnBrk="1" fontAlgn="auto" hangingPunct="1">
              <a:spcAft>
                <a:spcPts val="0"/>
              </a:spcAft>
              <a:buClr>
                <a:schemeClr val="accent3"/>
              </a:buClr>
              <a:buFont typeface="+mj-lt"/>
              <a:buAutoNum type="arabicPeriod"/>
              <a:defRPr/>
            </a:pPr>
            <a:r>
              <a:rPr lang="it-IT" dirty="0" smtClean="0"/>
              <a:t>Ricerca condizionata da itinerari esistenti</a:t>
            </a:r>
          </a:p>
          <a:p>
            <a:pPr marL="880110" lvl="1" indent="-514350" algn="just" eaLnBrk="1" fontAlgn="auto" hangingPunct="1">
              <a:spcAft>
                <a:spcPts val="0"/>
              </a:spcAft>
              <a:buFont typeface="Wingdings 2"/>
              <a:buChar char=""/>
              <a:defRPr/>
            </a:pPr>
            <a:r>
              <a:rPr lang="it-IT" dirty="0" smtClean="0"/>
              <a:t>Visualizza i fornitori coinvolti nei vari itinerari</a:t>
            </a:r>
          </a:p>
          <a:p>
            <a:pPr marL="880110" lvl="1" indent="-514350" algn="just" eaLnBrk="1" fontAlgn="auto" hangingPunct="1">
              <a:spcAft>
                <a:spcPts val="0"/>
              </a:spcAft>
              <a:buFont typeface="Wingdings 2"/>
              <a:buChar char=""/>
              <a:defRPr/>
            </a:pPr>
            <a:r>
              <a:rPr lang="it-IT" dirty="0" smtClean="0"/>
              <a:t>Ricerca prodotti per fornitore (navigazione catalogo)</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olo 1"/>
          <p:cNvSpPr>
            <a:spLocks noGrp="1"/>
          </p:cNvSpPr>
          <p:nvPr>
            <p:ph type="title"/>
          </p:nvPr>
        </p:nvSpPr>
        <p:spPr>
          <a:xfrm>
            <a:off x="457200" y="434975"/>
            <a:ext cx="8229600" cy="1143000"/>
          </a:xfrm>
        </p:spPr>
        <p:txBody>
          <a:bodyPr/>
          <a:lstStyle/>
          <a:p>
            <a:pPr eaLnBrk="1" hangingPunct="1"/>
            <a:r>
              <a:rPr lang="it-IT" smtClean="0"/>
              <a:t>Customer (3)</a:t>
            </a:r>
          </a:p>
        </p:txBody>
      </p:sp>
      <p:sp>
        <p:nvSpPr>
          <p:cNvPr id="3" name="Segnaposto contenuto 2"/>
          <p:cNvSpPr>
            <a:spLocks noGrp="1"/>
          </p:cNvSpPr>
          <p:nvPr>
            <p:ph idx="1"/>
          </p:nvPr>
        </p:nvSpPr>
        <p:spPr>
          <a:xfrm>
            <a:off x="457200" y="1935163"/>
            <a:ext cx="8229600" cy="4633912"/>
          </a:xfrm>
        </p:spPr>
        <p:txBody>
          <a:bodyPr>
            <a:normAutofit/>
          </a:bodyPr>
          <a:lstStyle/>
          <a:p>
            <a:pPr marL="0" indent="0" algn="just" eaLnBrk="1" fontAlgn="auto" hangingPunct="1">
              <a:spcAft>
                <a:spcPts val="0"/>
              </a:spcAft>
              <a:buClr>
                <a:schemeClr val="accent3"/>
              </a:buClr>
              <a:buFont typeface="Wingdings 2"/>
              <a:buChar char=""/>
              <a:defRPr/>
            </a:pPr>
            <a:r>
              <a:rPr lang="it-IT" dirty="0" smtClean="0"/>
              <a:t> Aggiungi al carrello</a:t>
            </a:r>
          </a:p>
          <a:p>
            <a:pPr marL="823913" lvl="1" indent="-457200" algn="just" eaLnBrk="1" fontAlgn="auto" hangingPunct="1">
              <a:spcAft>
                <a:spcPts val="0"/>
              </a:spcAft>
              <a:buClr>
                <a:schemeClr val="accent3"/>
              </a:buClr>
              <a:buFont typeface="+mj-lt"/>
              <a:buAutoNum type="arabicPeriod"/>
              <a:defRPr/>
            </a:pPr>
            <a:r>
              <a:rPr lang="it-IT" dirty="0" smtClean="0"/>
              <a:t> Selezione di un prodotto dalla lista visualizzata tramite la ricerca.</a:t>
            </a:r>
          </a:p>
          <a:p>
            <a:pPr marL="823913" lvl="1" indent="-457200" algn="just" eaLnBrk="1" fontAlgn="auto" hangingPunct="1">
              <a:spcAft>
                <a:spcPts val="0"/>
              </a:spcAft>
              <a:buClr>
                <a:schemeClr val="accent3"/>
              </a:buClr>
              <a:buFont typeface="+mj-lt"/>
              <a:buAutoNum type="arabicPeriod"/>
              <a:defRPr/>
            </a:pPr>
            <a:r>
              <a:rPr lang="it-IT" dirty="0" smtClean="0"/>
              <a:t> Selezione della quantità desiderata.</a:t>
            </a:r>
          </a:p>
          <a:p>
            <a:pPr marL="366713" lvl="1" indent="0" algn="just" eaLnBrk="1" fontAlgn="auto" hangingPunct="1">
              <a:spcAft>
                <a:spcPts val="0"/>
              </a:spcAft>
              <a:buClr>
                <a:schemeClr val="accent3"/>
              </a:buClr>
              <a:buFont typeface="Wingdings 2"/>
              <a:buChar char=""/>
              <a:defRPr/>
            </a:pPr>
            <a:endParaRPr lang="it-IT" dirty="0" smtClean="0"/>
          </a:p>
          <a:p>
            <a:pPr marL="0" indent="0" algn="just" eaLnBrk="1" fontAlgn="auto" hangingPunct="1">
              <a:spcAft>
                <a:spcPts val="0"/>
              </a:spcAft>
              <a:buClr>
                <a:schemeClr val="accent3"/>
              </a:buClr>
              <a:buFont typeface="Wingdings 2"/>
              <a:buChar char=""/>
              <a:defRPr/>
            </a:pPr>
            <a:r>
              <a:rPr lang="it-IT" dirty="0" smtClean="0"/>
              <a:t> Checkout Ordine</a:t>
            </a:r>
          </a:p>
          <a:p>
            <a:pPr marL="823913" lvl="1" indent="-457200" algn="just" eaLnBrk="1" fontAlgn="auto" hangingPunct="1">
              <a:spcAft>
                <a:spcPts val="0"/>
              </a:spcAft>
              <a:buClr>
                <a:schemeClr val="accent3"/>
              </a:buClr>
              <a:buFont typeface="+mj-lt"/>
              <a:buAutoNum type="arabicPeriod"/>
              <a:defRPr/>
            </a:pPr>
            <a:r>
              <a:rPr lang="it-IT" dirty="0" smtClean="0"/>
              <a:t> Selezione dei prodotti del carrello per i quali si vuole sottomettere un ordine.</a:t>
            </a:r>
          </a:p>
          <a:p>
            <a:pPr marL="823913" lvl="1" indent="-457200" algn="just" eaLnBrk="1" fontAlgn="auto" hangingPunct="1">
              <a:spcAft>
                <a:spcPts val="0"/>
              </a:spcAft>
              <a:buClr>
                <a:schemeClr val="accent3"/>
              </a:buClr>
              <a:buFont typeface="+mj-lt"/>
              <a:buAutoNum type="arabicPeriod"/>
              <a:defRPr/>
            </a:pPr>
            <a:r>
              <a:rPr lang="it-IT" dirty="0" smtClean="0"/>
              <a:t> Per ogni prodotto è possibile indicare la quantità minima.</a:t>
            </a:r>
          </a:p>
          <a:p>
            <a:pPr marL="823913" lvl="1" indent="-457200" algn="just" eaLnBrk="1" fontAlgn="auto" hangingPunct="1">
              <a:spcAft>
                <a:spcPts val="0"/>
              </a:spcAft>
              <a:buClr>
                <a:schemeClr val="accent3"/>
              </a:buClr>
              <a:buFont typeface="+mj-lt"/>
              <a:buAutoNum type="arabicPeriod"/>
              <a:defRPr/>
            </a:pPr>
            <a:r>
              <a:rPr lang="it-IT" dirty="0" smtClean="0"/>
              <a:t> Inserimento della data massima.</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Equinozi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ecnologia">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Tema di Office">
  <a:themeElements>
    <a:clrScheme name="Tema di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i Office">
      <a:majorFont>
        <a:latin typeface="Calibri"/>
        <a:ea typeface=""/>
        <a:cs typeface="Lucida Sans Unicode"/>
      </a:majorFont>
      <a:minorFont>
        <a:latin typeface="Constanti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onstantia" pitchFamily="16" charset="0"/>
            <a:cs typeface="Lucida Sans Unicode"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onstantia" pitchFamily="16" charset="0"/>
            <a:cs typeface="Lucida Sans Unicode" charset="0"/>
          </a:defRPr>
        </a:defPPr>
      </a:lstStyle>
    </a:lnDef>
  </a:objectDefaults>
  <a:extraClrSchemeLst>
    <a:extraClrScheme>
      <a:clrScheme name="Tema di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i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i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i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i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i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i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Equinozio">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Equinozi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ecnologia">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Tema di Office">
  <a:themeElements>
    <a:clrScheme name="Tema di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i Office">
      <a:majorFont>
        <a:latin typeface="Calibri"/>
        <a:ea typeface=""/>
        <a:cs typeface="Lucida Sans Unicode"/>
      </a:majorFont>
      <a:minorFont>
        <a:latin typeface="Constanti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onstantia" pitchFamily="16" charset="0"/>
            <a:cs typeface="Lucida Sans Unicode"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onstantia" pitchFamily="16" charset="0"/>
            <a:cs typeface="Lucida Sans Unicode" charset="0"/>
          </a:defRPr>
        </a:defPPr>
      </a:lstStyle>
    </a:lnDef>
  </a:objectDefaults>
  <a:extraClrSchemeLst>
    <a:extraClrScheme>
      <a:clrScheme name="Tema di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i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i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i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i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i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i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10263</TotalTime>
  <Words>4327</Words>
  <PresentationFormat>Presentazione su schermo (4:3)</PresentationFormat>
  <Paragraphs>727</Paragraphs>
  <Slides>71</Slides>
  <Notes>28</Notes>
  <HiddenSlides>0</HiddenSlides>
  <MMClips>0</MMClips>
  <ScaleCrop>false</ScaleCrop>
  <HeadingPairs>
    <vt:vector size="6" baseType="variant">
      <vt:variant>
        <vt:lpstr>Caratteri utilizzati</vt:lpstr>
      </vt:variant>
      <vt:variant>
        <vt:i4>8</vt:i4>
      </vt:variant>
      <vt:variant>
        <vt:lpstr>Tema</vt:lpstr>
      </vt:variant>
      <vt:variant>
        <vt:i4>4</vt:i4>
      </vt:variant>
      <vt:variant>
        <vt:lpstr>Titoli diapositive</vt:lpstr>
      </vt:variant>
      <vt:variant>
        <vt:i4>71</vt:i4>
      </vt:variant>
    </vt:vector>
  </HeadingPairs>
  <TitlesOfParts>
    <vt:vector size="83" baseType="lpstr">
      <vt:lpstr>Arial</vt:lpstr>
      <vt:lpstr>Calibri</vt:lpstr>
      <vt:lpstr>Times New Roman</vt:lpstr>
      <vt:lpstr>Constantia</vt:lpstr>
      <vt:lpstr>Wingdings 2</vt:lpstr>
      <vt:lpstr>Lucida Sans Unicode</vt:lpstr>
      <vt:lpstr>DejaVu Sans</vt:lpstr>
      <vt:lpstr>Wingdings</vt:lpstr>
      <vt:lpstr>Equinozio</vt:lpstr>
      <vt:lpstr>1_Tema di Office</vt:lpstr>
      <vt:lpstr>1_Equinozio</vt:lpstr>
      <vt:lpstr>Tema di Office</vt:lpstr>
      <vt:lpstr>Diapositiva 1</vt:lpstr>
      <vt:lpstr>Sommario</vt:lpstr>
      <vt:lpstr>Attori del sistema</vt:lpstr>
      <vt:lpstr>Lista Spesa</vt:lpstr>
      <vt:lpstr>Registrazione Cybercontadino</vt:lpstr>
      <vt:lpstr>Visitatore</vt:lpstr>
      <vt:lpstr>Customer</vt:lpstr>
      <vt:lpstr>Customer (2)</vt:lpstr>
      <vt:lpstr>Customer (3)</vt:lpstr>
      <vt:lpstr>Customer (4)</vt:lpstr>
      <vt:lpstr>Customer (5)</vt:lpstr>
      <vt:lpstr>Driver</vt:lpstr>
      <vt:lpstr>Driver (1)</vt:lpstr>
      <vt:lpstr>Driver (2)</vt:lpstr>
      <vt:lpstr>Mediatore (1)</vt:lpstr>
      <vt:lpstr>Mediatore (2)</vt:lpstr>
      <vt:lpstr>Mediatore (3) - Esaminare registrazioni</vt:lpstr>
      <vt:lpstr>Feedback – Eventi (1)</vt:lpstr>
      <vt:lpstr>Feedback – Eventi (2)</vt:lpstr>
      <vt:lpstr>Gestione feedback per un ordine</vt:lpstr>
      <vt:lpstr>Admin</vt:lpstr>
      <vt:lpstr>CyberContadino</vt:lpstr>
      <vt:lpstr>CyberContadino (2)</vt:lpstr>
      <vt:lpstr>CyberContadino (3)</vt:lpstr>
      <vt:lpstr>Notifiche</vt:lpstr>
      <vt:lpstr>Modello dei dati</vt:lpstr>
      <vt:lpstr>Diapositiva 27</vt:lpstr>
      <vt:lpstr>Diapositiva 28</vt:lpstr>
      <vt:lpstr>Diapositiva 29</vt:lpstr>
      <vt:lpstr>JSF – Java Server Faces Technology</vt:lpstr>
      <vt:lpstr>JSF (2)</vt:lpstr>
      <vt:lpstr>JSF (3)</vt:lpstr>
      <vt:lpstr>JSF (4)</vt:lpstr>
      <vt:lpstr>JSF – Expression Language (EL)</vt:lpstr>
      <vt:lpstr>JSF – Expression Language (2)</vt:lpstr>
      <vt:lpstr>JSF – Expression Language (3)</vt:lpstr>
      <vt:lpstr>Mash-up – Google Maps (1)</vt:lpstr>
      <vt:lpstr>Mash-up – Google Maps (2)</vt:lpstr>
      <vt:lpstr>Componenti Seam</vt:lpstr>
      <vt:lpstr>Contesti</vt:lpstr>
      <vt:lpstr>Bijection</vt:lpstr>
      <vt:lpstr>Business Logic</vt:lpstr>
      <vt:lpstr>Enterprise Java Bean</vt:lpstr>
      <vt:lpstr>Entity EJB</vt:lpstr>
      <vt:lpstr>Esempio di entity EJB</vt:lpstr>
      <vt:lpstr>CRUD Pojo (1)</vt:lpstr>
      <vt:lpstr>CRUD Pojo (2)</vt:lpstr>
      <vt:lpstr>Set up di JNDI data source</vt:lpstr>
      <vt:lpstr>Diapositiva 49</vt:lpstr>
      <vt:lpstr>Diapositiva 50</vt:lpstr>
      <vt:lpstr>Diapositiva 51</vt:lpstr>
      <vt:lpstr>Diapositiva 52</vt:lpstr>
      <vt:lpstr>Diapositiva 53</vt:lpstr>
      <vt:lpstr>Diapositiva 54</vt:lpstr>
      <vt:lpstr>Diapositiva 55</vt:lpstr>
      <vt:lpstr>Problemi e soluzioni proposte</vt:lpstr>
      <vt:lpstr>Inviare notifiche ad un gruppo di utenti in modo che tutti potessero visualizzarle ed accettarle.</vt:lpstr>
      <vt:lpstr>Invio di notifiche in multicast e attesa di una risposta da parte di tutti gli utenti destinatari della notifica.</vt:lpstr>
      <vt:lpstr>Invio di notifiche in multicast e attesa di una risposta da parte di tutti gli utenti destinatari della notifica.</vt:lpstr>
      <vt:lpstr>Utilizzo dei timer</vt:lpstr>
      <vt:lpstr>Processo jbpm per un ordine (1)</vt:lpstr>
      <vt:lpstr>Processo jbpm per un ordine (2)</vt:lpstr>
      <vt:lpstr>Particolari implementativi (1)</vt:lpstr>
      <vt:lpstr>Particolari implementativi (2)</vt:lpstr>
      <vt:lpstr>Registro UDDI</vt:lpstr>
      <vt:lpstr>Registro UDDI- Utilizzo</vt:lpstr>
      <vt:lpstr>Registro UDDI- una soluzione più generica</vt:lpstr>
      <vt:lpstr>Interfaccia WSDL(1/2)</vt:lpstr>
      <vt:lpstr>Interfaccia WSDL(2/2)</vt:lpstr>
      <vt:lpstr>Utilizzo del servizio</vt:lpstr>
      <vt:lpstr>Configurazione Demo Distribuita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valerio</dc:creator>
  <cp:lastModifiedBy>Valerio</cp:lastModifiedBy>
  <cp:revision>857</cp:revision>
  <dcterms:created xsi:type="dcterms:W3CDTF">2007-12-02T10:57:01Z</dcterms:created>
  <dcterms:modified xsi:type="dcterms:W3CDTF">2009-04-01T11:27:08Z</dcterms:modified>
</cp:coreProperties>
</file>