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66C1B-F84F-4FD6-9017-F56E39158A0C}" type="doc">
      <dgm:prSet loTypeId="urn:microsoft.com/office/officeart/2005/8/layout/bProcess4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F5A1C3E-74C1-4CEA-8917-CC4A18D97D08}">
      <dgm:prSet phldrT="[文本]"/>
      <dgm:spPr/>
      <dgm:t>
        <a:bodyPr/>
        <a:lstStyle/>
        <a:p>
          <a:r>
            <a:rPr lang="zh-CN" altLang="en-US" dirty="0" smtClean="0"/>
            <a:t>如果客户的数据不能备份</a:t>
          </a:r>
          <a:endParaRPr lang="zh-CN" altLang="en-US" dirty="0"/>
        </a:p>
      </dgm:t>
    </dgm:pt>
    <dgm:pt modelId="{CE92E0EE-3221-4228-A9CF-22F3E0313801}" type="parTrans" cxnId="{9423F284-D917-413C-86F2-8E8FD9DF92AD}">
      <dgm:prSet/>
      <dgm:spPr/>
      <dgm:t>
        <a:bodyPr/>
        <a:lstStyle/>
        <a:p>
          <a:endParaRPr lang="zh-CN" altLang="en-US"/>
        </a:p>
      </dgm:t>
    </dgm:pt>
    <dgm:pt modelId="{93D540EB-4D47-44A6-A463-7DD24F4CCBC9}" type="sibTrans" cxnId="{9423F284-D917-413C-86F2-8E8FD9DF92AD}">
      <dgm:prSet/>
      <dgm:spPr/>
      <dgm:t>
        <a:bodyPr/>
        <a:lstStyle/>
        <a:p>
          <a:endParaRPr lang="zh-CN" altLang="en-US"/>
        </a:p>
      </dgm:t>
    </dgm:pt>
    <dgm:pt modelId="{D4882C1F-5F59-4A55-97DC-BEEDF6895A37}">
      <dgm:prSet phldrT="[文本]"/>
      <dgm:spPr/>
      <dgm:t>
        <a:bodyPr/>
        <a:lstStyle/>
        <a:p>
          <a:pPr algn="l"/>
          <a:r>
            <a:rPr lang="zh-CN" altLang="en-US" dirty="0" smtClean="0"/>
            <a:t>只要把</a:t>
          </a:r>
          <a:r>
            <a:rPr lang="en-US" altLang="zh-CN" dirty="0" smtClean="0"/>
            <a:t>/data/Int0x_xxxxx.xml</a:t>
          </a:r>
          <a:r>
            <a:rPr lang="zh-CN" altLang="en-US" dirty="0" smtClean="0"/>
            <a:t>文件导入用户的数据库就可以。分别为以下</a:t>
          </a:r>
          <a:r>
            <a:rPr lang="en-US" altLang="zh-CN" dirty="0" smtClean="0"/>
            <a:t>10</a:t>
          </a:r>
          <a:r>
            <a:rPr lang="zh-CN" altLang="en-US" dirty="0" smtClean="0"/>
            <a:t>个文件：</a:t>
          </a:r>
          <a:endParaRPr lang="zh-CN" altLang="en-US" dirty="0" smtClean="0"/>
        </a:p>
        <a:p>
          <a:pPr algn="l"/>
          <a:r>
            <a:rPr lang="en-US" altLang="en-US" dirty="0" smtClean="0"/>
            <a:t>MaterialBom.xml</a:t>
          </a:r>
          <a:endParaRPr lang="zh-CN" altLang="en-US" dirty="0" smtClean="0"/>
        </a:p>
        <a:p>
          <a:pPr algn="l"/>
          <a:r>
            <a:rPr lang="en-US" altLang="en-US" dirty="0" smtClean="0"/>
            <a:t>MaterialBomEntry.xml</a:t>
          </a:r>
          <a:endParaRPr lang="zh-CN" altLang="en-US" dirty="0" smtClean="0"/>
        </a:p>
        <a:p>
          <a:pPr algn="l"/>
          <a:r>
            <a:rPr lang="en-US" altLang="en-US" dirty="0" smtClean="0"/>
            <a:t>PriceMgrParamters.xml</a:t>
          </a:r>
          <a:endParaRPr lang="zh-CN" altLang="en-US" dirty="0" smtClean="0"/>
        </a:p>
        <a:p>
          <a:pPr algn="l"/>
          <a:r>
            <a:rPr lang="en-US" altLang="en-US" dirty="0" smtClean="0"/>
            <a:t>Suppiler.xml</a:t>
          </a:r>
          <a:endParaRPr lang="zh-CN" altLang="en-US" dirty="0" smtClean="0"/>
        </a:p>
        <a:p>
          <a:pPr algn="l"/>
          <a:r>
            <a:rPr lang="en-US" altLang="en-US" dirty="0" smtClean="0"/>
            <a:t>TMaterial.xml</a:t>
          </a:r>
          <a:endParaRPr lang="zh-CN" altLang="en-US" dirty="0" smtClean="0"/>
        </a:p>
        <a:p>
          <a:pPr algn="l"/>
          <a:r>
            <a:rPr lang="en-US" altLang="en-US" dirty="0" smtClean="0"/>
            <a:t>TMaterialType.xml</a:t>
          </a:r>
          <a:endParaRPr lang="zh-CN" altLang="en-US" dirty="0" smtClean="0"/>
        </a:p>
        <a:p>
          <a:pPr algn="l"/>
          <a:r>
            <a:rPr lang="en-US" altLang="en-US" dirty="0" smtClean="0"/>
            <a:t>TSystemSerialNumber.xml</a:t>
          </a:r>
          <a:endParaRPr lang="zh-CN" altLang="en-US" dirty="0" smtClean="0"/>
        </a:p>
        <a:p>
          <a:pPr algn="l"/>
          <a:r>
            <a:rPr lang="en-US" altLang="en-US" dirty="0" smtClean="0"/>
            <a:t>unit.xml</a:t>
          </a:r>
          <a:endParaRPr lang="zh-CN" altLang="en-US" dirty="0" smtClean="0"/>
        </a:p>
        <a:p>
          <a:pPr algn="l"/>
          <a:r>
            <a:rPr lang="en-US" altLang="en-US" dirty="0" smtClean="0"/>
            <a:t>Warehouse.xml</a:t>
          </a:r>
          <a:endParaRPr lang="zh-CN" altLang="en-US" dirty="0" smtClean="0"/>
        </a:p>
        <a:p>
          <a:pPr algn="l"/>
          <a:r>
            <a:rPr lang="en-US" altLang="en-US" dirty="0" smtClean="0"/>
            <a:t>WarehouseType.xml</a:t>
          </a:r>
          <a:endParaRPr lang="zh-CN" altLang="en-US" dirty="0"/>
        </a:p>
      </dgm:t>
    </dgm:pt>
    <dgm:pt modelId="{DCF3352D-A61C-4778-9D95-973CCB09B997}" type="parTrans" cxnId="{026F787A-9BD2-4A93-B095-FBD8B0D0E62C}">
      <dgm:prSet/>
      <dgm:spPr/>
      <dgm:t>
        <a:bodyPr/>
        <a:lstStyle/>
        <a:p>
          <a:endParaRPr lang="zh-CN" altLang="en-US"/>
        </a:p>
      </dgm:t>
    </dgm:pt>
    <dgm:pt modelId="{14B1C151-8514-475D-B496-1FC58380B3B8}" type="sibTrans" cxnId="{026F787A-9BD2-4A93-B095-FBD8B0D0E62C}">
      <dgm:prSet/>
      <dgm:spPr/>
      <dgm:t>
        <a:bodyPr/>
        <a:lstStyle/>
        <a:p>
          <a:endParaRPr lang="zh-CN" altLang="en-US"/>
        </a:p>
      </dgm:t>
    </dgm:pt>
    <dgm:pt modelId="{8EFDD37A-0574-4B36-9A8A-D7EA90F9452A}">
      <dgm:prSet phldrT="[文本]"/>
      <dgm:spPr/>
      <dgm:t>
        <a:bodyPr/>
        <a:lstStyle/>
        <a:p>
          <a:r>
            <a:rPr lang="zh-CN" altLang="en-US" dirty="0" smtClean="0"/>
            <a:t>再按照</a:t>
          </a:r>
          <a:r>
            <a:rPr lang="en-US" altLang="zh-CN" dirty="0" smtClean="0"/>
            <a:t>table </a:t>
          </a:r>
          <a:r>
            <a:rPr lang="en-US" altLang="zh-CN" dirty="0" err="1" smtClean="0"/>
            <a:t>CurMaterialBalance</a:t>
          </a:r>
          <a:r>
            <a:rPr lang="en-US" altLang="zh-CN" dirty="0" smtClean="0"/>
            <a:t> </a:t>
          </a:r>
          <a:r>
            <a:rPr lang="zh-CN" altLang="en-US" dirty="0" smtClean="0"/>
            <a:t>和格式， 加上</a:t>
          </a:r>
          <a:r>
            <a:rPr lang="en-US" altLang="en-US" dirty="0" err="1" smtClean="0"/>
            <a:t>Tmaterial</a:t>
          </a:r>
          <a:r>
            <a:rPr lang="en-US" altLang="en-US" dirty="0" smtClean="0"/>
            <a:t> </a:t>
          </a:r>
          <a:r>
            <a:rPr lang="zh-CN" altLang="en-US" dirty="0" smtClean="0"/>
            <a:t>的数据结合成的</a:t>
          </a:r>
          <a:r>
            <a:rPr lang="en-US" altLang="zh-CN" dirty="0" smtClean="0"/>
            <a:t>excel</a:t>
          </a:r>
          <a:r>
            <a:rPr lang="zh-CN" altLang="en-US" dirty="0" smtClean="0"/>
            <a:t>表发给用户去填写</a:t>
          </a:r>
          <a:r>
            <a:rPr lang="en-US" altLang="zh-CN" dirty="0" smtClean="0"/>
            <a:t>9</a:t>
          </a:r>
          <a:r>
            <a:rPr lang="zh-CN" altLang="en-US" dirty="0" smtClean="0"/>
            <a:t>月份的仓库的结存数</a:t>
          </a:r>
          <a:endParaRPr lang="en-US" altLang="zh-CN" dirty="0" smtClean="0"/>
        </a:p>
        <a:p>
          <a:r>
            <a:rPr lang="zh-CN" altLang="en-US" i="1" dirty="0" smtClean="0">
              <a:solidFill>
                <a:schemeClr val="tx2">
                  <a:lumMod val="60000"/>
                  <a:lumOff val="40000"/>
                </a:schemeClr>
              </a:solidFill>
            </a:rPr>
            <a:t>（一般车间储备数和供应商，加工商储备数都是由用户自己用单据进行调整，如果有需要，帮用户导入那两个表）</a:t>
          </a:r>
          <a:endParaRPr lang="zh-CN" altLang="en-US" i="1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9EC41F4-5CA9-46F5-94D2-1DDE7801BE94}" type="parTrans" cxnId="{B21C1119-0890-4F30-AB1F-C5CB3BBDE5D9}">
      <dgm:prSet/>
      <dgm:spPr/>
      <dgm:t>
        <a:bodyPr/>
        <a:lstStyle/>
        <a:p>
          <a:endParaRPr lang="zh-CN" altLang="en-US"/>
        </a:p>
      </dgm:t>
    </dgm:pt>
    <dgm:pt modelId="{819C1058-F467-4142-AE70-2A410FF53559}" type="sibTrans" cxnId="{B21C1119-0890-4F30-AB1F-C5CB3BBDE5D9}">
      <dgm:prSet/>
      <dgm:spPr/>
      <dgm:t>
        <a:bodyPr/>
        <a:lstStyle/>
        <a:p>
          <a:endParaRPr lang="zh-CN" altLang="en-US"/>
        </a:p>
      </dgm:t>
    </dgm:pt>
    <dgm:pt modelId="{EC7C3211-F6BE-42F9-9A29-F4B0801E6C46}">
      <dgm:prSet phldrT="[文本]"/>
      <dgm:spPr/>
      <dgm:t>
        <a:bodyPr/>
        <a:lstStyle/>
        <a:p>
          <a:r>
            <a:rPr lang="zh-CN" altLang="en-US" dirty="0" smtClean="0"/>
            <a:t>最后导入</a:t>
          </a:r>
          <a:endParaRPr lang="en-US" altLang="zh-CN" dirty="0" smtClean="0"/>
        </a:p>
        <a:p>
          <a:r>
            <a:rPr lang="en-US" altLang="zh-CN" dirty="0" smtClean="0"/>
            <a:t>CurMaterialBalance.xml</a:t>
          </a:r>
        </a:p>
        <a:p>
          <a:r>
            <a:rPr lang="zh-CN" altLang="en-US" dirty="0" smtClean="0"/>
            <a:t>就可以</a:t>
          </a:r>
          <a:endParaRPr lang="zh-CN" altLang="en-US" dirty="0"/>
        </a:p>
      </dgm:t>
    </dgm:pt>
    <dgm:pt modelId="{7E146BEB-5AE0-496E-A16F-0096B39E27E4}" type="parTrans" cxnId="{736930EC-BBCB-47E5-925E-A6C2F69C5173}">
      <dgm:prSet/>
      <dgm:spPr/>
      <dgm:t>
        <a:bodyPr/>
        <a:lstStyle/>
        <a:p>
          <a:endParaRPr lang="zh-CN" altLang="en-US"/>
        </a:p>
      </dgm:t>
    </dgm:pt>
    <dgm:pt modelId="{B28138F0-6C8B-498D-8C88-68EB31EFB9E4}" type="sibTrans" cxnId="{736930EC-BBCB-47E5-925E-A6C2F69C5173}">
      <dgm:prSet/>
      <dgm:spPr/>
      <dgm:t>
        <a:bodyPr/>
        <a:lstStyle/>
        <a:p>
          <a:endParaRPr lang="zh-CN" altLang="en-US"/>
        </a:p>
      </dgm:t>
    </dgm:pt>
    <dgm:pt modelId="{27F70C6B-7942-4C61-A13F-AE63620000B9}" type="pres">
      <dgm:prSet presAssocID="{73F66C1B-F84F-4FD6-9017-F56E39158A0C}" presName="Name0" presStyleCnt="0">
        <dgm:presLayoutVars>
          <dgm:dir/>
          <dgm:resizeHandles/>
        </dgm:presLayoutVars>
      </dgm:prSet>
      <dgm:spPr/>
    </dgm:pt>
    <dgm:pt modelId="{8A1EE242-1632-426C-A861-EC5D7975534A}" type="pres">
      <dgm:prSet presAssocID="{CF5A1C3E-74C1-4CEA-8917-CC4A18D97D08}" presName="compNode" presStyleCnt="0"/>
      <dgm:spPr/>
    </dgm:pt>
    <dgm:pt modelId="{B0A4EC1C-9D3A-4ED9-B06D-1B44BF53B5BC}" type="pres">
      <dgm:prSet presAssocID="{CF5A1C3E-74C1-4CEA-8917-CC4A18D97D08}" presName="dummyConnPt" presStyleCnt="0"/>
      <dgm:spPr/>
    </dgm:pt>
    <dgm:pt modelId="{D0B9BFF5-8AE5-4133-BCC1-1AEAF4BAC41C}" type="pres">
      <dgm:prSet presAssocID="{CF5A1C3E-74C1-4CEA-8917-CC4A18D97D08}" presName="node" presStyleLbl="node1" presStyleIdx="0" presStyleCnt="4" custScaleX="149548" custScaleY="82288" custLinFactNeighborX="-49651" custLinFactNeighborY="112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4A20A-937E-44A8-8031-932443D865FB}" type="pres">
      <dgm:prSet presAssocID="{93D540EB-4D47-44A6-A463-7DD24F4CCBC9}" presName="sibTrans" presStyleLbl="bgSibTrans2D1" presStyleIdx="0" presStyleCnt="3"/>
      <dgm:spPr/>
    </dgm:pt>
    <dgm:pt modelId="{3509FD59-E2A9-4F69-AC51-781FD09F663F}" type="pres">
      <dgm:prSet presAssocID="{D4882C1F-5F59-4A55-97DC-BEEDF6895A37}" presName="compNode" presStyleCnt="0"/>
      <dgm:spPr/>
    </dgm:pt>
    <dgm:pt modelId="{BDDA146E-8066-481D-8AA8-2C0F1EB00390}" type="pres">
      <dgm:prSet presAssocID="{D4882C1F-5F59-4A55-97DC-BEEDF6895A37}" presName="dummyConnPt" presStyleCnt="0"/>
      <dgm:spPr/>
    </dgm:pt>
    <dgm:pt modelId="{86974455-DAE3-4392-801B-0A9F1143C2CF}" type="pres">
      <dgm:prSet presAssocID="{D4882C1F-5F59-4A55-97DC-BEEDF6895A37}" presName="node" presStyleLbl="node1" presStyleIdx="1" presStyleCnt="4" custScaleX="164060" custScaleY="376941" custLinFactNeighborX="-3552" custLinFactNeighborY="15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A8DF53-B3F0-4192-A386-D8041183DBAE}" type="pres">
      <dgm:prSet presAssocID="{14B1C151-8514-475D-B496-1FC58380B3B8}" presName="sibTrans" presStyleLbl="bgSibTrans2D1" presStyleIdx="1" presStyleCnt="3"/>
      <dgm:spPr/>
    </dgm:pt>
    <dgm:pt modelId="{AC7A4F3B-5C71-4680-8323-E5966C0C29B5}" type="pres">
      <dgm:prSet presAssocID="{8EFDD37A-0574-4B36-9A8A-D7EA90F9452A}" presName="compNode" presStyleCnt="0"/>
      <dgm:spPr/>
    </dgm:pt>
    <dgm:pt modelId="{3C65AA25-3F2E-44B4-A11D-78A689E5F9F3}" type="pres">
      <dgm:prSet presAssocID="{8EFDD37A-0574-4B36-9A8A-D7EA90F9452A}" presName="dummyConnPt" presStyleCnt="0"/>
      <dgm:spPr/>
    </dgm:pt>
    <dgm:pt modelId="{C6C9D694-84C6-441D-B8F2-FF2FA1138472}" type="pres">
      <dgm:prSet presAssocID="{8EFDD37A-0574-4B36-9A8A-D7EA90F9452A}" presName="node" presStyleLbl="node1" presStyleIdx="2" presStyleCnt="4" custScaleX="102753" custScaleY="231066" custLinFactY="-100000" custLinFactNeighborX="-2020" custLinFactNeighborY="-1255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367A0-0C14-45FE-94C4-6B16E80F1417}" type="pres">
      <dgm:prSet presAssocID="{819C1058-F467-4142-AE70-2A410FF53559}" presName="sibTrans" presStyleLbl="bgSibTrans2D1" presStyleIdx="2" presStyleCnt="3"/>
      <dgm:spPr/>
    </dgm:pt>
    <dgm:pt modelId="{C04EFB4D-1010-4258-B087-974C8B7DE3E1}" type="pres">
      <dgm:prSet presAssocID="{EC7C3211-F6BE-42F9-9A29-F4B0801E6C46}" presName="compNode" presStyleCnt="0"/>
      <dgm:spPr/>
    </dgm:pt>
    <dgm:pt modelId="{D40BE6AC-ABEC-4DC4-B938-ADC713D5BF6B}" type="pres">
      <dgm:prSet presAssocID="{EC7C3211-F6BE-42F9-9A29-F4B0801E6C46}" presName="dummyConnPt" presStyleCnt="0"/>
      <dgm:spPr/>
    </dgm:pt>
    <dgm:pt modelId="{AFCBB06C-0065-4286-93C9-A24968CD86D9}" type="pres">
      <dgm:prSet presAssocID="{EC7C3211-F6BE-42F9-9A29-F4B0801E6C46}" presName="node" presStyleLbl="node1" presStyleIdx="3" presStyleCnt="4" custScaleX="106758" custScaleY="114016" custLinFactY="100000" custLinFactNeighborX="10012" custLinFactNeighborY="1087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218F2D-DFAB-4429-B297-C61FCF7B9603}" type="presOf" srcId="{73F66C1B-F84F-4FD6-9017-F56E39158A0C}" destId="{27F70C6B-7942-4C61-A13F-AE63620000B9}" srcOrd="0" destOrd="0" presId="urn:microsoft.com/office/officeart/2005/8/layout/bProcess4"/>
    <dgm:cxn modelId="{9423F284-D917-413C-86F2-8E8FD9DF92AD}" srcId="{73F66C1B-F84F-4FD6-9017-F56E39158A0C}" destId="{CF5A1C3E-74C1-4CEA-8917-CC4A18D97D08}" srcOrd="0" destOrd="0" parTransId="{CE92E0EE-3221-4228-A9CF-22F3E0313801}" sibTransId="{93D540EB-4D47-44A6-A463-7DD24F4CCBC9}"/>
    <dgm:cxn modelId="{DA31313A-ACA3-422D-AC50-28C15F5E9E9E}" type="presOf" srcId="{CF5A1C3E-74C1-4CEA-8917-CC4A18D97D08}" destId="{D0B9BFF5-8AE5-4133-BCC1-1AEAF4BAC41C}" srcOrd="0" destOrd="0" presId="urn:microsoft.com/office/officeart/2005/8/layout/bProcess4"/>
    <dgm:cxn modelId="{D1F66F7B-7F3F-43EF-9300-265AC541B019}" type="presOf" srcId="{14B1C151-8514-475D-B496-1FC58380B3B8}" destId="{6AA8DF53-B3F0-4192-A386-D8041183DBAE}" srcOrd="0" destOrd="0" presId="urn:microsoft.com/office/officeart/2005/8/layout/bProcess4"/>
    <dgm:cxn modelId="{65647E5D-AD42-4783-A23B-EA88DF1F06EC}" type="presOf" srcId="{93D540EB-4D47-44A6-A463-7DD24F4CCBC9}" destId="{F6A4A20A-937E-44A8-8031-932443D865FB}" srcOrd="0" destOrd="0" presId="urn:microsoft.com/office/officeart/2005/8/layout/bProcess4"/>
    <dgm:cxn modelId="{D1A4D49E-72B7-4DC2-8E6C-2DA860F29DF9}" type="presOf" srcId="{8EFDD37A-0574-4B36-9A8A-D7EA90F9452A}" destId="{C6C9D694-84C6-441D-B8F2-FF2FA1138472}" srcOrd="0" destOrd="0" presId="urn:microsoft.com/office/officeart/2005/8/layout/bProcess4"/>
    <dgm:cxn modelId="{027C2BF9-DD61-4042-BC87-08BD4A261252}" type="presOf" srcId="{D4882C1F-5F59-4A55-97DC-BEEDF6895A37}" destId="{86974455-DAE3-4392-801B-0A9F1143C2CF}" srcOrd="0" destOrd="0" presId="urn:microsoft.com/office/officeart/2005/8/layout/bProcess4"/>
    <dgm:cxn modelId="{EEB4BC86-E8F6-4BBE-82E3-0C54BDB80805}" type="presOf" srcId="{EC7C3211-F6BE-42F9-9A29-F4B0801E6C46}" destId="{AFCBB06C-0065-4286-93C9-A24968CD86D9}" srcOrd="0" destOrd="0" presId="urn:microsoft.com/office/officeart/2005/8/layout/bProcess4"/>
    <dgm:cxn modelId="{026F787A-9BD2-4A93-B095-FBD8B0D0E62C}" srcId="{73F66C1B-F84F-4FD6-9017-F56E39158A0C}" destId="{D4882C1F-5F59-4A55-97DC-BEEDF6895A37}" srcOrd="1" destOrd="0" parTransId="{DCF3352D-A61C-4778-9D95-973CCB09B997}" sibTransId="{14B1C151-8514-475D-B496-1FC58380B3B8}"/>
    <dgm:cxn modelId="{736930EC-BBCB-47E5-925E-A6C2F69C5173}" srcId="{73F66C1B-F84F-4FD6-9017-F56E39158A0C}" destId="{EC7C3211-F6BE-42F9-9A29-F4B0801E6C46}" srcOrd="3" destOrd="0" parTransId="{7E146BEB-5AE0-496E-A16F-0096B39E27E4}" sibTransId="{B28138F0-6C8B-498D-8C88-68EB31EFB9E4}"/>
    <dgm:cxn modelId="{29D0DAE2-A2AD-434C-B81B-3BCE99C24B0F}" type="presOf" srcId="{819C1058-F467-4142-AE70-2A410FF53559}" destId="{609367A0-0C14-45FE-94C4-6B16E80F1417}" srcOrd="0" destOrd="0" presId="urn:microsoft.com/office/officeart/2005/8/layout/bProcess4"/>
    <dgm:cxn modelId="{B21C1119-0890-4F30-AB1F-C5CB3BBDE5D9}" srcId="{73F66C1B-F84F-4FD6-9017-F56E39158A0C}" destId="{8EFDD37A-0574-4B36-9A8A-D7EA90F9452A}" srcOrd="2" destOrd="0" parTransId="{A9EC41F4-5CA9-46F5-94D2-1DDE7801BE94}" sibTransId="{819C1058-F467-4142-AE70-2A410FF53559}"/>
    <dgm:cxn modelId="{B5CEA828-E5B9-40F5-9E44-E7EFADCDE268}" type="presParOf" srcId="{27F70C6B-7942-4C61-A13F-AE63620000B9}" destId="{8A1EE242-1632-426C-A861-EC5D7975534A}" srcOrd="0" destOrd="0" presId="urn:microsoft.com/office/officeart/2005/8/layout/bProcess4"/>
    <dgm:cxn modelId="{CA11F04C-0307-45F3-BA07-025D58B72735}" type="presParOf" srcId="{8A1EE242-1632-426C-A861-EC5D7975534A}" destId="{B0A4EC1C-9D3A-4ED9-B06D-1B44BF53B5BC}" srcOrd="0" destOrd="0" presId="urn:microsoft.com/office/officeart/2005/8/layout/bProcess4"/>
    <dgm:cxn modelId="{7E6EB301-E7A4-45C8-8529-4DA3B0D31B21}" type="presParOf" srcId="{8A1EE242-1632-426C-A861-EC5D7975534A}" destId="{D0B9BFF5-8AE5-4133-BCC1-1AEAF4BAC41C}" srcOrd="1" destOrd="0" presId="urn:microsoft.com/office/officeart/2005/8/layout/bProcess4"/>
    <dgm:cxn modelId="{25E1F5A6-44CE-4352-8872-935D2FE73E75}" type="presParOf" srcId="{27F70C6B-7942-4C61-A13F-AE63620000B9}" destId="{F6A4A20A-937E-44A8-8031-932443D865FB}" srcOrd="1" destOrd="0" presId="urn:microsoft.com/office/officeart/2005/8/layout/bProcess4"/>
    <dgm:cxn modelId="{6D863B62-D9C4-44FC-884E-965C34E815C6}" type="presParOf" srcId="{27F70C6B-7942-4C61-A13F-AE63620000B9}" destId="{3509FD59-E2A9-4F69-AC51-781FD09F663F}" srcOrd="2" destOrd="0" presId="urn:microsoft.com/office/officeart/2005/8/layout/bProcess4"/>
    <dgm:cxn modelId="{3640AFBF-214A-4180-87E8-36A5ED080604}" type="presParOf" srcId="{3509FD59-E2A9-4F69-AC51-781FD09F663F}" destId="{BDDA146E-8066-481D-8AA8-2C0F1EB00390}" srcOrd="0" destOrd="0" presId="urn:microsoft.com/office/officeart/2005/8/layout/bProcess4"/>
    <dgm:cxn modelId="{BB10DDE0-F598-4287-8C78-17DB77CA58ED}" type="presParOf" srcId="{3509FD59-E2A9-4F69-AC51-781FD09F663F}" destId="{86974455-DAE3-4392-801B-0A9F1143C2CF}" srcOrd="1" destOrd="0" presId="urn:microsoft.com/office/officeart/2005/8/layout/bProcess4"/>
    <dgm:cxn modelId="{38EBFC48-719E-4C38-BE85-8D3073A46FFC}" type="presParOf" srcId="{27F70C6B-7942-4C61-A13F-AE63620000B9}" destId="{6AA8DF53-B3F0-4192-A386-D8041183DBAE}" srcOrd="3" destOrd="0" presId="urn:microsoft.com/office/officeart/2005/8/layout/bProcess4"/>
    <dgm:cxn modelId="{3375FA3D-6A8C-4CA9-81C3-7FE4A4DB9887}" type="presParOf" srcId="{27F70C6B-7942-4C61-A13F-AE63620000B9}" destId="{AC7A4F3B-5C71-4680-8323-E5966C0C29B5}" srcOrd="4" destOrd="0" presId="urn:microsoft.com/office/officeart/2005/8/layout/bProcess4"/>
    <dgm:cxn modelId="{D86E3FB8-2746-481F-87D9-26264A56A595}" type="presParOf" srcId="{AC7A4F3B-5C71-4680-8323-E5966C0C29B5}" destId="{3C65AA25-3F2E-44B4-A11D-78A689E5F9F3}" srcOrd="0" destOrd="0" presId="urn:microsoft.com/office/officeart/2005/8/layout/bProcess4"/>
    <dgm:cxn modelId="{C8C1561E-A673-4CF8-BD26-18E4B3A1F103}" type="presParOf" srcId="{AC7A4F3B-5C71-4680-8323-E5966C0C29B5}" destId="{C6C9D694-84C6-441D-B8F2-FF2FA1138472}" srcOrd="1" destOrd="0" presId="urn:microsoft.com/office/officeart/2005/8/layout/bProcess4"/>
    <dgm:cxn modelId="{F8D68B10-F0E1-4F45-8A86-F12B51E914FB}" type="presParOf" srcId="{27F70C6B-7942-4C61-A13F-AE63620000B9}" destId="{609367A0-0C14-45FE-94C4-6B16E80F1417}" srcOrd="5" destOrd="0" presId="urn:microsoft.com/office/officeart/2005/8/layout/bProcess4"/>
    <dgm:cxn modelId="{298A5A8B-76CE-4E35-91E2-DDF7381781E9}" type="presParOf" srcId="{27F70C6B-7942-4C61-A13F-AE63620000B9}" destId="{C04EFB4D-1010-4258-B087-974C8B7DE3E1}" srcOrd="6" destOrd="0" presId="urn:microsoft.com/office/officeart/2005/8/layout/bProcess4"/>
    <dgm:cxn modelId="{31FFDE1C-5122-49E9-BF36-023A67EE71E3}" type="presParOf" srcId="{C04EFB4D-1010-4258-B087-974C8B7DE3E1}" destId="{D40BE6AC-ABEC-4DC4-B938-ADC713D5BF6B}" srcOrd="0" destOrd="0" presId="urn:microsoft.com/office/officeart/2005/8/layout/bProcess4"/>
    <dgm:cxn modelId="{794F3945-393D-4A24-93EB-7A7CDA362972}" type="presParOf" srcId="{C04EFB4D-1010-4258-B087-974C8B7DE3E1}" destId="{AFCBB06C-0065-4286-93C9-A24968CD86D9}" srcOrd="1" destOrd="0" presId="urn:microsoft.com/office/officeart/2005/8/layout/b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66C1B-F84F-4FD6-9017-F56E39158A0C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5A1C3E-74C1-4CEA-8917-CC4A18D97D08}">
      <dgm:prSet phldrT="[文本]" custT="1"/>
      <dgm:spPr/>
      <dgm:t>
        <a:bodyPr/>
        <a:lstStyle/>
        <a:p>
          <a:r>
            <a:rPr lang="zh-CN" altLang="en-US" sz="1100" dirty="0" smtClean="0"/>
            <a:t>如果客户的数据能够备份</a:t>
          </a:r>
          <a:endParaRPr lang="zh-CN" altLang="en-US" sz="1100" dirty="0"/>
        </a:p>
      </dgm:t>
    </dgm:pt>
    <dgm:pt modelId="{CE92E0EE-3221-4228-A9CF-22F3E0313801}" type="parTrans" cxnId="{9423F284-D917-413C-86F2-8E8FD9DF92AD}">
      <dgm:prSet/>
      <dgm:spPr/>
      <dgm:t>
        <a:bodyPr/>
        <a:lstStyle/>
        <a:p>
          <a:endParaRPr lang="zh-CN" altLang="en-US"/>
        </a:p>
      </dgm:t>
    </dgm:pt>
    <dgm:pt modelId="{93D540EB-4D47-44A6-A463-7DD24F4CCBC9}" type="sibTrans" cxnId="{9423F284-D917-413C-86F2-8E8FD9DF92AD}">
      <dgm:prSet/>
      <dgm:spPr/>
      <dgm:t>
        <a:bodyPr/>
        <a:lstStyle/>
        <a:p>
          <a:endParaRPr lang="zh-CN" altLang="en-US" sz="1100"/>
        </a:p>
      </dgm:t>
    </dgm:pt>
    <dgm:pt modelId="{D4882C1F-5F59-4A55-97DC-BEEDF6895A37}">
      <dgm:prSet phldrT="[文本]" custT="1"/>
      <dgm:spPr/>
      <dgm:t>
        <a:bodyPr/>
        <a:lstStyle/>
        <a:p>
          <a:r>
            <a:rPr lang="zh-CN" altLang="en-US" sz="1100" dirty="0" smtClean="0"/>
            <a:t>需要导入以下</a:t>
          </a:r>
          <a:r>
            <a:rPr lang="en-US" altLang="zh-CN" sz="1100" dirty="0" smtClean="0"/>
            <a:t>table </a:t>
          </a:r>
          <a:r>
            <a:rPr lang="zh-CN" altLang="en-US" sz="1100" dirty="0" smtClean="0"/>
            <a:t>（如果你们见到有补充，就自己备份啦！！）：</a:t>
          </a:r>
          <a:endParaRPr lang="zh-CN" altLang="en-US" sz="1100" dirty="0" smtClean="0"/>
        </a:p>
        <a:p>
          <a:r>
            <a:rPr lang="en-US" sz="1100" dirty="0" err="1" smtClean="0"/>
            <a:t>MaterialBom</a:t>
          </a:r>
          <a:endParaRPr lang="en-US" sz="1100" dirty="0" smtClean="0"/>
        </a:p>
        <a:p>
          <a:r>
            <a:rPr lang="en-US" sz="1100" dirty="0" err="1" smtClean="0"/>
            <a:t>MaterialBomEntry</a:t>
          </a:r>
          <a:endParaRPr lang="en-US" sz="1100" dirty="0" smtClean="0"/>
        </a:p>
        <a:p>
          <a:r>
            <a:rPr lang="en-US" sz="1100" dirty="0" err="1" smtClean="0"/>
            <a:t>PriceMgrParamters</a:t>
          </a:r>
          <a:endParaRPr lang="en-US" sz="1100" dirty="0" smtClean="0"/>
        </a:p>
        <a:p>
          <a:r>
            <a:rPr lang="en-US" sz="1100" dirty="0" smtClean="0"/>
            <a:t>Supplier</a:t>
          </a:r>
        </a:p>
        <a:p>
          <a:r>
            <a:rPr lang="en-US" sz="1100" dirty="0" err="1" smtClean="0"/>
            <a:t>TMaterial</a:t>
          </a:r>
          <a:endParaRPr lang="en-US" sz="1100" dirty="0" smtClean="0"/>
        </a:p>
        <a:p>
          <a:r>
            <a:rPr lang="en-US" sz="1100" dirty="0" err="1" smtClean="0"/>
            <a:t>TMaterialType</a:t>
          </a:r>
          <a:endParaRPr lang="en-US" sz="1100" dirty="0" smtClean="0"/>
        </a:p>
        <a:p>
          <a:r>
            <a:rPr lang="en-US" sz="1100" dirty="0" err="1" smtClean="0"/>
            <a:t>TSystemSerialNumber</a:t>
          </a:r>
          <a:endParaRPr lang="en-US" sz="1100" dirty="0" smtClean="0"/>
        </a:p>
        <a:p>
          <a:r>
            <a:rPr lang="en-US" sz="1100" dirty="0" smtClean="0"/>
            <a:t>Unit</a:t>
          </a:r>
        </a:p>
        <a:p>
          <a:r>
            <a:rPr lang="en-US" sz="1100" dirty="0" smtClean="0"/>
            <a:t>Warehouse</a:t>
          </a:r>
        </a:p>
        <a:p>
          <a:r>
            <a:rPr lang="en-US" sz="1100" dirty="0" err="1" smtClean="0"/>
            <a:t>WarehouseType</a:t>
          </a:r>
          <a:endParaRPr lang="en-US" sz="1100" dirty="0" smtClean="0"/>
        </a:p>
        <a:p>
          <a:r>
            <a:rPr lang="en-US" sz="1100" dirty="0" smtClean="0"/>
            <a:t>Workshop</a:t>
          </a:r>
          <a:endParaRPr lang="zh-CN" altLang="en-US" sz="1100" dirty="0" smtClean="0"/>
        </a:p>
        <a:p>
          <a:r>
            <a:rPr lang="en-US" sz="1100" dirty="0" err="1" smtClean="0"/>
            <a:t>TSystemRole</a:t>
          </a:r>
          <a:endParaRPr lang="en-US" sz="1100" dirty="0" smtClean="0"/>
        </a:p>
        <a:p>
          <a:r>
            <a:rPr lang="en-US" sz="1100" dirty="0" err="1" smtClean="0"/>
            <a:t>TSystemUser</a:t>
          </a:r>
          <a:endParaRPr lang="en-US" sz="1100" dirty="0" smtClean="0"/>
        </a:p>
        <a:p>
          <a:r>
            <a:rPr lang="en-US" sz="1100" dirty="0" err="1" smtClean="0"/>
            <a:t>TSystemUserOfRole</a:t>
          </a:r>
          <a:endParaRPr lang="en-US" sz="1100" dirty="0" smtClean="0"/>
        </a:p>
        <a:p>
          <a:r>
            <a:rPr lang="en-US" sz="1100" dirty="0" err="1" smtClean="0"/>
            <a:t>UserLogin</a:t>
          </a:r>
          <a:endParaRPr lang="en-US" sz="1100" dirty="0" smtClean="0"/>
        </a:p>
        <a:p>
          <a:r>
            <a:rPr lang="en-US" sz="1100" dirty="0" err="1" smtClean="0"/>
            <a:t>UserLoginSecurityGroup</a:t>
          </a:r>
          <a:endParaRPr lang="en-US" sz="1100" dirty="0" smtClean="0"/>
        </a:p>
        <a:p>
          <a:r>
            <a:rPr lang="en-US" sz="1100" dirty="0" err="1" smtClean="0"/>
            <a:t>UserPreference</a:t>
          </a:r>
          <a:endParaRPr lang="en-US" sz="1100" dirty="0" smtClean="0"/>
        </a:p>
        <a:p>
          <a:r>
            <a:rPr lang="en-US" sz="1100" dirty="0" err="1" smtClean="0"/>
            <a:t>UserPrefGroupType</a:t>
          </a:r>
          <a:endParaRPr lang="zh-CN" altLang="en-US" sz="1100" dirty="0"/>
        </a:p>
      </dgm:t>
    </dgm:pt>
    <dgm:pt modelId="{DCF3352D-A61C-4778-9D95-973CCB09B997}" type="parTrans" cxnId="{026F787A-9BD2-4A93-B095-FBD8B0D0E62C}">
      <dgm:prSet/>
      <dgm:spPr/>
      <dgm:t>
        <a:bodyPr/>
        <a:lstStyle/>
        <a:p>
          <a:endParaRPr lang="zh-CN" altLang="en-US"/>
        </a:p>
      </dgm:t>
    </dgm:pt>
    <dgm:pt modelId="{14B1C151-8514-475D-B496-1FC58380B3B8}" type="sibTrans" cxnId="{026F787A-9BD2-4A93-B095-FBD8B0D0E62C}">
      <dgm:prSet/>
      <dgm:spPr/>
      <dgm:t>
        <a:bodyPr/>
        <a:lstStyle/>
        <a:p>
          <a:endParaRPr lang="zh-CN" altLang="en-US" sz="1100"/>
        </a:p>
      </dgm:t>
    </dgm:pt>
    <dgm:pt modelId="{8EFDD37A-0574-4B36-9A8A-D7EA90F9452A}">
      <dgm:prSet phldrT="[文本]" custT="1"/>
      <dgm:spPr/>
      <dgm:t>
        <a:bodyPr/>
        <a:lstStyle/>
        <a:p>
          <a:r>
            <a:rPr lang="zh-CN" altLang="en-US" sz="1100" dirty="0" smtClean="0"/>
            <a:t>再按照</a:t>
          </a:r>
          <a:r>
            <a:rPr lang="en-US" altLang="zh-CN" sz="1100" dirty="0" smtClean="0"/>
            <a:t>table </a:t>
          </a:r>
          <a:r>
            <a:rPr lang="en-US" altLang="zh-CN" sz="1100" dirty="0" err="1" smtClean="0"/>
            <a:t>CurMaterialBalance</a:t>
          </a:r>
          <a:r>
            <a:rPr lang="en-US" altLang="zh-CN" sz="1100" dirty="0" smtClean="0"/>
            <a:t> </a:t>
          </a:r>
          <a:r>
            <a:rPr lang="zh-CN" altLang="en-US" sz="1100" dirty="0" smtClean="0"/>
            <a:t>和格式， 加上</a:t>
          </a:r>
          <a:r>
            <a:rPr lang="en-US" altLang="en-US" sz="1100" dirty="0" err="1" smtClean="0"/>
            <a:t>Tmaterial</a:t>
          </a:r>
          <a:r>
            <a:rPr lang="en-US" altLang="en-US" sz="1100" dirty="0" smtClean="0"/>
            <a:t> </a:t>
          </a:r>
          <a:r>
            <a:rPr lang="zh-CN" altLang="en-US" sz="1100" dirty="0" smtClean="0"/>
            <a:t>的数据结合成的</a:t>
          </a:r>
          <a:r>
            <a:rPr lang="en-US" altLang="zh-CN" sz="1100" dirty="0" smtClean="0"/>
            <a:t>excel</a:t>
          </a:r>
          <a:r>
            <a:rPr lang="zh-CN" altLang="en-US" sz="1100" dirty="0" smtClean="0"/>
            <a:t>表发给用户去填写</a:t>
          </a:r>
          <a:r>
            <a:rPr lang="en-US" altLang="zh-CN" sz="1100" dirty="0" smtClean="0"/>
            <a:t>9</a:t>
          </a:r>
          <a:r>
            <a:rPr lang="zh-CN" altLang="en-US" sz="1100" dirty="0" smtClean="0"/>
            <a:t>月份的仓库的结存数</a:t>
          </a:r>
          <a:endParaRPr lang="en-US" altLang="zh-CN" sz="1100" dirty="0" smtClean="0"/>
        </a:p>
        <a:p>
          <a:r>
            <a:rPr lang="zh-CN" altLang="en-US" sz="1100" dirty="0" smtClean="0"/>
            <a:t>（一般车间储备数和供应商，加工商储备数都是由用户自己用单据进行调整，如果有需要，帮用户导入那两个表）</a:t>
          </a:r>
          <a:endParaRPr lang="zh-CN" altLang="en-US" sz="1100" dirty="0"/>
        </a:p>
      </dgm:t>
    </dgm:pt>
    <dgm:pt modelId="{A9EC41F4-5CA9-46F5-94D2-1DDE7801BE94}" type="parTrans" cxnId="{B21C1119-0890-4F30-AB1F-C5CB3BBDE5D9}">
      <dgm:prSet/>
      <dgm:spPr/>
      <dgm:t>
        <a:bodyPr/>
        <a:lstStyle/>
        <a:p>
          <a:endParaRPr lang="zh-CN" altLang="en-US"/>
        </a:p>
      </dgm:t>
    </dgm:pt>
    <dgm:pt modelId="{819C1058-F467-4142-AE70-2A410FF53559}" type="sibTrans" cxnId="{B21C1119-0890-4F30-AB1F-C5CB3BBDE5D9}">
      <dgm:prSet/>
      <dgm:spPr/>
      <dgm:t>
        <a:bodyPr/>
        <a:lstStyle/>
        <a:p>
          <a:endParaRPr lang="zh-CN" altLang="en-US" sz="1100"/>
        </a:p>
      </dgm:t>
    </dgm:pt>
    <dgm:pt modelId="{EC7C3211-F6BE-42F9-9A29-F4B0801E6C46}">
      <dgm:prSet phldrT="[文本]" custT="1"/>
      <dgm:spPr/>
      <dgm:t>
        <a:bodyPr/>
        <a:lstStyle/>
        <a:p>
          <a:r>
            <a:rPr lang="zh-CN" altLang="en-US" sz="1100" dirty="0" smtClean="0"/>
            <a:t>最后导入</a:t>
          </a:r>
          <a:endParaRPr lang="en-US" altLang="zh-CN" sz="1100" dirty="0" smtClean="0"/>
        </a:p>
        <a:p>
          <a:r>
            <a:rPr lang="en-US" altLang="zh-CN" sz="1100" dirty="0" smtClean="0"/>
            <a:t>CurMaterialBalance.xml</a:t>
          </a:r>
        </a:p>
        <a:p>
          <a:r>
            <a:rPr lang="zh-CN" altLang="en-US" sz="1100" dirty="0" smtClean="0"/>
            <a:t>就可以</a:t>
          </a:r>
          <a:endParaRPr lang="zh-CN" altLang="en-US" sz="1100" dirty="0"/>
        </a:p>
      </dgm:t>
    </dgm:pt>
    <dgm:pt modelId="{7E146BEB-5AE0-496E-A16F-0096B39E27E4}" type="parTrans" cxnId="{736930EC-BBCB-47E5-925E-A6C2F69C5173}">
      <dgm:prSet/>
      <dgm:spPr/>
      <dgm:t>
        <a:bodyPr/>
        <a:lstStyle/>
        <a:p>
          <a:endParaRPr lang="zh-CN" altLang="en-US"/>
        </a:p>
      </dgm:t>
    </dgm:pt>
    <dgm:pt modelId="{B28138F0-6C8B-498D-8C88-68EB31EFB9E4}" type="sibTrans" cxnId="{736930EC-BBCB-47E5-925E-A6C2F69C5173}">
      <dgm:prSet/>
      <dgm:spPr/>
      <dgm:t>
        <a:bodyPr/>
        <a:lstStyle/>
        <a:p>
          <a:endParaRPr lang="zh-CN" altLang="en-US"/>
        </a:p>
      </dgm:t>
    </dgm:pt>
    <dgm:pt modelId="{935E5265-8AA9-4E5F-BC5B-B2D6D6DBE0BB}">
      <dgm:prSet phldrT="[文本]" custT="1"/>
      <dgm:spPr/>
      <dgm:t>
        <a:bodyPr/>
        <a:lstStyle/>
        <a:p>
          <a:r>
            <a:rPr lang="zh-CN" altLang="en-US" sz="1100" dirty="0" smtClean="0"/>
            <a:t>经过检查，发现以下两个</a:t>
          </a:r>
          <a:r>
            <a:rPr lang="en-US" altLang="zh-CN" sz="1100" dirty="0" smtClean="0"/>
            <a:t>table</a:t>
          </a:r>
          <a:r>
            <a:rPr lang="zh-CN" altLang="en-US" sz="1100" dirty="0" smtClean="0"/>
            <a:t>是需要修改后再导入</a:t>
          </a:r>
          <a:r>
            <a:rPr lang="zh-CN" altLang="en-US" sz="1100" dirty="0" smtClean="0"/>
            <a:t>：</a:t>
          </a:r>
          <a:endParaRPr lang="en-US" altLang="zh-CN" sz="1100" dirty="0" smtClean="0"/>
        </a:p>
        <a:p>
          <a:r>
            <a:rPr lang="en-US" altLang="en-US" sz="1100" dirty="0" err="1" smtClean="0"/>
            <a:t>MaterialBomEntry</a:t>
          </a:r>
          <a:r>
            <a:rPr lang="en-US" altLang="en-US" sz="1100" dirty="0" smtClean="0"/>
            <a:t> </a:t>
          </a:r>
          <a:r>
            <a:rPr lang="zh-CN" altLang="en-US" sz="1100" dirty="0" smtClean="0"/>
            <a:t>（加上字段‘</a:t>
          </a:r>
          <a:r>
            <a:rPr lang="en-US" altLang="en-US" sz="1100" dirty="0" smtClean="0"/>
            <a:t>'IS_BOM_MATERIAL'</a:t>
          </a:r>
          <a:r>
            <a:rPr lang="zh-CN" altLang="en-US" sz="1100" dirty="0" smtClean="0"/>
            <a:t>’</a:t>
          </a:r>
          <a:r>
            <a:rPr lang="en-US" altLang="zh-CN" sz="1100" dirty="0" smtClean="0"/>
            <a:t>)</a:t>
          </a:r>
        </a:p>
        <a:p>
          <a:r>
            <a:rPr lang="en-US" altLang="zh-CN" sz="1100" dirty="0" err="1" smtClean="0"/>
            <a:t>TSystemSerialNumber</a:t>
          </a:r>
          <a:r>
            <a:rPr lang="en-US" altLang="zh-CN" sz="1100" dirty="0" smtClean="0"/>
            <a:t> (</a:t>
          </a:r>
          <a:r>
            <a:rPr lang="zh-CN" altLang="en-US" sz="1100" dirty="0" smtClean="0"/>
            <a:t>行数从</a:t>
          </a:r>
          <a:r>
            <a:rPr lang="en-US" altLang="zh-CN" sz="1100" dirty="0" smtClean="0"/>
            <a:t>22</a:t>
          </a:r>
          <a:r>
            <a:rPr lang="zh-CN" altLang="en-US" sz="1100" dirty="0" smtClean="0"/>
            <a:t>增加到</a:t>
          </a:r>
          <a:r>
            <a:rPr lang="en-US" altLang="zh-CN" sz="1100" dirty="0" smtClean="0"/>
            <a:t>33</a:t>
          </a:r>
          <a:r>
            <a:rPr lang="zh-CN" altLang="en-US" sz="1100" dirty="0" smtClean="0"/>
            <a:t>）</a:t>
          </a:r>
          <a:endParaRPr lang="zh-CN" altLang="en-US" sz="1100" dirty="0"/>
        </a:p>
      </dgm:t>
    </dgm:pt>
    <dgm:pt modelId="{BF579348-90C0-4A91-BD21-3DD5AFC67F16}" type="parTrans" cxnId="{DE547D8D-E6B9-4410-AF7D-CD2D34230BB7}">
      <dgm:prSet/>
      <dgm:spPr/>
      <dgm:t>
        <a:bodyPr/>
        <a:lstStyle/>
        <a:p>
          <a:endParaRPr lang="zh-CN" altLang="en-US"/>
        </a:p>
      </dgm:t>
    </dgm:pt>
    <dgm:pt modelId="{218A0230-8F4B-421D-9C66-6A451D3F5C53}" type="sibTrans" cxnId="{DE547D8D-E6B9-4410-AF7D-CD2D34230BB7}">
      <dgm:prSet/>
      <dgm:spPr/>
      <dgm:t>
        <a:bodyPr/>
        <a:lstStyle/>
        <a:p>
          <a:endParaRPr lang="zh-CN" altLang="en-US" sz="1100"/>
        </a:p>
      </dgm:t>
    </dgm:pt>
    <dgm:pt modelId="{3BA173F1-6E0A-47B9-BC1A-87D5903A1326}">
      <dgm:prSet phldrT="[文本]" custT="1"/>
      <dgm:spPr/>
      <dgm:t>
        <a:bodyPr/>
        <a:lstStyle/>
        <a:p>
          <a:r>
            <a:rPr lang="zh-CN" altLang="en-US" sz="1100" dirty="0" smtClean="0"/>
            <a:t>把以上两个</a:t>
          </a:r>
          <a:r>
            <a:rPr lang="en-US" altLang="zh-CN" sz="1100" dirty="0" smtClean="0"/>
            <a:t>table</a:t>
          </a:r>
          <a:r>
            <a:rPr lang="zh-CN" altLang="en-US" sz="1100" dirty="0" smtClean="0"/>
            <a:t>对备份出来的数据进行相应调整之后，再导入</a:t>
          </a:r>
          <a:endParaRPr lang="zh-CN" altLang="en-US" sz="1100" dirty="0"/>
        </a:p>
      </dgm:t>
    </dgm:pt>
    <dgm:pt modelId="{2935C69D-9CBE-4A3F-A20E-C67412460D25}" type="parTrans" cxnId="{00FA2D32-7FB5-45DF-8B7C-9E30B0C312D7}">
      <dgm:prSet/>
      <dgm:spPr/>
      <dgm:t>
        <a:bodyPr/>
        <a:lstStyle/>
        <a:p>
          <a:endParaRPr lang="zh-CN" altLang="en-US"/>
        </a:p>
      </dgm:t>
    </dgm:pt>
    <dgm:pt modelId="{D0CDA653-9D60-47B5-AFDB-D9DC8E2E06C8}" type="sibTrans" cxnId="{00FA2D32-7FB5-45DF-8B7C-9E30B0C312D7}">
      <dgm:prSet/>
      <dgm:spPr/>
      <dgm:t>
        <a:bodyPr/>
        <a:lstStyle/>
        <a:p>
          <a:endParaRPr lang="zh-CN" altLang="en-US" sz="1100"/>
        </a:p>
      </dgm:t>
    </dgm:pt>
    <dgm:pt modelId="{27F70C6B-7942-4C61-A13F-AE63620000B9}" type="pres">
      <dgm:prSet presAssocID="{73F66C1B-F84F-4FD6-9017-F56E39158A0C}" presName="Name0" presStyleCnt="0">
        <dgm:presLayoutVars>
          <dgm:dir/>
          <dgm:resizeHandles/>
        </dgm:presLayoutVars>
      </dgm:prSet>
      <dgm:spPr/>
    </dgm:pt>
    <dgm:pt modelId="{8A1EE242-1632-426C-A861-EC5D7975534A}" type="pres">
      <dgm:prSet presAssocID="{CF5A1C3E-74C1-4CEA-8917-CC4A18D97D08}" presName="compNode" presStyleCnt="0"/>
      <dgm:spPr/>
    </dgm:pt>
    <dgm:pt modelId="{B0A4EC1C-9D3A-4ED9-B06D-1B44BF53B5BC}" type="pres">
      <dgm:prSet presAssocID="{CF5A1C3E-74C1-4CEA-8917-CC4A18D97D08}" presName="dummyConnPt" presStyleCnt="0"/>
      <dgm:spPr/>
    </dgm:pt>
    <dgm:pt modelId="{D0B9BFF5-8AE5-4133-BCC1-1AEAF4BAC41C}" type="pres">
      <dgm:prSet presAssocID="{CF5A1C3E-74C1-4CEA-8917-CC4A18D97D08}" presName="node" presStyleLbl="node1" presStyleIdx="0" presStyleCnt="6" custScaleX="207147" custScaleY="100891" custLinFactX="-22553" custLinFactNeighborX="-100000" custLinFactNeighborY="348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4A20A-937E-44A8-8031-932443D865FB}" type="pres">
      <dgm:prSet presAssocID="{93D540EB-4D47-44A6-A463-7DD24F4CCBC9}" presName="sibTrans" presStyleLbl="bgSibTrans2D1" presStyleIdx="0" presStyleCnt="5"/>
      <dgm:spPr/>
    </dgm:pt>
    <dgm:pt modelId="{3509FD59-E2A9-4F69-AC51-781FD09F663F}" type="pres">
      <dgm:prSet presAssocID="{D4882C1F-5F59-4A55-97DC-BEEDF6895A37}" presName="compNode" presStyleCnt="0"/>
      <dgm:spPr/>
    </dgm:pt>
    <dgm:pt modelId="{BDDA146E-8066-481D-8AA8-2C0F1EB00390}" type="pres">
      <dgm:prSet presAssocID="{D4882C1F-5F59-4A55-97DC-BEEDF6895A37}" presName="dummyConnPt" presStyleCnt="0"/>
      <dgm:spPr/>
    </dgm:pt>
    <dgm:pt modelId="{86974455-DAE3-4392-801B-0A9F1143C2CF}" type="pres">
      <dgm:prSet presAssocID="{D4882C1F-5F59-4A55-97DC-BEEDF6895A37}" presName="node" presStyleLbl="node1" presStyleIdx="1" presStyleCnt="6" custScaleX="236680" custScaleY="738947" custLinFactX="-44679" custLinFactY="48357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A8DF53-B3F0-4192-A386-D8041183DBAE}" type="pres">
      <dgm:prSet presAssocID="{14B1C151-8514-475D-B496-1FC58380B3B8}" presName="sibTrans" presStyleLbl="bgSibTrans2D1" presStyleIdx="1" presStyleCnt="5"/>
      <dgm:spPr/>
    </dgm:pt>
    <dgm:pt modelId="{08561DCB-A3C0-4013-9C6E-D7D1D8983EED}" type="pres">
      <dgm:prSet presAssocID="{935E5265-8AA9-4E5F-BC5B-B2D6D6DBE0BB}" presName="compNode" presStyleCnt="0"/>
      <dgm:spPr/>
    </dgm:pt>
    <dgm:pt modelId="{86F8B40A-2400-4C87-83C2-1CC6A5A6EBEF}" type="pres">
      <dgm:prSet presAssocID="{935E5265-8AA9-4E5F-BC5B-B2D6D6DBE0BB}" presName="dummyConnPt" presStyleCnt="0"/>
      <dgm:spPr/>
    </dgm:pt>
    <dgm:pt modelId="{9B9D42F1-3549-4683-B7F3-75C72FCC69EC}" type="pres">
      <dgm:prSet presAssocID="{935E5265-8AA9-4E5F-BC5B-B2D6D6DBE0BB}" presName="node" presStyleLbl="node1" presStyleIdx="2" presStyleCnt="6" custScaleX="285814" custScaleY="173886" custLinFactX="100000" custLinFactY="-352985" custLinFactNeighborX="143983" custLinFactNeighborY="-4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DAC2F-27E6-426E-B35F-EE93A7FE94CE}" type="pres">
      <dgm:prSet presAssocID="{218A0230-8F4B-421D-9C66-6A451D3F5C53}" presName="sibTrans" presStyleLbl="bgSibTrans2D1" presStyleIdx="2" presStyleCnt="5"/>
      <dgm:spPr/>
    </dgm:pt>
    <dgm:pt modelId="{6B5E8A93-8848-4BF9-AE72-6E9C1B77A21F}" type="pres">
      <dgm:prSet presAssocID="{3BA173F1-6E0A-47B9-BC1A-87D5903A1326}" presName="compNode" presStyleCnt="0"/>
      <dgm:spPr/>
    </dgm:pt>
    <dgm:pt modelId="{8ED086B0-9BB2-43E7-AC9F-FB37A6FB00A8}" type="pres">
      <dgm:prSet presAssocID="{3BA173F1-6E0A-47B9-BC1A-87D5903A1326}" presName="dummyConnPt" presStyleCnt="0"/>
      <dgm:spPr/>
    </dgm:pt>
    <dgm:pt modelId="{E790FFDC-8344-4DFB-AA4F-410982EEFDB2}" type="pres">
      <dgm:prSet presAssocID="{3BA173F1-6E0A-47B9-BC1A-87D5903A1326}" presName="node" presStyleLbl="node1" presStyleIdx="3" presStyleCnt="6" custScaleX="197988" custScaleY="172704" custLinFactX="-56589" custLinFactY="-200000" custLinFactNeighborX="-100000" custLinFactNeighborY="-245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C44A51-8347-42E8-A0D6-6C4A43A1C653}" type="pres">
      <dgm:prSet presAssocID="{D0CDA653-9D60-47B5-AFDB-D9DC8E2E06C8}" presName="sibTrans" presStyleLbl="bgSibTrans2D1" presStyleIdx="3" presStyleCnt="5"/>
      <dgm:spPr/>
    </dgm:pt>
    <dgm:pt modelId="{AC7A4F3B-5C71-4680-8323-E5966C0C29B5}" type="pres">
      <dgm:prSet presAssocID="{8EFDD37A-0574-4B36-9A8A-D7EA90F9452A}" presName="compNode" presStyleCnt="0"/>
      <dgm:spPr/>
    </dgm:pt>
    <dgm:pt modelId="{3C65AA25-3F2E-44B4-A11D-78A689E5F9F3}" type="pres">
      <dgm:prSet presAssocID="{8EFDD37A-0574-4B36-9A8A-D7EA90F9452A}" presName="dummyConnPt" presStyleCnt="0"/>
      <dgm:spPr/>
    </dgm:pt>
    <dgm:pt modelId="{C6C9D694-84C6-441D-B8F2-FF2FA1138472}" type="pres">
      <dgm:prSet presAssocID="{8EFDD37A-0574-4B36-9A8A-D7EA90F9452A}" presName="node" presStyleLbl="node1" presStyleIdx="4" presStyleCnt="6" custScaleX="210370" custScaleY="333629" custLinFactNeighborX="96912" custLinFactNeighborY="738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367A0-0C14-45FE-94C4-6B16E80F1417}" type="pres">
      <dgm:prSet presAssocID="{819C1058-F467-4142-AE70-2A410FF53559}" presName="sibTrans" presStyleLbl="bgSibTrans2D1" presStyleIdx="4" presStyleCnt="5"/>
      <dgm:spPr/>
    </dgm:pt>
    <dgm:pt modelId="{C04EFB4D-1010-4258-B087-974C8B7DE3E1}" type="pres">
      <dgm:prSet presAssocID="{EC7C3211-F6BE-42F9-9A29-F4B0801E6C46}" presName="compNode" presStyleCnt="0"/>
      <dgm:spPr/>
    </dgm:pt>
    <dgm:pt modelId="{D40BE6AC-ABEC-4DC4-B938-ADC713D5BF6B}" type="pres">
      <dgm:prSet presAssocID="{EC7C3211-F6BE-42F9-9A29-F4B0801E6C46}" presName="dummyConnPt" presStyleCnt="0"/>
      <dgm:spPr/>
    </dgm:pt>
    <dgm:pt modelId="{AFCBB06C-0065-4286-93C9-A24968CD86D9}" type="pres">
      <dgm:prSet presAssocID="{EC7C3211-F6BE-42F9-9A29-F4B0801E6C46}" presName="node" presStyleLbl="node1" presStyleIdx="5" presStyleCnt="6" custScaleX="146532" custScaleY="187019" custLinFactX="-75447" custLinFactY="203453" custLinFactNeighborX="-100000" custLinFactNeighborY="3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FBB556-752A-4FA2-A8B3-953AC07F723F}" type="presOf" srcId="{14B1C151-8514-475D-B496-1FC58380B3B8}" destId="{6AA8DF53-B3F0-4192-A386-D8041183DBAE}" srcOrd="0" destOrd="0" presId="urn:microsoft.com/office/officeart/2005/8/layout/bProcess4"/>
    <dgm:cxn modelId="{8602091C-61BD-44A8-A358-EA6A8D2330D3}" type="presOf" srcId="{819C1058-F467-4142-AE70-2A410FF53559}" destId="{609367A0-0C14-45FE-94C4-6B16E80F1417}" srcOrd="0" destOrd="0" presId="urn:microsoft.com/office/officeart/2005/8/layout/bProcess4"/>
    <dgm:cxn modelId="{2A9D032C-E926-447F-9704-7C6F9A38EB1A}" type="presOf" srcId="{CF5A1C3E-74C1-4CEA-8917-CC4A18D97D08}" destId="{D0B9BFF5-8AE5-4133-BCC1-1AEAF4BAC41C}" srcOrd="0" destOrd="0" presId="urn:microsoft.com/office/officeart/2005/8/layout/bProcess4"/>
    <dgm:cxn modelId="{C6B87C51-B5AC-43F0-874F-D99F1B09B396}" type="presOf" srcId="{93D540EB-4D47-44A6-A463-7DD24F4CCBC9}" destId="{F6A4A20A-937E-44A8-8031-932443D865FB}" srcOrd="0" destOrd="0" presId="urn:microsoft.com/office/officeart/2005/8/layout/bProcess4"/>
    <dgm:cxn modelId="{9423F284-D917-413C-86F2-8E8FD9DF92AD}" srcId="{73F66C1B-F84F-4FD6-9017-F56E39158A0C}" destId="{CF5A1C3E-74C1-4CEA-8917-CC4A18D97D08}" srcOrd="0" destOrd="0" parTransId="{CE92E0EE-3221-4228-A9CF-22F3E0313801}" sibTransId="{93D540EB-4D47-44A6-A463-7DD24F4CCBC9}"/>
    <dgm:cxn modelId="{F0BB4D76-581E-457C-BC0B-A8E1307798C7}" type="presOf" srcId="{218A0230-8F4B-421D-9C66-6A451D3F5C53}" destId="{12BDAC2F-27E6-426E-B35F-EE93A7FE94CE}" srcOrd="0" destOrd="0" presId="urn:microsoft.com/office/officeart/2005/8/layout/bProcess4"/>
    <dgm:cxn modelId="{736930EC-BBCB-47E5-925E-A6C2F69C5173}" srcId="{73F66C1B-F84F-4FD6-9017-F56E39158A0C}" destId="{EC7C3211-F6BE-42F9-9A29-F4B0801E6C46}" srcOrd="5" destOrd="0" parTransId="{7E146BEB-5AE0-496E-A16F-0096B39E27E4}" sibTransId="{B28138F0-6C8B-498D-8C88-68EB31EFB9E4}"/>
    <dgm:cxn modelId="{DE547D8D-E6B9-4410-AF7D-CD2D34230BB7}" srcId="{73F66C1B-F84F-4FD6-9017-F56E39158A0C}" destId="{935E5265-8AA9-4E5F-BC5B-B2D6D6DBE0BB}" srcOrd="2" destOrd="0" parTransId="{BF579348-90C0-4A91-BD21-3DD5AFC67F16}" sibTransId="{218A0230-8F4B-421D-9C66-6A451D3F5C53}"/>
    <dgm:cxn modelId="{1E1F3C3F-4BBE-48E7-8F12-9773F0181B4D}" type="presOf" srcId="{D0CDA653-9D60-47B5-AFDB-D9DC8E2E06C8}" destId="{4AC44A51-8347-42E8-A0D6-6C4A43A1C653}" srcOrd="0" destOrd="0" presId="urn:microsoft.com/office/officeart/2005/8/layout/bProcess4"/>
    <dgm:cxn modelId="{E447F0EF-E19B-4E34-979C-9CE806DA58D5}" type="presOf" srcId="{73F66C1B-F84F-4FD6-9017-F56E39158A0C}" destId="{27F70C6B-7942-4C61-A13F-AE63620000B9}" srcOrd="0" destOrd="0" presId="urn:microsoft.com/office/officeart/2005/8/layout/bProcess4"/>
    <dgm:cxn modelId="{B21C1119-0890-4F30-AB1F-C5CB3BBDE5D9}" srcId="{73F66C1B-F84F-4FD6-9017-F56E39158A0C}" destId="{8EFDD37A-0574-4B36-9A8A-D7EA90F9452A}" srcOrd="4" destOrd="0" parTransId="{A9EC41F4-5CA9-46F5-94D2-1DDE7801BE94}" sibTransId="{819C1058-F467-4142-AE70-2A410FF53559}"/>
    <dgm:cxn modelId="{026F787A-9BD2-4A93-B095-FBD8B0D0E62C}" srcId="{73F66C1B-F84F-4FD6-9017-F56E39158A0C}" destId="{D4882C1F-5F59-4A55-97DC-BEEDF6895A37}" srcOrd="1" destOrd="0" parTransId="{DCF3352D-A61C-4778-9D95-973CCB09B997}" sibTransId="{14B1C151-8514-475D-B496-1FC58380B3B8}"/>
    <dgm:cxn modelId="{DAA16FF3-189D-4A90-A4DE-A37A0ED8CAD4}" type="presOf" srcId="{935E5265-8AA9-4E5F-BC5B-B2D6D6DBE0BB}" destId="{9B9D42F1-3549-4683-B7F3-75C72FCC69EC}" srcOrd="0" destOrd="0" presId="urn:microsoft.com/office/officeart/2005/8/layout/bProcess4"/>
    <dgm:cxn modelId="{8F1F8859-E194-4765-9CF4-1B15E2333AD8}" type="presOf" srcId="{EC7C3211-F6BE-42F9-9A29-F4B0801E6C46}" destId="{AFCBB06C-0065-4286-93C9-A24968CD86D9}" srcOrd="0" destOrd="0" presId="urn:microsoft.com/office/officeart/2005/8/layout/bProcess4"/>
    <dgm:cxn modelId="{52A00045-1DC7-4A95-B0F0-B5805747F580}" type="presOf" srcId="{8EFDD37A-0574-4B36-9A8A-D7EA90F9452A}" destId="{C6C9D694-84C6-441D-B8F2-FF2FA1138472}" srcOrd="0" destOrd="0" presId="urn:microsoft.com/office/officeart/2005/8/layout/bProcess4"/>
    <dgm:cxn modelId="{D9193A06-A503-4FA1-9F98-05983D1BB549}" type="presOf" srcId="{D4882C1F-5F59-4A55-97DC-BEEDF6895A37}" destId="{86974455-DAE3-4392-801B-0A9F1143C2CF}" srcOrd="0" destOrd="0" presId="urn:microsoft.com/office/officeart/2005/8/layout/bProcess4"/>
    <dgm:cxn modelId="{00FA2D32-7FB5-45DF-8B7C-9E30B0C312D7}" srcId="{73F66C1B-F84F-4FD6-9017-F56E39158A0C}" destId="{3BA173F1-6E0A-47B9-BC1A-87D5903A1326}" srcOrd="3" destOrd="0" parTransId="{2935C69D-9CBE-4A3F-A20E-C67412460D25}" sibTransId="{D0CDA653-9D60-47B5-AFDB-D9DC8E2E06C8}"/>
    <dgm:cxn modelId="{F9A1AD26-6744-4406-92E1-6BCC3564C6A4}" type="presOf" srcId="{3BA173F1-6E0A-47B9-BC1A-87D5903A1326}" destId="{E790FFDC-8344-4DFB-AA4F-410982EEFDB2}" srcOrd="0" destOrd="0" presId="urn:microsoft.com/office/officeart/2005/8/layout/bProcess4"/>
    <dgm:cxn modelId="{C78A610D-2E3E-4F9D-A1A7-D7099AC528C6}" type="presParOf" srcId="{27F70C6B-7942-4C61-A13F-AE63620000B9}" destId="{8A1EE242-1632-426C-A861-EC5D7975534A}" srcOrd="0" destOrd="0" presId="urn:microsoft.com/office/officeart/2005/8/layout/bProcess4"/>
    <dgm:cxn modelId="{B985CA0D-B0B6-4E43-A300-287259F40B25}" type="presParOf" srcId="{8A1EE242-1632-426C-A861-EC5D7975534A}" destId="{B0A4EC1C-9D3A-4ED9-B06D-1B44BF53B5BC}" srcOrd="0" destOrd="0" presId="urn:microsoft.com/office/officeart/2005/8/layout/bProcess4"/>
    <dgm:cxn modelId="{A93B849F-B708-48DE-A88C-A73EDF0E826C}" type="presParOf" srcId="{8A1EE242-1632-426C-A861-EC5D7975534A}" destId="{D0B9BFF5-8AE5-4133-BCC1-1AEAF4BAC41C}" srcOrd="1" destOrd="0" presId="urn:microsoft.com/office/officeart/2005/8/layout/bProcess4"/>
    <dgm:cxn modelId="{B9742B0F-A522-40BE-B290-051CAD25F1E9}" type="presParOf" srcId="{27F70C6B-7942-4C61-A13F-AE63620000B9}" destId="{F6A4A20A-937E-44A8-8031-932443D865FB}" srcOrd="1" destOrd="0" presId="urn:microsoft.com/office/officeart/2005/8/layout/bProcess4"/>
    <dgm:cxn modelId="{64EEB8FE-75BF-43D0-B012-8FCF742572AB}" type="presParOf" srcId="{27F70C6B-7942-4C61-A13F-AE63620000B9}" destId="{3509FD59-E2A9-4F69-AC51-781FD09F663F}" srcOrd="2" destOrd="0" presId="urn:microsoft.com/office/officeart/2005/8/layout/bProcess4"/>
    <dgm:cxn modelId="{3A46018D-D2E6-4A85-9984-A02A69B44C8D}" type="presParOf" srcId="{3509FD59-E2A9-4F69-AC51-781FD09F663F}" destId="{BDDA146E-8066-481D-8AA8-2C0F1EB00390}" srcOrd="0" destOrd="0" presId="urn:microsoft.com/office/officeart/2005/8/layout/bProcess4"/>
    <dgm:cxn modelId="{4A6376B9-5F08-4E78-87DB-60987682060C}" type="presParOf" srcId="{3509FD59-E2A9-4F69-AC51-781FD09F663F}" destId="{86974455-DAE3-4392-801B-0A9F1143C2CF}" srcOrd="1" destOrd="0" presId="urn:microsoft.com/office/officeart/2005/8/layout/bProcess4"/>
    <dgm:cxn modelId="{91B39270-BF0E-44A2-ADFD-31D8AAD5D505}" type="presParOf" srcId="{27F70C6B-7942-4C61-A13F-AE63620000B9}" destId="{6AA8DF53-B3F0-4192-A386-D8041183DBAE}" srcOrd="3" destOrd="0" presId="urn:microsoft.com/office/officeart/2005/8/layout/bProcess4"/>
    <dgm:cxn modelId="{706FA49D-02F6-4F46-BF9F-0B7868D1FDA8}" type="presParOf" srcId="{27F70C6B-7942-4C61-A13F-AE63620000B9}" destId="{08561DCB-A3C0-4013-9C6E-D7D1D8983EED}" srcOrd="4" destOrd="0" presId="urn:microsoft.com/office/officeart/2005/8/layout/bProcess4"/>
    <dgm:cxn modelId="{21841FD0-3DB2-4BEF-BA48-E04589E6F8B4}" type="presParOf" srcId="{08561DCB-A3C0-4013-9C6E-D7D1D8983EED}" destId="{86F8B40A-2400-4C87-83C2-1CC6A5A6EBEF}" srcOrd="0" destOrd="0" presId="urn:microsoft.com/office/officeart/2005/8/layout/bProcess4"/>
    <dgm:cxn modelId="{9F9A348D-F9A3-4ABF-A54D-C5D8399D373D}" type="presParOf" srcId="{08561DCB-A3C0-4013-9C6E-D7D1D8983EED}" destId="{9B9D42F1-3549-4683-B7F3-75C72FCC69EC}" srcOrd="1" destOrd="0" presId="urn:microsoft.com/office/officeart/2005/8/layout/bProcess4"/>
    <dgm:cxn modelId="{A6FC19DF-7011-4770-84AD-932EE735AB96}" type="presParOf" srcId="{27F70C6B-7942-4C61-A13F-AE63620000B9}" destId="{12BDAC2F-27E6-426E-B35F-EE93A7FE94CE}" srcOrd="5" destOrd="0" presId="urn:microsoft.com/office/officeart/2005/8/layout/bProcess4"/>
    <dgm:cxn modelId="{899301A4-BF15-40A9-914E-2CA4FAD3EFEB}" type="presParOf" srcId="{27F70C6B-7942-4C61-A13F-AE63620000B9}" destId="{6B5E8A93-8848-4BF9-AE72-6E9C1B77A21F}" srcOrd="6" destOrd="0" presId="urn:microsoft.com/office/officeart/2005/8/layout/bProcess4"/>
    <dgm:cxn modelId="{DDED0E19-937F-48AB-882F-06AE47BEEF08}" type="presParOf" srcId="{6B5E8A93-8848-4BF9-AE72-6E9C1B77A21F}" destId="{8ED086B0-9BB2-43E7-AC9F-FB37A6FB00A8}" srcOrd="0" destOrd="0" presId="urn:microsoft.com/office/officeart/2005/8/layout/bProcess4"/>
    <dgm:cxn modelId="{D3E3CFDA-C06B-424A-8930-F9C867D88500}" type="presParOf" srcId="{6B5E8A93-8848-4BF9-AE72-6E9C1B77A21F}" destId="{E790FFDC-8344-4DFB-AA4F-410982EEFDB2}" srcOrd="1" destOrd="0" presId="urn:microsoft.com/office/officeart/2005/8/layout/bProcess4"/>
    <dgm:cxn modelId="{E5C3A518-9119-4381-A59B-053769654165}" type="presParOf" srcId="{27F70C6B-7942-4C61-A13F-AE63620000B9}" destId="{4AC44A51-8347-42E8-A0D6-6C4A43A1C653}" srcOrd="7" destOrd="0" presId="urn:microsoft.com/office/officeart/2005/8/layout/bProcess4"/>
    <dgm:cxn modelId="{8066734F-F38F-4C7C-BF57-F14D05A8CF30}" type="presParOf" srcId="{27F70C6B-7942-4C61-A13F-AE63620000B9}" destId="{AC7A4F3B-5C71-4680-8323-E5966C0C29B5}" srcOrd="8" destOrd="0" presId="urn:microsoft.com/office/officeart/2005/8/layout/bProcess4"/>
    <dgm:cxn modelId="{94E4A947-C652-433A-84EC-3C1441C8FA9C}" type="presParOf" srcId="{AC7A4F3B-5C71-4680-8323-E5966C0C29B5}" destId="{3C65AA25-3F2E-44B4-A11D-78A689E5F9F3}" srcOrd="0" destOrd="0" presId="urn:microsoft.com/office/officeart/2005/8/layout/bProcess4"/>
    <dgm:cxn modelId="{0097B549-97CB-46F4-ACDF-8D2672165773}" type="presParOf" srcId="{AC7A4F3B-5C71-4680-8323-E5966C0C29B5}" destId="{C6C9D694-84C6-441D-B8F2-FF2FA1138472}" srcOrd="1" destOrd="0" presId="urn:microsoft.com/office/officeart/2005/8/layout/bProcess4"/>
    <dgm:cxn modelId="{26C548F5-568D-40E6-AC41-7F5B51E6ADB2}" type="presParOf" srcId="{27F70C6B-7942-4C61-A13F-AE63620000B9}" destId="{609367A0-0C14-45FE-94C4-6B16E80F1417}" srcOrd="9" destOrd="0" presId="urn:microsoft.com/office/officeart/2005/8/layout/bProcess4"/>
    <dgm:cxn modelId="{51E871BB-B5A3-456F-B13A-0502AA5822E1}" type="presParOf" srcId="{27F70C6B-7942-4C61-A13F-AE63620000B9}" destId="{C04EFB4D-1010-4258-B087-974C8B7DE3E1}" srcOrd="10" destOrd="0" presId="urn:microsoft.com/office/officeart/2005/8/layout/bProcess4"/>
    <dgm:cxn modelId="{7B6B4B60-5706-4353-B3CB-694F3668CCF5}" type="presParOf" srcId="{C04EFB4D-1010-4258-B087-974C8B7DE3E1}" destId="{D40BE6AC-ABEC-4DC4-B938-ADC713D5BF6B}" srcOrd="0" destOrd="0" presId="urn:microsoft.com/office/officeart/2005/8/layout/bProcess4"/>
    <dgm:cxn modelId="{2C6A7FD6-609E-4BD5-843C-2061917EC322}" type="presParOf" srcId="{C04EFB4D-1010-4258-B087-974C8B7DE3E1}" destId="{AFCBB06C-0065-4286-93C9-A24968CD86D9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142976" y="285728"/>
          <a:ext cx="7786742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571472" y="285728"/>
          <a:ext cx="8286808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268</Words>
  <PresentationFormat>全屏显示(4:3)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9</cp:revision>
  <dcterms:created xsi:type="dcterms:W3CDTF">2012-09-05T16:34:29Z</dcterms:created>
  <dcterms:modified xsi:type="dcterms:W3CDTF">2012-09-05T17:20:08Z</dcterms:modified>
</cp:coreProperties>
</file>