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96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83C1F9"/>
    <a:srgbClr val="A1C9ED"/>
    <a:srgbClr val="333333"/>
    <a:srgbClr val="5F5F5F"/>
    <a:srgbClr val="808080"/>
    <a:srgbClr val="B2B2B2"/>
    <a:srgbClr val="47721C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25" autoAdjust="0"/>
    <p:restoredTop sz="99215" autoAdjust="0"/>
  </p:normalViewPr>
  <p:slideViewPr>
    <p:cSldViewPr>
      <p:cViewPr>
        <p:scale>
          <a:sx n="75" d="100"/>
          <a:sy n="75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DD72A-0237-4FF1-BF93-C042EBD527AA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6B4061D4-FA2B-4309-BE09-18D4C5166996}">
      <dgm:prSet/>
      <dgm:spPr/>
      <dgm:t>
        <a:bodyPr/>
        <a:lstStyle/>
        <a:p>
          <a:pPr rtl="0"/>
          <a:r>
            <a:rPr lang="zh-CN" dirty="0" smtClean="0"/>
            <a:t>新加功能介绍</a:t>
          </a:r>
          <a:endParaRPr lang="en-US" dirty="0"/>
        </a:p>
      </dgm:t>
    </dgm:pt>
    <dgm:pt modelId="{ECBE13E1-2934-49A1-A8C7-35D19B5CB7DC}" type="parTrans" cxnId="{122C5EAB-F573-4679-8E96-80D721F80A77}">
      <dgm:prSet/>
      <dgm:spPr/>
      <dgm:t>
        <a:bodyPr/>
        <a:lstStyle/>
        <a:p>
          <a:endParaRPr lang="zh-CN" altLang="en-US"/>
        </a:p>
      </dgm:t>
    </dgm:pt>
    <dgm:pt modelId="{7776A720-3A38-4D7A-8FFC-FF1D3B5A53DE}" type="sibTrans" cxnId="{122C5EAB-F573-4679-8E96-80D721F80A77}">
      <dgm:prSet/>
      <dgm:spPr/>
      <dgm:t>
        <a:bodyPr/>
        <a:lstStyle/>
        <a:p>
          <a:endParaRPr lang="zh-CN" altLang="en-US"/>
        </a:p>
      </dgm:t>
    </dgm:pt>
    <dgm:pt modelId="{EA9E8799-1FD8-4D53-AEB7-55793D634FFA}">
      <dgm:prSet/>
      <dgm:spPr/>
      <dgm:t>
        <a:bodyPr/>
        <a:lstStyle/>
        <a:p>
          <a:pPr rtl="0"/>
          <a:r>
            <a:rPr lang="zh-CN" dirty="0" smtClean="0"/>
            <a:t>成品</a:t>
          </a:r>
          <a:r>
            <a:rPr lang="zh-CN" dirty="0" smtClean="0"/>
            <a:t>进</a:t>
          </a:r>
          <a:r>
            <a:rPr lang="en-US" altLang="zh-CN" dirty="0" smtClean="0"/>
            <a:t>/</a:t>
          </a:r>
          <a:r>
            <a:rPr lang="zh-CN" altLang="en-US" dirty="0" smtClean="0"/>
            <a:t>出</a:t>
          </a:r>
          <a:r>
            <a:rPr lang="zh-CN" dirty="0" smtClean="0"/>
            <a:t>仓</a:t>
          </a:r>
          <a:r>
            <a:rPr lang="zh-CN" dirty="0" smtClean="0"/>
            <a:t>单</a:t>
          </a:r>
          <a:endParaRPr lang="en-US" dirty="0"/>
        </a:p>
      </dgm:t>
    </dgm:pt>
    <dgm:pt modelId="{23CBFD8B-753F-48FF-8C4F-129E7AE28DB3}" type="parTrans" cxnId="{65F0FCC9-02EB-41CE-B53A-F4645C9A5AA1}">
      <dgm:prSet/>
      <dgm:spPr/>
      <dgm:t>
        <a:bodyPr/>
        <a:lstStyle/>
        <a:p>
          <a:endParaRPr lang="zh-CN" altLang="en-US"/>
        </a:p>
      </dgm:t>
    </dgm:pt>
    <dgm:pt modelId="{2F80931C-E42E-49AF-BBEB-7C63F94BAD88}" type="sibTrans" cxnId="{65F0FCC9-02EB-41CE-B53A-F4645C9A5AA1}">
      <dgm:prSet/>
      <dgm:spPr/>
      <dgm:t>
        <a:bodyPr/>
        <a:lstStyle/>
        <a:p>
          <a:endParaRPr lang="zh-CN" altLang="en-US"/>
        </a:p>
      </dgm:t>
    </dgm:pt>
    <dgm:pt modelId="{17DBB754-78EC-4A3F-877A-6E594A158335}">
      <dgm:prSet/>
      <dgm:spPr/>
      <dgm:t>
        <a:bodyPr/>
        <a:lstStyle/>
        <a:p>
          <a:pPr rtl="0"/>
          <a:r>
            <a:rPr lang="zh-CN" dirty="0" smtClean="0"/>
            <a:t>成品</a:t>
          </a:r>
          <a:r>
            <a:rPr lang="zh-CN" dirty="0" smtClean="0"/>
            <a:t>进</a:t>
          </a:r>
          <a:r>
            <a:rPr lang="en-US" altLang="zh-CN" dirty="0" smtClean="0"/>
            <a:t>/</a:t>
          </a:r>
          <a:r>
            <a:rPr lang="zh-CN" altLang="en-US" dirty="0" smtClean="0"/>
            <a:t>出</a:t>
          </a:r>
          <a:r>
            <a:rPr lang="zh-CN" dirty="0" smtClean="0"/>
            <a:t>仓</a:t>
          </a:r>
          <a:r>
            <a:rPr lang="zh-CN" dirty="0" smtClean="0"/>
            <a:t>确认单</a:t>
          </a:r>
          <a:endParaRPr lang="en-US" dirty="0"/>
        </a:p>
      </dgm:t>
    </dgm:pt>
    <dgm:pt modelId="{7F56126F-8198-4BED-9B77-01E98AB22341}" type="parTrans" cxnId="{E8F752BB-119A-494B-9F27-5A3355BD4BE2}">
      <dgm:prSet/>
      <dgm:spPr/>
      <dgm:t>
        <a:bodyPr/>
        <a:lstStyle/>
        <a:p>
          <a:endParaRPr lang="zh-CN" altLang="en-US"/>
        </a:p>
      </dgm:t>
    </dgm:pt>
    <dgm:pt modelId="{E55DB280-F736-49D4-B2C2-55098B4322E2}" type="sibTrans" cxnId="{E8F752BB-119A-494B-9F27-5A3355BD4BE2}">
      <dgm:prSet/>
      <dgm:spPr/>
      <dgm:t>
        <a:bodyPr/>
        <a:lstStyle/>
        <a:p>
          <a:endParaRPr lang="zh-CN" altLang="en-US"/>
        </a:p>
      </dgm:t>
    </dgm:pt>
    <dgm:pt modelId="{185890BE-8654-4F75-923F-3067785A6AFF}">
      <dgm:prSet/>
      <dgm:spPr/>
      <dgm:t>
        <a:bodyPr/>
        <a:lstStyle/>
        <a:p>
          <a:pPr rtl="0"/>
          <a:r>
            <a:rPr lang="zh-CN" dirty="0" smtClean="0"/>
            <a:t>出货通知单</a:t>
          </a:r>
          <a:endParaRPr lang="zh-CN" dirty="0"/>
        </a:p>
      </dgm:t>
    </dgm:pt>
    <dgm:pt modelId="{654B7BDB-74BF-429D-B45B-11E99E5D1C67}" type="parTrans" cxnId="{5A8F4925-0143-43F9-A525-E96CC7526CB0}">
      <dgm:prSet/>
      <dgm:spPr/>
      <dgm:t>
        <a:bodyPr/>
        <a:lstStyle/>
        <a:p>
          <a:endParaRPr lang="zh-CN" altLang="en-US"/>
        </a:p>
      </dgm:t>
    </dgm:pt>
    <dgm:pt modelId="{97CDEBB0-5AFC-42CC-9F53-3A071EF4DC9D}" type="sibTrans" cxnId="{5A8F4925-0143-43F9-A525-E96CC7526CB0}">
      <dgm:prSet/>
      <dgm:spPr/>
      <dgm:t>
        <a:bodyPr/>
        <a:lstStyle/>
        <a:p>
          <a:endParaRPr lang="zh-CN" altLang="en-US"/>
        </a:p>
      </dgm:t>
    </dgm:pt>
    <dgm:pt modelId="{90A06980-E3A6-478E-B6AD-B446DD6CD61F}">
      <dgm:prSet/>
      <dgm:spPr/>
      <dgm:t>
        <a:bodyPr/>
        <a:lstStyle/>
        <a:p>
          <a:pPr rtl="0"/>
          <a:r>
            <a:rPr lang="zh-CN" dirty="0" smtClean="0"/>
            <a:t>成品模块功能</a:t>
          </a:r>
          <a:r>
            <a:rPr lang="zh-CN" altLang="en-US" dirty="0" smtClean="0"/>
            <a:t>操作演示</a:t>
          </a:r>
          <a:endParaRPr lang="en-US" dirty="0"/>
        </a:p>
      </dgm:t>
    </dgm:pt>
    <dgm:pt modelId="{AA1DC729-BDD5-4137-B1F3-6253D35469CB}" type="sibTrans" cxnId="{44088197-2836-449D-AB65-9BD2B0F3EE27}">
      <dgm:prSet/>
      <dgm:spPr/>
      <dgm:t>
        <a:bodyPr/>
        <a:lstStyle/>
        <a:p>
          <a:endParaRPr lang="zh-CN" altLang="en-US"/>
        </a:p>
      </dgm:t>
    </dgm:pt>
    <dgm:pt modelId="{03971671-7C58-4127-9175-F2E5F75E4036}" type="parTrans" cxnId="{44088197-2836-449D-AB65-9BD2B0F3EE27}">
      <dgm:prSet/>
      <dgm:spPr/>
      <dgm:t>
        <a:bodyPr/>
        <a:lstStyle/>
        <a:p>
          <a:endParaRPr lang="zh-CN" altLang="en-US"/>
        </a:p>
      </dgm:t>
    </dgm:pt>
    <dgm:pt modelId="{DD145FC7-9CF5-4349-9D83-2ED1F5C4A8CE}" type="pres">
      <dgm:prSet presAssocID="{2A8DD72A-0237-4FF1-BF93-C042EBD527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7E78F3-2FFB-49A1-9E00-6F6E542F5164}" type="pres">
      <dgm:prSet presAssocID="{6B4061D4-FA2B-4309-BE09-18D4C5166996}" presName="parentLin" presStyleCnt="0"/>
      <dgm:spPr/>
    </dgm:pt>
    <dgm:pt modelId="{FAEFE33F-0C83-41E3-BD05-AAFB83F27067}" type="pres">
      <dgm:prSet presAssocID="{6B4061D4-FA2B-4309-BE09-18D4C516699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DD039F0-8C4F-4724-8454-C07F0B31CF1D}" type="pres">
      <dgm:prSet presAssocID="{6B4061D4-FA2B-4309-BE09-18D4C516699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28ED8-C0EE-4BE3-9879-7760897BD603}" type="pres">
      <dgm:prSet presAssocID="{6B4061D4-FA2B-4309-BE09-18D4C5166996}" presName="negativeSpace" presStyleCnt="0"/>
      <dgm:spPr/>
    </dgm:pt>
    <dgm:pt modelId="{0904142C-822D-4AE3-B0C8-B6A1629E38FD}" type="pres">
      <dgm:prSet presAssocID="{6B4061D4-FA2B-4309-BE09-18D4C5166996}" presName="childText" presStyleLbl="conFgAcc1" presStyleIdx="0" presStyleCnt="2">
        <dgm:presLayoutVars>
          <dgm:bulletEnabled val="1"/>
        </dgm:presLayoutVars>
      </dgm:prSet>
      <dgm:spPr/>
    </dgm:pt>
    <dgm:pt modelId="{299603FE-CE73-49F4-8B16-F6B19F20739A}" type="pres">
      <dgm:prSet presAssocID="{7776A720-3A38-4D7A-8FFC-FF1D3B5A53DE}" presName="spaceBetweenRectangles" presStyleCnt="0"/>
      <dgm:spPr/>
    </dgm:pt>
    <dgm:pt modelId="{336FEA07-1DF8-405E-9D58-5F4B11124A77}" type="pres">
      <dgm:prSet presAssocID="{90A06980-E3A6-478E-B6AD-B446DD6CD61F}" presName="parentLin" presStyleCnt="0"/>
      <dgm:spPr/>
    </dgm:pt>
    <dgm:pt modelId="{E4E72EF8-C2B2-40D8-90F4-91E11CA350E4}" type="pres">
      <dgm:prSet presAssocID="{90A06980-E3A6-478E-B6AD-B446DD6CD61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70B1F0C-D866-4B95-B2F3-31375FED7905}" type="pres">
      <dgm:prSet presAssocID="{90A06980-E3A6-478E-B6AD-B446DD6CD61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BB9CE7-6E27-49A4-B2EB-1636B064A98C}" type="pres">
      <dgm:prSet presAssocID="{90A06980-E3A6-478E-B6AD-B446DD6CD61F}" presName="negativeSpace" presStyleCnt="0"/>
      <dgm:spPr/>
    </dgm:pt>
    <dgm:pt modelId="{76BA47BD-F0F0-4876-83F0-205A30473C5E}" type="pres">
      <dgm:prSet presAssocID="{90A06980-E3A6-478E-B6AD-B446DD6CD61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E58756-5149-4D12-925D-11C7D32B64CA}" type="presOf" srcId="{90A06980-E3A6-478E-B6AD-B446DD6CD61F}" destId="{C70B1F0C-D866-4B95-B2F3-31375FED7905}" srcOrd="1" destOrd="0" presId="urn:microsoft.com/office/officeart/2005/8/layout/list1"/>
    <dgm:cxn modelId="{65F0FCC9-02EB-41CE-B53A-F4645C9A5AA1}" srcId="{90A06980-E3A6-478E-B6AD-B446DD6CD61F}" destId="{EA9E8799-1FD8-4D53-AEB7-55793D634FFA}" srcOrd="0" destOrd="0" parTransId="{23CBFD8B-753F-48FF-8C4F-129E7AE28DB3}" sibTransId="{2F80931C-E42E-49AF-BBEB-7C63F94BAD88}"/>
    <dgm:cxn modelId="{5A8F4925-0143-43F9-A525-E96CC7526CB0}" srcId="{90A06980-E3A6-478E-B6AD-B446DD6CD61F}" destId="{185890BE-8654-4F75-923F-3067785A6AFF}" srcOrd="2" destOrd="0" parTransId="{654B7BDB-74BF-429D-B45B-11E99E5D1C67}" sibTransId="{97CDEBB0-5AFC-42CC-9F53-3A071EF4DC9D}"/>
    <dgm:cxn modelId="{122C5EAB-F573-4679-8E96-80D721F80A77}" srcId="{2A8DD72A-0237-4FF1-BF93-C042EBD527AA}" destId="{6B4061D4-FA2B-4309-BE09-18D4C5166996}" srcOrd="0" destOrd="0" parTransId="{ECBE13E1-2934-49A1-A8C7-35D19B5CB7DC}" sibTransId="{7776A720-3A38-4D7A-8FFC-FF1D3B5A53DE}"/>
    <dgm:cxn modelId="{6F06340E-3084-4298-BA76-292E534831E1}" type="presOf" srcId="{90A06980-E3A6-478E-B6AD-B446DD6CD61F}" destId="{E4E72EF8-C2B2-40D8-90F4-91E11CA350E4}" srcOrd="0" destOrd="0" presId="urn:microsoft.com/office/officeart/2005/8/layout/list1"/>
    <dgm:cxn modelId="{E8F752BB-119A-494B-9F27-5A3355BD4BE2}" srcId="{90A06980-E3A6-478E-B6AD-B446DD6CD61F}" destId="{17DBB754-78EC-4A3F-877A-6E594A158335}" srcOrd="1" destOrd="0" parTransId="{7F56126F-8198-4BED-9B77-01E98AB22341}" sibTransId="{E55DB280-F736-49D4-B2C2-55098B4322E2}"/>
    <dgm:cxn modelId="{41F7CDCA-432B-48A3-9F4C-5FD6AA26B48A}" type="presOf" srcId="{6B4061D4-FA2B-4309-BE09-18D4C5166996}" destId="{FAEFE33F-0C83-41E3-BD05-AAFB83F27067}" srcOrd="0" destOrd="0" presId="urn:microsoft.com/office/officeart/2005/8/layout/list1"/>
    <dgm:cxn modelId="{7A7498A0-0132-4F47-871B-4BC3F2C64BD1}" type="presOf" srcId="{6B4061D4-FA2B-4309-BE09-18D4C5166996}" destId="{9DD039F0-8C4F-4724-8454-C07F0B31CF1D}" srcOrd="1" destOrd="0" presId="urn:microsoft.com/office/officeart/2005/8/layout/list1"/>
    <dgm:cxn modelId="{5593EEB3-6A99-4517-AEDC-A93CDAD5867C}" type="presOf" srcId="{EA9E8799-1FD8-4D53-AEB7-55793D634FFA}" destId="{76BA47BD-F0F0-4876-83F0-205A30473C5E}" srcOrd="0" destOrd="0" presId="urn:microsoft.com/office/officeart/2005/8/layout/list1"/>
    <dgm:cxn modelId="{3D385365-4292-41E1-86E9-36B6DE4D100E}" type="presOf" srcId="{17DBB754-78EC-4A3F-877A-6E594A158335}" destId="{76BA47BD-F0F0-4876-83F0-205A30473C5E}" srcOrd="0" destOrd="1" presId="urn:microsoft.com/office/officeart/2005/8/layout/list1"/>
    <dgm:cxn modelId="{44088197-2836-449D-AB65-9BD2B0F3EE27}" srcId="{2A8DD72A-0237-4FF1-BF93-C042EBD527AA}" destId="{90A06980-E3A6-478E-B6AD-B446DD6CD61F}" srcOrd="1" destOrd="0" parTransId="{03971671-7C58-4127-9175-F2E5F75E4036}" sibTransId="{AA1DC729-BDD5-4137-B1F3-6253D35469CB}"/>
    <dgm:cxn modelId="{79880D43-18D7-4DCB-B021-38EE9DB15E53}" type="presOf" srcId="{185890BE-8654-4F75-923F-3067785A6AFF}" destId="{76BA47BD-F0F0-4876-83F0-205A30473C5E}" srcOrd="0" destOrd="2" presId="urn:microsoft.com/office/officeart/2005/8/layout/list1"/>
    <dgm:cxn modelId="{4D83BAE6-C6E8-4C0E-BA33-29F18C207286}" type="presOf" srcId="{2A8DD72A-0237-4FF1-BF93-C042EBD527AA}" destId="{DD145FC7-9CF5-4349-9D83-2ED1F5C4A8CE}" srcOrd="0" destOrd="0" presId="urn:microsoft.com/office/officeart/2005/8/layout/list1"/>
    <dgm:cxn modelId="{D2F82AD0-0F8B-4DDD-8569-2C4A91B48BDB}" type="presParOf" srcId="{DD145FC7-9CF5-4349-9D83-2ED1F5C4A8CE}" destId="{C27E78F3-2FFB-49A1-9E00-6F6E542F5164}" srcOrd="0" destOrd="0" presId="urn:microsoft.com/office/officeart/2005/8/layout/list1"/>
    <dgm:cxn modelId="{71C7C24D-D4BA-432F-9158-48D8D6A20273}" type="presParOf" srcId="{C27E78F3-2FFB-49A1-9E00-6F6E542F5164}" destId="{FAEFE33F-0C83-41E3-BD05-AAFB83F27067}" srcOrd="0" destOrd="0" presId="urn:microsoft.com/office/officeart/2005/8/layout/list1"/>
    <dgm:cxn modelId="{1BF3129C-6E7A-46B4-B70D-AE02BA027E5E}" type="presParOf" srcId="{C27E78F3-2FFB-49A1-9E00-6F6E542F5164}" destId="{9DD039F0-8C4F-4724-8454-C07F0B31CF1D}" srcOrd="1" destOrd="0" presId="urn:microsoft.com/office/officeart/2005/8/layout/list1"/>
    <dgm:cxn modelId="{5432F144-66C7-4469-86D1-6695625E7907}" type="presParOf" srcId="{DD145FC7-9CF5-4349-9D83-2ED1F5C4A8CE}" destId="{82828ED8-C0EE-4BE3-9879-7760897BD603}" srcOrd="1" destOrd="0" presId="urn:microsoft.com/office/officeart/2005/8/layout/list1"/>
    <dgm:cxn modelId="{B8FCD4B8-D4A2-4D45-BFAD-DE5AA3B22BE1}" type="presParOf" srcId="{DD145FC7-9CF5-4349-9D83-2ED1F5C4A8CE}" destId="{0904142C-822D-4AE3-B0C8-B6A1629E38FD}" srcOrd="2" destOrd="0" presId="urn:microsoft.com/office/officeart/2005/8/layout/list1"/>
    <dgm:cxn modelId="{45FF90C7-6F9C-46D9-9BD3-FEFF77C811BB}" type="presParOf" srcId="{DD145FC7-9CF5-4349-9D83-2ED1F5C4A8CE}" destId="{299603FE-CE73-49F4-8B16-F6B19F20739A}" srcOrd="3" destOrd="0" presId="urn:microsoft.com/office/officeart/2005/8/layout/list1"/>
    <dgm:cxn modelId="{91E1235C-47C7-46AE-8DD6-69CE4FCF874B}" type="presParOf" srcId="{DD145FC7-9CF5-4349-9D83-2ED1F5C4A8CE}" destId="{336FEA07-1DF8-405E-9D58-5F4B11124A77}" srcOrd="4" destOrd="0" presId="urn:microsoft.com/office/officeart/2005/8/layout/list1"/>
    <dgm:cxn modelId="{50F0E99B-C731-416B-9841-53C375ECCA5B}" type="presParOf" srcId="{336FEA07-1DF8-405E-9D58-5F4B11124A77}" destId="{E4E72EF8-C2B2-40D8-90F4-91E11CA350E4}" srcOrd="0" destOrd="0" presId="urn:microsoft.com/office/officeart/2005/8/layout/list1"/>
    <dgm:cxn modelId="{9C5EA8F5-E45E-42E0-93E3-3E7BF3CFD75C}" type="presParOf" srcId="{336FEA07-1DF8-405E-9D58-5F4B11124A77}" destId="{C70B1F0C-D866-4B95-B2F3-31375FED7905}" srcOrd="1" destOrd="0" presId="urn:microsoft.com/office/officeart/2005/8/layout/list1"/>
    <dgm:cxn modelId="{4A00B17D-DD4E-4070-8ABD-35DDE18E80F3}" type="presParOf" srcId="{DD145FC7-9CF5-4349-9D83-2ED1F5C4A8CE}" destId="{B4BB9CE7-6E27-49A4-B2EB-1636B064A98C}" srcOrd="5" destOrd="0" presId="urn:microsoft.com/office/officeart/2005/8/layout/list1"/>
    <dgm:cxn modelId="{17F81D10-B5F5-47F7-8A3B-FA390ED33699}" type="presParOf" srcId="{DD145FC7-9CF5-4349-9D83-2ED1F5C4A8CE}" destId="{76BA47BD-F0F0-4876-83F0-205A30473C5E}" srcOrd="6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8DD72A-0237-4FF1-BF93-C042EBD527AA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EEBF4AB-6E81-4F98-B0EE-1D3CED8FE1B3}">
      <dgm:prSet custT="1"/>
      <dgm:spPr/>
      <dgm:t>
        <a:bodyPr/>
        <a:lstStyle/>
        <a:p>
          <a:pPr rtl="0"/>
          <a:r>
            <a:rPr lang="zh-CN" sz="1800" dirty="0" smtClean="0"/>
            <a:t>基础资料维护</a:t>
          </a:r>
          <a:endParaRPr lang="en-US" sz="1800" dirty="0"/>
        </a:p>
      </dgm:t>
    </dgm:pt>
    <dgm:pt modelId="{71B0116D-3D07-4633-ACE7-8422D54D2A7F}" type="parTrans" cxnId="{547DE44C-9CA1-4985-B4C9-65679E2F71C9}">
      <dgm:prSet/>
      <dgm:spPr/>
      <dgm:t>
        <a:bodyPr/>
        <a:lstStyle/>
        <a:p>
          <a:endParaRPr lang="zh-CN" altLang="en-US"/>
        </a:p>
      </dgm:t>
    </dgm:pt>
    <dgm:pt modelId="{C7EE2B24-7335-4095-A389-2D98CB106FCD}" type="sibTrans" cxnId="{547DE44C-9CA1-4985-B4C9-65679E2F71C9}">
      <dgm:prSet/>
      <dgm:spPr/>
      <dgm:t>
        <a:bodyPr/>
        <a:lstStyle/>
        <a:p>
          <a:endParaRPr lang="zh-CN" altLang="en-US"/>
        </a:p>
      </dgm:t>
    </dgm:pt>
    <dgm:pt modelId="{C9CF0072-0A22-4EE9-98B3-F4C96CF90365}">
      <dgm:prSet custT="1"/>
      <dgm:spPr/>
      <dgm:t>
        <a:bodyPr/>
        <a:lstStyle/>
        <a:p>
          <a:pPr rtl="0"/>
          <a:r>
            <a:rPr lang="zh-CN" sz="1200" dirty="0" smtClean="0"/>
            <a:t>料品资料维护</a:t>
          </a:r>
          <a:r>
            <a:rPr lang="en-US" altLang="zh-CN" sz="1200" dirty="0" smtClean="0"/>
            <a:t> </a:t>
          </a:r>
          <a:r>
            <a:rPr lang="en-US" altLang="zh-CN" sz="1200" dirty="0" smtClean="0">
              <a:solidFill>
                <a:schemeClr val="accent6"/>
              </a:solidFill>
            </a:rPr>
            <a:t>-  </a:t>
          </a:r>
          <a:r>
            <a:rPr lang="zh-CN" altLang="en-US" sz="1200" dirty="0" smtClean="0">
              <a:solidFill>
                <a:schemeClr val="accent6"/>
              </a:solidFill>
            </a:rPr>
            <a:t>现在料品资料维护总分类分为五类 </a:t>
          </a:r>
          <a:r>
            <a:rPr lang="en-US" altLang="zh-CN" sz="1200" dirty="0" smtClean="0">
              <a:solidFill>
                <a:schemeClr val="accent6"/>
              </a:solidFill>
            </a:rPr>
            <a:t>– </a:t>
          </a:r>
          <a:r>
            <a:rPr lang="zh-CN" altLang="en-US" sz="1200" dirty="0" smtClean="0">
              <a:solidFill>
                <a:schemeClr val="accent6"/>
              </a:solidFill>
            </a:rPr>
            <a:t>“成品”“半成品”“原材料”“安装包装”“黒胚件”。这五个一级分类不可以修改。用户可以再这五个一级分类下新建</a:t>
          </a:r>
          <a:r>
            <a:rPr lang="en-US" altLang="zh-CN" sz="1200" dirty="0" smtClean="0">
              <a:solidFill>
                <a:schemeClr val="accent6"/>
              </a:solidFill>
            </a:rPr>
            <a:t>/</a:t>
          </a:r>
          <a:r>
            <a:rPr lang="zh-CN" altLang="en-US" sz="1200" dirty="0" smtClean="0">
              <a:solidFill>
                <a:schemeClr val="accent6"/>
              </a:solidFill>
            </a:rPr>
            <a:t>修改</a:t>
          </a:r>
          <a:r>
            <a:rPr lang="en-US" altLang="zh-CN" sz="1200" dirty="0" smtClean="0">
              <a:solidFill>
                <a:schemeClr val="accent6"/>
              </a:solidFill>
            </a:rPr>
            <a:t>/</a:t>
          </a:r>
          <a:r>
            <a:rPr lang="zh-CN" altLang="en-US" sz="1200" dirty="0" smtClean="0">
              <a:solidFill>
                <a:schemeClr val="accent6"/>
              </a:solidFill>
            </a:rPr>
            <a:t>删除二级，三级分类等等。新</a:t>
          </a:r>
          <a:r>
            <a:rPr lang="zh-CN" altLang="en-US" sz="1200" dirty="0" smtClean="0">
              <a:solidFill>
                <a:schemeClr val="accent6"/>
              </a:solidFill>
            </a:rPr>
            <a:t>加“安装包装”物料类型，此物料类型是用于成品板的定义，例如</a:t>
          </a:r>
          <a:r>
            <a:rPr lang="en-US" altLang="zh-CN" sz="1200" dirty="0" smtClean="0">
              <a:solidFill>
                <a:schemeClr val="accent6"/>
              </a:solidFill>
            </a:rPr>
            <a:t>, </a:t>
          </a:r>
          <a:r>
            <a:rPr lang="zh-CN" altLang="en-US" sz="1200" dirty="0" smtClean="0">
              <a:solidFill>
                <a:schemeClr val="accent6"/>
              </a:solidFill>
            </a:rPr>
            <a:t>“桌子（</a:t>
          </a:r>
          <a:r>
            <a:rPr lang="en-US" altLang="zh-CN" sz="1200" dirty="0" smtClean="0">
              <a:solidFill>
                <a:schemeClr val="accent6"/>
              </a:solidFill>
            </a:rPr>
            <a:t>128</a:t>
          </a:r>
          <a:r>
            <a:rPr lang="zh-CN" altLang="en-US" sz="1200" dirty="0" smtClean="0">
              <a:solidFill>
                <a:schemeClr val="accent6"/>
              </a:solidFill>
            </a:rPr>
            <a:t>）</a:t>
          </a:r>
          <a:r>
            <a:rPr lang="en-US" altLang="zh-CN" sz="1200" dirty="0" smtClean="0">
              <a:solidFill>
                <a:schemeClr val="accent6"/>
              </a:solidFill>
            </a:rPr>
            <a:t>- </a:t>
          </a:r>
          <a:r>
            <a:rPr lang="zh-CN" altLang="en-US" sz="1200" dirty="0" smtClean="0">
              <a:solidFill>
                <a:schemeClr val="accent6"/>
              </a:solidFill>
            </a:rPr>
            <a:t>顶充”</a:t>
          </a:r>
          <a:r>
            <a:rPr lang="en-US" altLang="zh-CN" sz="1200" dirty="0" smtClean="0">
              <a:solidFill>
                <a:schemeClr val="accent6"/>
              </a:solidFill>
            </a:rPr>
            <a:t>.</a:t>
          </a:r>
          <a:endParaRPr lang="en-US" sz="1200" dirty="0"/>
        </a:p>
      </dgm:t>
    </dgm:pt>
    <dgm:pt modelId="{D1868413-4611-49C4-9B89-1DAE139AC6A9}" type="parTrans" cxnId="{4BA656FF-D26B-48E1-A35C-61C6524FA4EA}">
      <dgm:prSet/>
      <dgm:spPr/>
      <dgm:t>
        <a:bodyPr/>
        <a:lstStyle/>
        <a:p>
          <a:endParaRPr lang="zh-CN" altLang="en-US"/>
        </a:p>
      </dgm:t>
    </dgm:pt>
    <dgm:pt modelId="{788F1BE4-0E53-4FFE-8662-C05344FB7548}" type="sibTrans" cxnId="{4BA656FF-D26B-48E1-A35C-61C6524FA4EA}">
      <dgm:prSet/>
      <dgm:spPr/>
      <dgm:t>
        <a:bodyPr/>
        <a:lstStyle/>
        <a:p>
          <a:endParaRPr lang="zh-CN" altLang="en-US"/>
        </a:p>
      </dgm:t>
    </dgm:pt>
    <dgm:pt modelId="{522938AF-134B-4935-9BE1-6ED55D854508}">
      <dgm:prSet custT="1"/>
      <dgm:spPr/>
      <dgm:t>
        <a:bodyPr/>
        <a:lstStyle/>
        <a:p>
          <a:pPr rtl="0"/>
          <a:r>
            <a:rPr lang="en-US" sz="1200" dirty="0" smtClean="0"/>
            <a:t>BOM</a:t>
          </a:r>
          <a:r>
            <a:rPr lang="zh-CN" sz="1200" dirty="0" smtClean="0"/>
            <a:t>单资料维护</a:t>
          </a:r>
          <a:r>
            <a:rPr lang="en-US" altLang="zh-CN" sz="1200" dirty="0" smtClean="0"/>
            <a:t> </a:t>
          </a:r>
          <a:r>
            <a:rPr lang="en-US" altLang="zh-CN" sz="1200" dirty="0" smtClean="0">
              <a:solidFill>
                <a:schemeClr val="accent6"/>
              </a:solidFill>
            </a:rPr>
            <a:t>-  </a:t>
          </a:r>
          <a:r>
            <a:rPr lang="zh-CN" altLang="en-US" sz="1200" dirty="0" smtClean="0">
              <a:solidFill>
                <a:schemeClr val="accent6"/>
              </a:solidFill>
            </a:rPr>
            <a:t>在</a:t>
          </a:r>
          <a:r>
            <a:rPr lang="en-US" altLang="zh-CN" sz="1200" dirty="0" smtClean="0">
              <a:solidFill>
                <a:schemeClr val="accent6"/>
              </a:solidFill>
            </a:rPr>
            <a:t>BOM</a:t>
          </a:r>
          <a:r>
            <a:rPr lang="zh-CN" altLang="en-US" sz="1200" dirty="0" smtClean="0">
              <a:solidFill>
                <a:schemeClr val="accent6"/>
              </a:solidFill>
            </a:rPr>
            <a:t>单分类中加入“是否</a:t>
          </a:r>
          <a:r>
            <a:rPr lang="en-US" altLang="zh-CN" sz="1200" dirty="0" smtClean="0">
              <a:solidFill>
                <a:schemeClr val="accent6"/>
              </a:solidFill>
            </a:rPr>
            <a:t>BOM</a:t>
          </a:r>
          <a:r>
            <a:rPr lang="zh-CN" altLang="en-US" sz="1200" dirty="0" smtClean="0">
              <a:solidFill>
                <a:schemeClr val="accent6"/>
              </a:solidFill>
            </a:rPr>
            <a:t>物料”，此选项是用于产成品的成本计算。选择应如下：如果此</a:t>
          </a:r>
          <a:r>
            <a:rPr lang="en-US" altLang="zh-CN" sz="1200" dirty="0" smtClean="0">
              <a:solidFill>
                <a:schemeClr val="accent6"/>
              </a:solidFill>
            </a:rPr>
            <a:t>BOM</a:t>
          </a:r>
          <a:r>
            <a:rPr lang="zh-CN" altLang="en-US" sz="1200" dirty="0" smtClean="0">
              <a:solidFill>
                <a:schemeClr val="accent6"/>
              </a:solidFill>
            </a:rPr>
            <a:t>为</a:t>
          </a:r>
          <a:r>
            <a:rPr lang="zh-CN" altLang="en-US" sz="1300" dirty="0" smtClean="0">
              <a:solidFill>
                <a:schemeClr val="accent6"/>
              </a:solidFill>
            </a:rPr>
            <a:t>“安装包装”</a:t>
          </a:r>
          <a:r>
            <a:rPr lang="zh-CN" altLang="en-US" sz="1200" dirty="0" smtClean="0">
              <a:solidFill>
                <a:schemeClr val="accent6"/>
              </a:solidFill>
            </a:rPr>
            <a:t>类型物料，请在对应的产成品分录中选择“是”，其他情况都选择“否”。例如</a:t>
          </a:r>
          <a:r>
            <a:rPr lang="en-US" altLang="zh-CN" sz="1200" dirty="0" smtClean="0">
              <a:solidFill>
                <a:schemeClr val="accent6"/>
              </a:solidFill>
            </a:rPr>
            <a:t>, </a:t>
          </a:r>
          <a:r>
            <a:rPr lang="zh-CN" altLang="en-US" sz="1200" dirty="0" smtClean="0">
              <a:solidFill>
                <a:schemeClr val="accent6"/>
              </a:solidFill>
            </a:rPr>
            <a:t>“桌子（</a:t>
          </a:r>
          <a:r>
            <a:rPr lang="en-US" altLang="zh-CN" sz="1200" dirty="0" smtClean="0">
              <a:solidFill>
                <a:schemeClr val="accent6"/>
              </a:solidFill>
            </a:rPr>
            <a:t>128</a:t>
          </a:r>
          <a:r>
            <a:rPr lang="zh-CN" altLang="en-US" sz="1200" dirty="0" smtClean="0">
              <a:solidFill>
                <a:schemeClr val="accent6"/>
              </a:solidFill>
            </a:rPr>
            <a:t>）</a:t>
          </a:r>
          <a:r>
            <a:rPr lang="en-US" altLang="zh-CN" sz="1200" dirty="0" smtClean="0">
              <a:solidFill>
                <a:schemeClr val="accent6"/>
              </a:solidFill>
            </a:rPr>
            <a:t>- </a:t>
          </a:r>
          <a:r>
            <a:rPr lang="zh-CN" altLang="en-US" sz="1200" dirty="0" smtClean="0">
              <a:solidFill>
                <a:schemeClr val="accent6"/>
              </a:solidFill>
            </a:rPr>
            <a:t>顶充”</a:t>
          </a:r>
          <a:r>
            <a:rPr lang="en-US" altLang="zh-CN" sz="1200" dirty="0" smtClean="0">
              <a:solidFill>
                <a:schemeClr val="accent6"/>
              </a:solidFill>
            </a:rPr>
            <a:t>BOM</a:t>
          </a:r>
          <a:r>
            <a:rPr lang="zh-CN" altLang="en-US" sz="1200" dirty="0" smtClean="0">
              <a:solidFill>
                <a:schemeClr val="accent6"/>
              </a:solidFill>
            </a:rPr>
            <a:t>单，分录中“桌子”物料的该选项选择“是”，其他都选择“否”</a:t>
          </a:r>
          <a:endParaRPr lang="en-US" sz="1200" dirty="0"/>
        </a:p>
      </dgm:t>
    </dgm:pt>
    <dgm:pt modelId="{1FFD119E-E064-4395-AB23-8B4E7AF71FD6}" type="parTrans" cxnId="{6B3377D3-AF4C-40BD-8A52-FAC19E86C1B8}">
      <dgm:prSet/>
      <dgm:spPr/>
      <dgm:t>
        <a:bodyPr/>
        <a:lstStyle/>
        <a:p>
          <a:endParaRPr lang="zh-CN" altLang="en-US"/>
        </a:p>
      </dgm:t>
    </dgm:pt>
    <dgm:pt modelId="{B497AEB5-61AF-4B33-989D-CE8F21686F8B}" type="sibTrans" cxnId="{6B3377D3-AF4C-40BD-8A52-FAC19E86C1B8}">
      <dgm:prSet/>
      <dgm:spPr/>
      <dgm:t>
        <a:bodyPr/>
        <a:lstStyle/>
        <a:p>
          <a:endParaRPr lang="zh-CN" altLang="en-US"/>
        </a:p>
      </dgm:t>
    </dgm:pt>
    <dgm:pt modelId="{B56946F3-1E10-41E2-9CE1-4C286F8E8CF8}">
      <dgm:prSet custT="1"/>
      <dgm:spPr/>
      <dgm:t>
        <a:bodyPr/>
        <a:lstStyle/>
        <a:p>
          <a:pPr rtl="0"/>
          <a:r>
            <a:rPr lang="zh-CN" sz="1200" dirty="0" smtClean="0"/>
            <a:t>地区表维护</a:t>
          </a:r>
          <a:r>
            <a:rPr lang="en-US" altLang="zh-CN" sz="1200" dirty="0" smtClean="0"/>
            <a:t> </a:t>
          </a:r>
          <a:r>
            <a:rPr lang="en-US" altLang="zh-CN" sz="1200" dirty="0" smtClean="0">
              <a:solidFill>
                <a:schemeClr val="accent6"/>
              </a:solidFill>
            </a:rPr>
            <a:t>-  </a:t>
          </a:r>
          <a:r>
            <a:rPr lang="zh-CN" altLang="en-US" sz="1200" dirty="0" smtClean="0">
              <a:solidFill>
                <a:schemeClr val="accent6"/>
              </a:solidFill>
            </a:rPr>
            <a:t>此表主要用于对地区代码的维护，此地区主要用于“出货通知单”中的目的地。</a:t>
          </a:r>
          <a:endParaRPr lang="en-US" sz="1200" dirty="0"/>
        </a:p>
      </dgm:t>
    </dgm:pt>
    <dgm:pt modelId="{C64631F8-05FF-4AE0-B754-27BCCDA80B7F}" type="parTrans" cxnId="{C16100CE-83E5-4D1D-8A6A-683A93BA48BD}">
      <dgm:prSet/>
      <dgm:spPr/>
      <dgm:t>
        <a:bodyPr/>
        <a:lstStyle/>
        <a:p>
          <a:endParaRPr lang="zh-CN" altLang="en-US"/>
        </a:p>
      </dgm:t>
    </dgm:pt>
    <dgm:pt modelId="{F2F95DF5-C7A3-4159-AE40-042A9A9518D8}" type="sibTrans" cxnId="{C16100CE-83E5-4D1D-8A6A-683A93BA48BD}">
      <dgm:prSet/>
      <dgm:spPr/>
      <dgm:t>
        <a:bodyPr/>
        <a:lstStyle/>
        <a:p>
          <a:endParaRPr lang="zh-CN" altLang="en-US"/>
        </a:p>
      </dgm:t>
    </dgm:pt>
    <dgm:pt modelId="{3CCB16EF-D993-444B-8543-EE8BFC6EC447}">
      <dgm:prSet custT="1"/>
      <dgm:spPr/>
      <dgm:t>
        <a:bodyPr/>
        <a:lstStyle/>
        <a:p>
          <a:pPr rtl="0"/>
          <a:r>
            <a:rPr lang="zh-CN" sz="1200" dirty="0" smtClean="0"/>
            <a:t>产品资料维护</a:t>
          </a:r>
          <a:r>
            <a:rPr lang="en-US" altLang="zh-CN" sz="1200" dirty="0" smtClean="0"/>
            <a:t> </a:t>
          </a:r>
          <a:r>
            <a:rPr lang="en-US" altLang="zh-CN" sz="1200" dirty="0" smtClean="0">
              <a:solidFill>
                <a:schemeClr val="accent6"/>
              </a:solidFill>
            </a:rPr>
            <a:t>-</a:t>
          </a:r>
          <a:r>
            <a:rPr lang="zh-CN" altLang="en-US" sz="1200" dirty="0" smtClean="0">
              <a:solidFill>
                <a:schemeClr val="accent6"/>
              </a:solidFill>
            </a:rPr>
            <a:t>此维护表用于宜家编码与富桥仓库物料编码的对照维护表。例如“桌子 </a:t>
          </a:r>
          <a:r>
            <a:rPr lang="en-US" altLang="zh-CN" sz="1200" dirty="0" smtClean="0">
              <a:solidFill>
                <a:schemeClr val="accent6"/>
              </a:solidFill>
            </a:rPr>
            <a:t>– </a:t>
          </a:r>
          <a:r>
            <a:rPr lang="zh-CN" altLang="en-US" sz="1200" dirty="0" smtClean="0">
              <a:solidFill>
                <a:schemeClr val="accent6"/>
              </a:solidFill>
            </a:rPr>
            <a:t>普通”对应宜家编码是“</a:t>
          </a:r>
          <a:r>
            <a:rPr lang="en-US" altLang="zh-CN" sz="1200" dirty="0" smtClean="0">
              <a:solidFill>
                <a:schemeClr val="accent6"/>
              </a:solidFill>
            </a:rPr>
            <a:t>40222984</a:t>
          </a:r>
          <a:r>
            <a:rPr lang="zh-CN" altLang="en-US" sz="1200" dirty="0" smtClean="0">
              <a:solidFill>
                <a:schemeClr val="accent6"/>
              </a:solidFill>
            </a:rPr>
            <a:t>”，“桌子 </a:t>
          </a:r>
          <a:r>
            <a:rPr lang="en-US" altLang="zh-CN" sz="1200" dirty="0" smtClean="0">
              <a:solidFill>
                <a:schemeClr val="accent6"/>
              </a:solidFill>
            </a:rPr>
            <a:t>– </a:t>
          </a:r>
          <a:r>
            <a:rPr lang="zh-CN" altLang="en-US" sz="1200" dirty="0" smtClean="0">
              <a:solidFill>
                <a:schemeClr val="accent6"/>
              </a:solidFill>
            </a:rPr>
            <a:t>亚中”对应宜家编码是“</a:t>
          </a:r>
          <a:r>
            <a:rPr lang="en-US" altLang="zh-CN" sz="1200" dirty="0" smtClean="0">
              <a:solidFill>
                <a:schemeClr val="accent6"/>
              </a:solidFill>
            </a:rPr>
            <a:t>40222985</a:t>
          </a:r>
          <a:r>
            <a:rPr lang="zh-CN" altLang="en-US" sz="1200" dirty="0" smtClean="0">
              <a:solidFill>
                <a:schemeClr val="accent6"/>
              </a:solidFill>
            </a:rPr>
            <a:t>”。</a:t>
          </a:r>
          <a:endParaRPr lang="en-US" sz="1200" dirty="0"/>
        </a:p>
      </dgm:t>
    </dgm:pt>
    <dgm:pt modelId="{0DA36921-3287-4B33-BE25-BAEE00FCA05B}" type="parTrans" cxnId="{63197054-D09E-40A8-8E15-E322AC409C4F}">
      <dgm:prSet/>
      <dgm:spPr/>
      <dgm:t>
        <a:bodyPr/>
        <a:lstStyle/>
        <a:p>
          <a:endParaRPr lang="zh-CN" altLang="en-US"/>
        </a:p>
      </dgm:t>
    </dgm:pt>
    <dgm:pt modelId="{6969B224-191E-488E-8A7D-A77B85F5C8AB}" type="sibTrans" cxnId="{63197054-D09E-40A8-8E15-E322AC409C4F}">
      <dgm:prSet/>
      <dgm:spPr/>
      <dgm:t>
        <a:bodyPr/>
        <a:lstStyle/>
        <a:p>
          <a:endParaRPr lang="zh-CN" altLang="en-US"/>
        </a:p>
      </dgm:t>
    </dgm:pt>
    <dgm:pt modelId="{90A06980-E3A6-478E-B6AD-B446DD6CD61F}">
      <dgm:prSet custT="1"/>
      <dgm:spPr/>
      <dgm:t>
        <a:bodyPr/>
        <a:lstStyle/>
        <a:p>
          <a:pPr rtl="0"/>
          <a:r>
            <a:rPr lang="zh-CN" sz="1800" dirty="0" smtClean="0"/>
            <a:t>成品模块功能介绍</a:t>
          </a:r>
          <a:endParaRPr lang="en-US" sz="1800" dirty="0"/>
        </a:p>
      </dgm:t>
    </dgm:pt>
    <dgm:pt modelId="{03971671-7C58-4127-9175-F2E5F75E4036}" type="parTrans" cxnId="{44088197-2836-449D-AB65-9BD2B0F3EE27}">
      <dgm:prSet/>
      <dgm:spPr/>
      <dgm:t>
        <a:bodyPr/>
        <a:lstStyle/>
        <a:p>
          <a:endParaRPr lang="zh-CN" altLang="en-US"/>
        </a:p>
      </dgm:t>
    </dgm:pt>
    <dgm:pt modelId="{AA1DC729-BDD5-4137-B1F3-6253D35469CB}" type="sibTrans" cxnId="{44088197-2836-449D-AB65-9BD2B0F3EE27}">
      <dgm:prSet/>
      <dgm:spPr/>
      <dgm:t>
        <a:bodyPr/>
        <a:lstStyle/>
        <a:p>
          <a:endParaRPr lang="zh-CN" altLang="en-US"/>
        </a:p>
      </dgm:t>
    </dgm:pt>
    <dgm:pt modelId="{EA9E8799-1FD8-4D53-AEB7-55793D634FFA}">
      <dgm:prSet custT="1"/>
      <dgm:spPr/>
      <dgm:t>
        <a:bodyPr/>
        <a:lstStyle/>
        <a:p>
          <a:pPr rtl="0"/>
          <a:r>
            <a:rPr lang="zh-CN" sz="1300" dirty="0" smtClean="0"/>
            <a:t>成品进仓单</a:t>
          </a:r>
          <a:r>
            <a:rPr lang="en-US" altLang="zh-CN" sz="1300" dirty="0" smtClean="0"/>
            <a:t>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此模块用于生成成品进仓单</a:t>
          </a:r>
          <a:endParaRPr lang="en-US" sz="1300" dirty="0"/>
        </a:p>
      </dgm:t>
    </dgm:pt>
    <dgm:pt modelId="{23CBFD8B-753F-48FF-8C4F-129E7AE28DB3}" type="parTrans" cxnId="{65F0FCC9-02EB-41CE-B53A-F4645C9A5AA1}">
      <dgm:prSet/>
      <dgm:spPr/>
      <dgm:t>
        <a:bodyPr/>
        <a:lstStyle/>
        <a:p>
          <a:endParaRPr lang="zh-CN" altLang="en-US"/>
        </a:p>
      </dgm:t>
    </dgm:pt>
    <dgm:pt modelId="{2F80931C-E42E-49AF-BBEB-7C63F94BAD88}" type="sibTrans" cxnId="{65F0FCC9-02EB-41CE-B53A-F4645C9A5AA1}">
      <dgm:prSet/>
      <dgm:spPr/>
      <dgm:t>
        <a:bodyPr/>
        <a:lstStyle/>
        <a:p>
          <a:endParaRPr lang="zh-CN" altLang="en-US"/>
        </a:p>
      </dgm:t>
    </dgm:pt>
    <dgm:pt modelId="{17DBB754-78EC-4A3F-877A-6E594A158335}">
      <dgm:prSet custT="1"/>
      <dgm:spPr/>
      <dgm:t>
        <a:bodyPr/>
        <a:lstStyle/>
        <a:p>
          <a:pPr rtl="0"/>
          <a:r>
            <a:rPr lang="zh-CN" sz="1300" dirty="0" smtClean="0"/>
            <a:t>成品进仓确认单</a:t>
          </a:r>
          <a:r>
            <a:rPr lang="en-US" altLang="zh-CN" sz="1300" dirty="0" smtClean="0"/>
            <a:t>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此模块主要用于用扫描枪进行进仓扫描时，用于同步扫描到的成品。</a:t>
          </a:r>
          <a:endParaRPr lang="en-US" sz="1300" dirty="0"/>
        </a:p>
      </dgm:t>
    </dgm:pt>
    <dgm:pt modelId="{7F56126F-8198-4BED-9B77-01E98AB22341}" type="parTrans" cxnId="{E8F752BB-119A-494B-9F27-5A3355BD4BE2}">
      <dgm:prSet/>
      <dgm:spPr/>
      <dgm:t>
        <a:bodyPr/>
        <a:lstStyle/>
        <a:p>
          <a:endParaRPr lang="zh-CN" altLang="en-US"/>
        </a:p>
      </dgm:t>
    </dgm:pt>
    <dgm:pt modelId="{E55DB280-F736-49D4-B2C2-55098B4322E2}" type="sibTrans" cxnId="{E8F752BB-119A-494B-9F27-5A3355BD4BE2}">
      <dgm:prSet/>
      <dgm:spPr/>
      <dgm:t>
        <a:bodyPr/>
        <a:lstStyle/>
        <a:p>
          <a:endParaRPr lang="zh-CN" altLang="en-US"/>
        </a:p>
      </dgm:t>
    </dgm:pt>
    <dgm:pt modelId="{31C4B5D9-34A6-467B-B93E-466CDFA11297}">
      <dgm:prSet custT="1"/>
      <dgm:spPr/>
      <dgm:t>
        <a:bodyPr/>
        <a:lstStyle/>
        <a:p>
          <a:pPr rtl="0"/>
          <a:r>
            <a:rPr lang="zh-CN" sz="1300" dirty="0" smtClean="0"/>
            <a:t>成品出仓单</a:t>
          </a:r>
          <a:r>
            <a:rPr lang="en-US" altLang="zh-CN" sz="1300" dirty="0" smtClean="0"/>
            <a:t>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此模块用于生成成品出仓单</a:t>
          </a:r>
          <a:endParaRPr lang="en-US" sz="1300" dirty="0"/>
        </a:p>
      </dgm:t>
    </dgm:pt>
    <dgm:pt modelId="{2013D5C1-97E7-40E4-9F4C-3A56FD05D521}" type="parTrans" cxnId="{50A04DD3-07CF-4502-B453-0A81E33BE876}">
      <dgm:prSet/>
      <dgm:spPr/>
      <dgm:t>
        <a:bodyPr/>
        <a:lstStyle/>
        <a:p>
          <a:endParaRPr lang="zh-CN" altLang="en-US"/>
        </a:p>
      </dgm:t>
    </dgm:pt>
    <dgm:pt modelId="{A908425D-7518-4CC1-A72E-0F1A13EDCCC4}" type="sibTrans" cxnId="{50A04DD3-07CF-4502-B453-0A81E33BE876}">
      <dgm:prSet/>
      <dgm:spPr/>
      <dgm:t>
        <a:bodyPr/>
        <a:lstStyle/>
        <a:p>
          <a:endParaRPr lang="zh-CN" altLang="en-US"/>
        </a:p>
      </dgm:t>
    </dgm:pt>
    <dgm:pt modelId="{63CE4198-6BE2-44DF-9C3C-EC792D1E6CA3}">
      <dgm:prSet custT="1"/>
      <dgm:spPr/>
      <dgm:t>
        <a:bodyPr/>
        <a:lstStyle/>
        <a:p>
          <a:pPr rtl="0"/>
          <a:r>
            <a:rPr lang="zh-CN" sz="1300" dirty="0" smtClean="0"/>
            <a:t>成品出仓确认单</a:t>
          </a:r>
          <a:r>
            <a:rPr lang="en-US" altLang="zh-CN" sz="1300" dirty="0" smtClean="0"/>
            <a:t>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此模块主要用于用扫描枪进行出仓扫描时，用于同步扫描到的成品。</a:t>
          </a:r>
          <a:endParaRPr lang="en-US" sz="1300" dirty="0"/>
        </a:p>
      </dgm:t>
    </dgm:pt>
    <dgm:pt modelId="{2F51371B-07A9-4577-BDB3-09FDA318905A}" type="parTrans" cxnId="{4F975EC6-74CD-4E93-8FEA-8A83199583BF}">
      <dgm:prSet/>
      <dgm:spPr/>
      <dgm:t>
        <a:bodyPr/>
        <a:lstStyle/>
        <a:p>
          <a:endParaRPr lang="zh-CN" altLang="en-US"/>
        </a:p>
      </dgm:t>
    </dgm:pt>
    <dgm:pt modelId="{1952077D-557E-4548-853A-BBE34B3184EE}" type="sibTrans" cxnId="{4F975EC6-74CD-4E93-8FEA-8A83199583BF}">
      <dgm:prSet/>
      <dgm:spPr/>
      <dgm:t>
        <a:bodyPr/>
        <a:lstStyle/>
        <a:p>
          <a:endParaRPr lang="zh-CN" altLang="en-US"/>
        </a:p>
      </dgm:t>
    </dgm:pt>
    <dgm:pt modelId="{185890BE-8654-4F75-923F-3067785A6AFF}">
      <dgm:prSet custT="1"/>
      <dgm:spPr/>
      <dgm:t>
        <a:bodyPr/>
        <a:lstStyle/>
        <a:p>
          <a:pPr rtl="0"/>
          <a:r>
            <a:rPr lang="zh-CN" altLang="en-US" sz="1300" dirty="0" smtClean="0"/>
            <a:t>出货通知单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此模块主要用于生成出货通知单</a:t>
          </a:r>
          <a:endParaRPr lang="zh-CN" altLang="en-US" sz="1300" dirty="0">
            <a:solidFill>
              <a:schemeClr val="accent6"/>
            </a:solidFill>
          </a:endParaRPr>
        </a:p>
      </dgm:t>
    </dgm:pt>
    <dgm:pt modelId="{654B7BDB-74BF-429D-B45B-11E99E5D1C67}" type="parTrans" cxnId="{5A8F4925-0143-43F9-A525-E96CC7526CB0}">
      <dgm:prSet/>
      <dgm:spPr/>
      <dgm:t>
        <a:bodyPr/>
        <a:lstStyle/>
        <a:p>
          <a:endParaRPr lang="zh-CN" altLang="en-US"/>
        </a:p>
      </dgm:t>
    </dgm:pt>
    <dgm:pt modelId="{97CDEBB0-5AFC-42CC-9F53-3A071EF4DC9D}" type="sibTrans" cxnId="{5A8F4925-0143-43F9-A525-E96CC7526CB0}">
      <dgm:prSet/>
      <dgm:spPr/>
      <dgm:t>
        <a:bodyPr/>
        <a:lstStyle/>
        <a:p>
          <a:endParaRPr lang="zh-CN" altLang="en-US"/>
        </a:p>
      </dgm:t>
    </dgm:pt>
    <dgm:pt modelId="{B5182D1B-5C51-4567-8A6C-7E417E3301E4}">
      <dgm:prSet custT="1"/>
      <dgm:spPr/>
      <dgm:t>
        <a:bodyPr/>
        <a:lstStyle/>
        <a:p>
          <a:pPr rtl="0"/>
          <a:r>
            <a:rPr lang="zh-CN" altLang="en-US" sz="1800" dirty="0" smtClean="0"/>
            <a:t>分析统计模块</a:t>
          </a:r>
          <a:endParaRPr lang="zh-CN" altLang="en-US" sz="1800" dirty="0"/>
        </a:p>
      </dgm:t>
    </dgm:pt>
    <dgm:pt modelId="{7EF3B56A-8207-4A28-B7E7-CC88A69D1058}" type="parTrans" cxnId="{B64AF64A-0A57-4A3F-B560-6732399CA3C2}">
      <dgm:prSet/>
      <dgm:spPr/>
      <dgm:t>
        <a:bodyPr/>
        <a:lstStyle/>
        <a:p>
          <a:endParaRPr lang="zh-CN" altLang="en-US"/>
        </a:p>
      </dgm:t>
    </dgm:pt>
    <dgm:pt modelId="{A8986521-4AE2-44C4-AB11-785EF2604BA9}" type="sibTrans" cxnId="{B64AF64A-0A57-4A3F-B560-6732399CA3C2}">
      <dgm:prSet/>
      <dgm:spPr/>
      <dgm:t>
        <a:bodyPr/>
        <a:lstStyle/>
        <a:p>
          <a:endParaRPr lang="zh-CN" altLang="en-US"/>
        </a:p>
      </dgm:t>
    </dgm:pt>
    <dgm:pt modelId="{1F2BA581-F6EA-4D78-B97A-57E0A5B8E421}">
      <dgm:prSet custT="1"/>
      <dgm:spPr/>
      <dgm:t>
        <a:bodyPr/>
        <a:lstStyle/>
        <a:p>
          <a:pPr rtl="0"/>
          <a:r>
            <a:rPr lang="zh-CN" altLang="en-US" sz="1300" dirty="0" smtClean="0"/>
            <a:t>成品报表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此报表是成品的仓存，期初，发出，收入，期末即时报表。此报表周期为一个自然月。</a:t>
          </a:r>
          <a:endParaRPr lang="zh-CN" altLang="en-US" sz="1300" dirty="0"/>
        </a:p>
      </dgm:t>
    </dgm:pt>
    <dgm:pt modelId="{C856FBA5-F957-4D53-BB90-9FFEA8759CAE}" type="parTrans" cxnId="{205059D5-16C8-4055-B292-00F5A460FC7C}">
      <dgm:prSet/>
      <dgm:spPr/>
      <dgm:t>
        <a:bodyPr/>
        <a:lstStyle/>
        <a:p>
          <a:endParaRPr lang="zh-CN" altLang="en-US"/>
        </a:p>
      </dgm:t>
    </dgm:pt>
    <dgm:pt modelId="{630C9929-F7CB-4C31-8994-B1E0C125E9C2}" type="sibTrans" cxnId="{205059D5-16C8-4055-B292-00F5A460FC7C}">
      <dgm:prSet/>
      <dgm:spPr/>
      <dgm:t>
        <a:bodyPr/>
        <a:lstStyle/>
        <a:p>
          <a:endParaRPr lang="zh-CN" altLang="en-US"/>
        </a:p>
      </dgm:t>
    </dgm:pt>
    <dgm:pt modelId="{32326BBA-2539-4203-AB38-96507696E36E}">
      <dgm:prSet custT="1"/>
      <dgm:spPr/>
      <dgm:t>
        <a:bodyPr/>
        <a:lstStyle/>
        <a:p>
          <a:pPr rtl="0"/>
          <a:r>
            <a:rPr lang="zh-CN" altLang="en-US" sz="1300" dirty="0" smtClean="0"/>
            <a:t>综合成品帐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此报表是打包成品，即安装包装的结存，本日出入数的报表。此报表周期为一天。</a:t>
          </a:r>
          <a:endParaRPr lang="zh-CN" altLang="en-US" sz="1300" dirty="0"/>
        </a:p>
      </dgm:t>
    </dgm:pt>
    <dgm:pt modelId="{2D5E92D7-39AA-4BDD-AE39-4054A00E6322}" type="parTrans" cxnId="{4D2F2AE9-2680-4891-977E-91EDF335EC2C}">
      <dgm:prSet/>
      <dgm:spPr/>
      <dgm:t>
        <a:bodyPr/>
        <a:lstStyle/>
        <a:p>
          <a:endParaRPr lang="zh-CN" altLang="en-US"/>
        </a:p>
      </dgm:t>
    </dgm:pt>
    <dgm:pt modelId="{D26B3808-AFEC-42F0-9934-D82C407D71F9}" type="sibTrans" cxnId="{4D2F2AE9-2680-4891-977E-91EDF335EC2C}">
      <dgm:prSet/>
      <dgm:spPr/>
      <dgm:t>
        <a:bodyPr/>
        <a:lstStyle/>
        <a:p>
          <a:endParaRPr lang="zh-CN" altLang="en-US"/>
        </a:p>
      </dgm:t>
    </dgm:pt>
    <dgm:pt modelId="{0CA0CD67-7089-4B2E-B3FF-25E2B184444C}">
      <dgm:prSet custT="1"/>
      <dgm:spPr/>
      <dgm:t>
        <a:bodyPr/>
        <a:lstStyle/>
        <a:p>
          <a:pPr rtl="0"/>
          <a:r>
            <a:rPr lang="zh-CN" altLang="en-US" sz="1300" dirty="0" smtClean="0"/>
            <a:t>综合出货欠数表 </a:t>
          </a:r>
          <a:r>
            <a:rPr lang="en-US" altLang="zh-CN" sz="1300" dirty="0" smtClean="0">
              <a:solidFill>
                <a:schemeClr val="accent6"/>
              </a:solidFill>
            </a:rPr>
            <a:t>- </a:t>
          </a:r>
          <a:r>
            <a:rPr lang="zh-CN" altLang="en-US" sz="1300" dirty="0" smtClean="0">
              <a:solidFill>
                <a:schemeClr val="accent6"/>
              </a:solidFill>
            </a:rPr>
            <a:t>此报表是对于打包成品上期板存数，本期出货总板数，欠货情况等等数据报表。周期为一周，星期日为一周的第一日。</a:t>
          </a:r>
          <a:endParaRPr lang="zh-CN" altLang="en-US" sz="1300" dirty="0"/>
        </a:p>
      </dgm:t>
    </dgm:pt>
    <dgm:pt modelId="{F5E42969-CFBC-427F-91D0-35989EBBEE84}" type="parTrans" cxnId="{045FF012-63B5-4665-B843-7AE9F97C1F6F}">
      <dgm:prSet/>
      <dgm:spPr/>
      <dgm:t>
        <a:bodyPr/>
        <a:lstStyle/>
        <a:p>
          <a:endParaRPr lang="zh-CN" altLang="en-US"/>
        </a:p>
      </dgm:t>
    </dgm:pt>
    <dgm:pt modelId="{EDACE548-F312-44B8-BC30-0FEB559800F9}" type="sibTrans" cxnId="{045FF012-63B5-4665-B843-7AE9F97C1F6F}">
      <dgm:prSet/>
      <dgm:spPr/>
      <dgm:t>
        <a:bodyPr/>
        <a:lstStyle/>
        <a:p>
          <a:endParaRPr lang="zh-CN" altLang="en-US"/>
        </a:p>
      </dgm:t>
    </dgm:pt>
    <dgm:pt modelId="{CBABC9A8-7C29-4696-9EFA-10B712CCF080}" type="pres">
      <dgm:prSet presAssocID="{2A8DD72A-0237-4FF1-BF93-C042EBD527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2300FA-27CC-44B5-B87F-418AA322B7D3}" type="pres">
      <dgm:prSet presAssocID="{3EEBF4AB-6E81-4F98-B0EE-1D3CED8FE1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391F1-69D2-44DC-95BD-991FF48484A2}" type="pres">
      <dgm:prSet presAssocID="{3EEBF4AB-6E81-4F98-B0EE-1D3CED8FE1B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C018D-5BEC-46D1-9D75-D3DB1A91E78E}" type="pres">
      <dgm:prSet presAssocID="{90A06980-E3A6-478E-B6AD-B446DD6CD6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130D4-0E23-46F7-8FC0-3619ADECBCEA}" type="pres">
      <dgm:prSet presAssocID="{90A06980-E3A6-478E-B6AD-B446DD6CD61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E744B4-5F51-4FAD-9327-559378D560FD}" type="pres">
      <dgm:prSet presAssocID="{B5182D1B-5C51-4567-8A6C-7E417E3301E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76337-C79F-4B87-B4E6-A31BA3AEE694}" type="pres">
      <dgm:prSet presAssocID="{B5182D1B-5C51-4567-8A6C-7E417E3301E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105778-EAD9-482F-A4BD-89A55BEAA942}" type="presOf" srcId="{2A8DD72A-0237-4FF1-BF93-C042EBD527AA}" destId="{CBABC9A8-7C29-4696-9EFA-10B712CCF080}" srcOrd="0" destOrd="0" presId="urn:microsoft.com/office/officeart/2005/8/layout/vList2"/>
    <dgm:cxn modelId="{60AA273C-DD30-4E48-938F-638D8070BC7F}" type="presOf" srcId="{B56946F3-1E10-41E2-9CE1-4C286F8E8CF8}" destId="{CF6391F1-69D2-44DC-95BD-991FF48484A2}" srcOrd="0" destOrd="2" presId="urn:microsoft.com/office/officeart/2005/8/layout/vList2"/>
    <dgm:cxn modelId="{547DE44C-9CA1-4985-B4C9-65679E2F71C9}" srcId="{2A8DD72A-0237-4FF1-BF93-C042EBD527AA}" destId="{3EEBF4AB-6E81-4F98-B0EE-1D3CED8FE1B3}" srcOrd="0" destOrd="0" parTransId="{71B0116D-3D07-4633-ACE7-8422D54D2A7F}" sibTransId="{C7EE2B24-7335-4095-A389-2D98CB106FCD}"/>
    <dgm:cxn modelId="{65F0FCC9-02EB-41CE-B53A-F4645C9A5AA1}" srcId="{90A06980-E3A6-478E-B6AD-B446DD6CD61F}" destId="{EA9E8799-1FD8-4D53-AEB7-55793D634FFA}" srcOrd="0" destOrd="0" parTransId="{23CBFD8B-753F-48FF-8C4F-129E7AE28DB3}" sibTransId="{2F80931C-E42E-49AF-BBEB-7C63F94BAD88}"/>
    <dgm:cxn modelId="{615BEFA6-B7F3-44EB-A089-94FE6F1F94C7}" type="presOf" srcId="{0CA0CD67-7089-4B2E-B3FF-25E2B184444C}" destId="{15376337-C79F-4B87-B4E6-A31BA3AEE694}" srcOrd="0" destOrd="2" presId="urn:microsoft.com/office/officeart/2005/8/layout/vList2"/>
    <dgm:cxn modelId="{29410F52-1020-4AC3-9FD1-72C5AAFCB1D4}" type="presOf" srcId="{90A06980-E3A6-478E-B6AD-B446DD6CD61F}" destId="{B2EC018D-5BEC-46D1-9D75-D3DB1A91E78E}" srcOrd="0" destOrd="0" presId="urn:microsoft.com/office/officeart/2005/8/layout/vList2"/>
    <dgm:cxn modelId="{44088197-2836-449D-AB65-9BD2B0F3EE27}" srcId="{2A8DD72A-0237-4FF1-BF93-C042EBD527AA}" destId="{90A06980-E3A6-478E-B6AD-B446DD6CD61F}" srcOrd="1" destOrd="0" parTransId="{03971671-7C58-4127-9175-F2E5F75E4036}" sibTransId="{AA1DC729-BDD5-4137-B1F3-6253D35469CB}"/>
    <dgm:cxn modelId="{045FF012-63B5-4665-B843-7AE9F97C1F6F}" srcId="{B5182D1B-5C51-4567-8A6C-7E417E3301E4}" destId="{0CA0CD67-7089-4B2E-B3FF-25E2B184444C}" srcOrd="2" destOrd="0" parTransId="{F5E42969-CFBC-427F-91D0-35989EBBEE84}" sibTransId="{EDACE548-F312-44B8-BC30-0FEB559800F9}"/>
    <dgm:cxn modelId="{EC57C697-FCD4-4D59-8DB9-9130BD73744D}" type="presOf" srcId="{522938AF-134B-4935-9BE1-6ED55D854508}" destId="{CF6391F1-69D2-44DC-95BD-991FF48484A2}" srcOrd="0" destOrd="1" presId="urn:microsoft.com/office/officeart/2005/8/layout/vList2"/>
    <dgm:cxn modelId="{FA0B2A1B-43BF-4756-97E9-186008B21E4C}" type="presOf" srcId="{3EEBF4AB-6E81-4F98-B0EE-1D3CED8FE1B3}" destId="{102300FA-27CC-44B5-B87F-418AA322B7D3}" srcOrd="0" destOrd="0" presId="urn:microsoft.com/office/officeart/2005/8/layout/vList2"/>
    <dgm:cxn modelId="{CBA11EA7-76FD-428C-93DA-1F2E370F4D0E}" type="presOf" srcId="{31C4B5D9-34A6-467B-B93E-466CDFA11297}" destId="{2DE130D4-0E23-46F7-8FC0-3619ADECBCEA}" srcOrd="0" destOrd="2" presId="urn:microsoft.com/office/officeart/2005/8/layout/vList2"/>
    <dgm:cxn modelId="{6B3377D3-AF4C-40BD-8A52-FAC19E86C1B8}" srcId="{3EEBF4AB-6E81-4F98-B0EE-1D3CED8FE1B3}" destId="{522938AF-134B-4935-9BE1-6ED55D854508}" srcOrd="1" destOrd="0" parTransId="{1FFD119E-E064-4395-AB23-8B4E7AF71FD6}" sibTransId="{B497AEB5-61AF-4B33-989D-CE8F21686F8B}"/>
    <dgm:cxn modelId="{B64AF64A-0A57-4A3F-B560-6732399CA3C2}" srcId="{2A8DD72A-0237-4FF1-BF93-C042EBD527AA}" destId="{B5182D1B-5C51-4567-8A6C-7E417E3301E4}" srcOrd="2" destOrd="0" parTransId="{7EF3B56A-8207-4A28-B7E7-CC88A69D1058}" sibTransId="{A8986521-4AE2-44C4-AB11-785EF2604BA9}"/>
    <dgm:cxn modelId="{F6933C06-D963-476D-864F-F30CBEFF9A39}" type="presOf" srcId="{185890BE-8654-4F75-923F-3067785A6AFF}" destId="{2DE130D4-0E23-46F7-8FC0-3619ADECBCEA}" srcOrd="0" destOrd="4" presId="urn:microsoft.com/office/officeart/2005/8/layout/vList2"/>
    <dgm:cxn modelId="{4BA656FF-D26B-48E1-A35C-61C6524FA4EA}" srcId="{3EEBF4AB-6E81-4F98-B0EE-1D3CED8FE1B3}" destId="{C9CF0072-0A22-4EE9-98B3-F4C96CF90365}" srcOrd="0" destOrd="0" parTransId="{D1868413-4611-49C4-9B89-1DAE139AC6A9}" sibTransId="{788F1BE4-0E53-4FFE-8662-C05344FB7548}"/>
    <dgm:cxn modelId="{05699031-167E-4451-8049-D66A37F00626}" type="presOf" srcId="{17DBB754-78EC-4A3F-877A-6E594A158335}" destId="{2DE130D4-0E23-46F7-8FC0-3619ADECBCEA}" srcOrd="0" destOrd="1" presId="urn:microsoft.com/office/officeart/2005/8/layout/vList2"/>
    <dgm:cxn modelId="{50A04DD3-07CF-4502-B453-0A81E33BE876}" srcId="{90A06980-E3A6-478E-B6AD-B446DD6CD61F}" destId="{31C4B5D9-34A6-467B-B93E-466CDFA11297}" srcOrd="2" destOrd="0" parTransId="{2013D5C1-97E7-40E4-9F4C-3A56FD05D521}" sibTransId="{A908425D-7518-4CC1-A72E-0F1A13EDCCC4}"/>
    <dgm:cxn modelId="{8B72C888-1914-463A-92DA-782B70A8B0B5}" type="presOf" srcId="{3CCB16EF-D993-444B-8543-EE8BFC6EC447}" destId="{CF6391F1-69D2-44DC-95BD-991FF48484A2}" srcOrd="0" destOrd="3" presId="urn:microsoft.com/office/officeart/2005/8/layout/vList2"/>
    <dgm:cxn modelId="{5C3D32BE-8883-4F1F-AE3D-186A60BE85B6}" type="presOf" srcId="{EA9E8799-1FD8-4D53-AEB7-55793D634FFA}" destId="{2DE130D4-0E23-46F7-8FC0-3619ADECBCEA}" srcOrd="0" destOrd="0" presId="urn:microsoft.com/office/officeart/2005/8/layout/vList2"/>
    <dgm:cxn modelId="{41E7ED78-8BBF-45FB-889D-B1A760DCC33A}" type="presOf" srcId="{C9CF0072-0A22-4EE9-98B3-F4C96CF90365}" destId="{CF6391F1-69D2-44DC-95BD-991FF48484A2}" srcOrd="0" destOrd="0" presId="urn:microsoft.com/office/officeart/2005/8/layout/vList2"/>
    <dgm:cxn modelId="{205059D5-16C8-4055-B292-00F5A460FC7C}" srcId="{B5182D1B-5C51-4567-8A6C-7E417E3301E4}" destId="{1F2BA581-F6EA-4D78-B97A-57E0A5B8E421}" srcOrd="0" destOrd="0" parTransId="{C856FBA5-F957-4D53-BB90-9FFEA8759CAE}" sibTransId="{630C9929-F7CB-4C31-8994-B1E0C125E9C2}"/>
    <dgm:cxn modelId="{E8F752BB-119A-494B-9F27-5A3355BD4BE2}" srcId="{90A06980-E3A6-478E-B6AD-B446DD6CD61F}" destId="{17DBB754-78EC-4A3F-877A-6E594A158335}" srcOrd="1" destOrd="0" parTransId="{7F56126F-8198-4BED-9B77-01E98AB22341}" sibTransId="{E55DB280-F736-49D4-B2C2-55098B4322E2}"/>
    <dgm:cxn modelId="{4D2F2AE9-2680-4891-977E-91EDF335EC2C}" srcId="{B5182D1B-5C51-4567-8A6C-7E417E3301E4}" destId="{32326BBA-2539-4203-AB38-96507696E36E}" srcOrd="1" destOrd="0" parTransId="{2D5E92D7-39AA-4BDD-AE39-4054A00E6322}" sibTransId="{D26B3808-AFEC-42F0-9934-D82C407D71F9}"/>
    <dgm:cxn modelId="{5A8F4925-0143-43F9-A525-E96CC7526CB0}" srcId="{90A06980-E3A6-478E-B6AD-B446DD6CD61F}" destId="{185890BE-8654-4F75-923F-3067785A6AFF}" srcOrd="4" destOrd="0" parTransId="{654B7BDB-74BF-429D-B45B-11E99E5D1C67}" sibTransId="{97CDEBB0-5AFC-42CC-9F53-3A071EF4DC9D}"/>
    <dgm:cxn modelId="{D2FC21F8-9428-4396-9A3E-E71FBF4F4ABE}" type="presOf" srcId="{63CE4198-6BE2-44DF-9C3C-EC792D1E6CA3}" destId="{2DE130D4-0E23-46F7-8FC0-3619ADECBCEA}" srcOrd="0" destOrd="3" presId="urn:microsoft.com/office/officeart/2005/8/layout/vList2"/>
    <dgm:cxn modelId="{B18B867C-63D8-40F3-AB66-D031A1988242}" type="presOf" srcId="{32326BBA-2539-4203-AB38-96507696E36E}" destId="{15376337-C79F-4B87-B4E6-A31BA3AEE694}" srcOrd="0" destOrd="1" presId="urn:microsoft.com/office/officeart/2005/8/layout/vList2"/>
    <dgm:cxn modelId="{4EC2B9A8-299E-42EA-AF28-8190C01A0BB0}" type="presOf" srcId="{B5182D1B-5C51-4567-8A6C-7E417E3301E4}" destId="{C1E744B4-5F51-4FAD-9327-559378D560FD}" srcOrd="0" destOrd="0" presId="urn:microsoft.com/office/officeart/2005/8/layout/vList2"/>
    <dgm:cxn modelId="{585E14DD-C5E3-4285-B758-A2F3FD310387}" type="presOf" srcId="{1F2BA581-F6EA-4D78-B97A-57E0A5B8E421}" destId="{15376337-C79F-4B87-B4E6-A31BA3AEE694}" srcOrd="0" destOrd="0" presId="urn:microsoft.com/office/officeart/2005/8/layout/vList2"/>
    <dgm:cxn modelId="{4F975EC6-74CD-4E93-8FEA-8A83199583BF}" srcId="{90A06980-E3A6-478E-B6AD-B446DD6CD61F}" destId="{63CE4198-6BE2-44DF-9C3C-EC792D1E6CA3}" srcOrd="3" destOrd="0" parTransId="{2F51371B-07A9-4577-BDB3-09FDA318905A}" sibTransId="{1952077D-557E-4548-853A-BBE34B3184EE}"/>
    <dgm:cxn modelId="{C16100CE-83E5-4D1D-8A6A-683A93BA48BD}" srcId="{3EEBF4AB-6E81-4F98-B0EE-1D3CED8FE1B3}" destId="{B56946F3-1E10-41E2-9CE1-4C286F8E8CF8}" srcOrd="2" destOrd="0" parTransId="{C64631F8-05FF-4AE0-B754-27BCCDA80B7F}" sibTransId="{F2F95DF5-C7A3-4159-AE40-042A9A9518D8}"/>
    <dgm:cxn modelId="{63197054-D09E-40A8-8E15-E322AC409C4F}" srcId="{3EEBF4AB-6E81-4F98-B0EE-1D3CED8FE1B3}" destId="{3CCB16EF-D993-444B-8543-EE8BFC6EC447}" srcOrd="3" destOrd="0" parTransId="{0DA36921-3287-4B33-BE25-BAEE00FCA05B}" sibTransId="{6969B224-191E-488E-8A7D-A77B85F5C8AB}"/>
    <dgm:cxn modelId="{D597E0DD-7C66-4BEE-A168-32133B5865E1}" type="presParOf" srcId="{CBABC9A8-7C29-4696-9EFA-10B712CCF080}" destId="{102300FA-27CC-44B5-B87F-418AA322B7D3}" srcOrd="0" destOrd="0" presId="urn:microsoft.com/office/officeart/2005/8/layout/vList2"/>
    <dgm:cxn modelId="{F6355DC7-9AE5-4413-82EE-9F7DD4660EA7}" type="presParOf" srcId="{CBABC9A8-7C29-4696-9EFA-10B712CCF080}" destId="{CF6391F1-69D2-44DC-95BD-991FF48484A2}" srcOrd="1" destOrd="0" presId="urn:microsoft.com/office/officeart/2005/8/layout/vList2"/>
    <dgm:cxn modelId="{58ED28A6-77D5-4A44-99D3-C0FEEFB63C20}" type="presParOf" srcId="{CBABC9A8-7C29-4696-9EFA-10B712CCF080}" destId="{B2EC018D-5BEC-46D1-9D75-D3DB1A91E78E}" srcOrd="2" destOrd="0" presId="urn:microsoft.com/office/officeart/2005/8/layout/vList2"/>
    <dgm:cxn modelId="{3E3ED478-BAFB-4F03-AD42-1B41F58C4AA0}" type="presParOf" srcId="{CBABC9A8-7C29-4696-9EFA-10B712CCF080}" destId="{2DE130D4-0E23-46F7-8FC0-3619ADECBCEA}" srcOrd="3" destOrd="0" presId="urn:microsoft.com/office/officeart/2005/8/layout/vList2"/>
    <dgm:cxn modelId="{E039CF39-87A6-4AE5-A0F9-7BC5836BB78D}" type="presParOf" srcId="{CBABC9A8-7C29-4696-9EFA-10B712CCF080}" destId="{C1E744B4-5F51-4FAD-9327-559378D560FD}" srcOrd="4" destOrd="0" presId="urn:microsoft.com/office/officeart/2005/8/layout/vList2"/>
    <dgm:cxn modelId="{5CFF1D6F-02D2-42A6-A38D-ED94F4D2CD77}" type="presParOf" srcId="{CBABC9A8-7C29-4696-9EFA-10B712CCF080}" destId="{15376337-C79F-4B87-B4E6-A31BA3AEE694}" srcOrd="5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43DAE49-9C35-4DEB-888C-50FE72ABA71E}" type="datetimeFigureOut">
              <a:rPr lang="zh-CN" altLang="en-US"/>
              <a:pPr>
                <a:defRPr/>
              </a:pPr>
              <a:t>2012/9/4</a:t>
            </a:fld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CDFFAD3-266E-4AA5-8030-949404345C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877888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1963738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880223-047A-4CAF-96F9-1A46784D3E94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26713-782A-49F9-B2D5-89CD208007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B697A-CED4-498D-ADD5-26BAA60F505E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8107-A987-4509-ADD2-DED14984EC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E2253-9EE3-48D4-BDFE-9A90B019107D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B03F3-7A86-4883-8E6C-A6FC8AE32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2C404-36E3-49EA-A2BA-3B467290DBF9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990B-E670-4A05-B7F1-4BDA7AF7B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68FC7-EFD2-488B-812A-EAFDCBD38C50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DBCF-C723-434C-B269-983A34622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28E7D-B57D-4618-8831-93C80D2B144C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F52EE-51B7-43DB-8CEB-89800C07A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2EC20-DD93-4C5D-806F-6DA9FFF0448D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5706-8F69-4FBF-8C8F-CF540904F1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F643B-1A00-49C2-B4B0-12CFBCB89E48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7DDC-547B-455D-A133-4C22A0C0E5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1FDF0-91F7-45E5-9EA7-3688410CD8B2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5D8-C4CD-4670-A973-A6AEA13BEC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289EC-5D09-481D-8051-DE6209180512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C3FB1-C8AB-431E-A6AC-BB7154107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0B140-6C5E-4D7D-9CE5-57E139510B4F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B1073-9911-471E-8178-B81ABC8F5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0F5C-88B6-43F0-B9C0-F82637C5A824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3DF7D-81F8-4191-BC38-486DACD638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44450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D888B3-EA2B-44E6-89B8-2C7981F911BB}" type="datetimeFigureOut">
              <a:rPr lang="zh-CN" altLang="en-US"/>
              <a:pPr>
                <a:defRPr/>
              </a:pPr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264621-8B0A-4054-A04F-CB26402ED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bs.ruidepp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bs.ruidepp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bs.ruideppt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hyperlink" Target="http://bbs.ruidepp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hyperlink" Target="http://bbs.ruidepp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bs.ruidepp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bs.ruidepp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bs.ruidepp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bs.ruideppt.com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bs.ruidepp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bs.ruidep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8" name="WordArt 10"/>
          <p:cNvSpPr>
            <a:spLocks noChangeArrowheads="1" noChangeShapeType="1" noTextEdit="1"/>
          </p:cNvSpPr>
          <p:nvPr/>
        </p:nvSpPr>
        <p:spPr bwMode="auto">
          <a:xfrm>
            <a:off x="638175" y="2444750"/>
            <a:ext cx="3155950" cy="263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0392"/>
                      <a:invGamma/>
                    </a:srgbClr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>
                    <a:alpha val="80000"/>
                  </a:schemeClr>
                </a:outerShdw>
              </a:effectLst>
              <a:latin typeface="黑体"/>
              <a:ea typeface="黑体"/>
            </a:endParaRPr>
          </a:p>
        </p:txBody>
      </p:sp>
      <p:sp>
        <p:nvSpPr>
          <p:cNvPr id="160779" name="WordArt 11"/>
          <p:cNvSpPr>
            <a:spLocks noChangeArrowheads="1" noChangeShapeType="1" noTextEdit="1"/>
          </p:cNvSpPr>
          <p:nvPr/>
        </p:nvSpPr>
        <p:spPr bwMode="auto">
          <a:xfrm>
            <a:off x="571472" y="1214422"/>
            <a:ext cx="7929618" cy="92869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chemeClr val="tx1">
                      <a:alpha val="80000"/>
                    </a:schemeClr>
                  </a:outerShdw>
                </a:effectLst>
                <a:latin typeface="黑体"/>
                <a:ea typeface="黑体"/>
              </a:rPr>
              <a:t>成品模块功能介绍与演示</a:t>
            </a:r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chemeClr val="tx1">
                    <a:alpha val="80000"/>
                  </a:schemeClr>
                </a:outerShdw>
              </a:effectLst>
              <a:latin typeface="黑体"/>
              <a:ea typeface="黑体"/>
            </a:endParaRPr>
          </a:p>
        </p:txBody>
      </p:sp>
      <p:sp>
        <p:nvSpPr>
          <p:cNvPr id="7" name="TextBox 71">
            <a:hlinkClick r:id="rId3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WordArt 11"/>
          <p:cNvSpPr>
            <a:spLocks noChangeArrowheads="1" noChangeShapeType="1" noTextEdit="1"/>
          </p:cNvSpPr>
          <p:nvPr/>
        </p:nvSpPr>
        <p:spPr bwMode="auto">
          <a:xfrm>
            <a:off x="714348" y="2643182"/>
            <a:ext cx="2214578" cy="28575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zh-CN" altLang="en-US" sz="3600" b="1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chemeClr val="tx1">
                      <a:alpha val="80000"/>
                    </a:schemeClr>
                  </a:outerShdw>
                </a:effectLst>
                <a:latin typeface="黑体"/>
                <a:ea typeface="黑体"/>
              </a:rPr>
              <a:t>富桥仓库管理系统</a:t>
            </a:r>
            <a:endParaRPr lang="zh-CN" altLang="en-US" sz="3600" b="1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chemeClr val="tx1">
                    <a:alpha val="80000"/>
                  </a:scheme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928670"/>
            <a:ext cx="7424734" cy="54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成品模块功能演示 </a:t>
            </a:r>
            <a:r>
              <a:rPr lang="en-US" altLang="zh-CN" dirty="0" smtClean="0">
                <a:ea typeface="黑体" pitchFamily="49" charset="-122"/>
              </a:rPr>
              <a:t> -  </a:t>
            </a:r>
            <a:r>
              <a:rPr lang="zh-CN" altLang="en-US" dirty="0" smtClean="0">
                <a:ea typeface="黑体" pitchFamily="49" charset="-122"/>
              </a:rPr>
              <a:t>出货通知单</a:t>
            </a:r>
            <a:endParaRPr lang="zh-CN" altLang="en-US" dirty="0" smtClean="0"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1">
            <a:hlinkClick r:id="rId4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9124" y="3643314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制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单操作与其他模块基本一致。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WordArt 4"/>
          <p:cNvSpPr>
            <a:spLocks noChangeArrowheads="1" noChangeShapeType="1" noTextEdit="1"/>
          </p:cNvSpPr>
          <p:nvPr/>
        </p:nvSpPr>
        <p:spPr bwMode="auto">
          <a:xfrm>
            <a:off x="5651500" y="1916113"/>
            <a:ext cx="2794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黑体"/>
                <a:ea typeface="黑体"/>
              </a:rPr>
              <a:t>谢谢观赏！</a:t>
            </a:r>
          </a:p>
        </p:txBody>
      </p:sp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6129338" y="2630488"/>
            <a:ext cx="17287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7961" dir="2700000" algn="ctr" rotWithShape="0">
                    <a:schemeClr val="tx1"/>
                  </a:outerShdw>
                </a:effectLst>
                <a:latin typeface="黑体"/>
                <a:ea typeface="黑体"/>
              </a:rPr>
              <a:t>Thanks!</a:t>
            </a:r>
            <a:endParaRPr lang="zh-CN" altLang="en-US" sz="2400" b="1" kern="10" dirty="0">
              <a:ln w="9525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dist="17961" dir="2700000" algn="ctr" rotWithShape="0">
                  <a:schemeClr val="tx1"/>
                </a:outerShdw>
              </a:effectLst>
              <a:latin typeface="黑体"/>
              <a:ea typeface="黑体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1">
            <a:hlinkClick r:id="rId3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目录</a:t>
            </a:r>
          </a:p>
        </p:txBody>
      </p:sp>
      <p:graphicFrame>
        <p:nvGraphicFramePr>
          <p:cNvPr id="44" name="图示 43"/>
          <p:cNvGraphicFramePr/>
          <p:nvPr/>
        </p:nvGraphicFramePr>
        <p:xfrm>
          <a:off x="214282" y="1285860"/>
          <a:ext cx="8715436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1">
            <a:hlinkClick r:id="rId7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新加功能介绍</a:t>
            </a:r>
          </a:p>
        </p:txBody>
      </p:sp>
      <p:graphicFrame>
        <p:nvGraphicFramePr>
          <p:cNvPr id="44" name="图示 43"/>
          <p:cNvGraphicFramePr/>
          <p:nvPr/>
        </p:nvGraphicFramePr>
        <p:xfrm>
          <a:off x="214282" y="857232"/>
          <a:ext cx="8715436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1">
            <a:hlinkClick r:id="rId7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成品模块功能演示 </a:t>
            </a:r>
            <a:r>
              <a:rPr lang="en-US" altLang="zh-CN" dirty="0" smtClean="0">
                <a:ea typeface="黑体" pitchFamily="49" charset="-122"/>
              </a:rPr>
              <a:t> -  </a:t>
            </a:r>
            <a:r>
              <a:rPr lang="zh-CN" altLang="en-US" dirty="0" smtClean="0">
                <a:ea typeface="黑体" pitchFamily="49" charset="-122"/>
              </a:rPr>
              <a:t>成品</a:t>
            </a:r>
            <a:r>
              <a:rPr lang="zh-CN" altLang="en-US" dirty="0" smtClean="0">
                <a:ea typeface="黑体" pitchFamily="49" charset="-122"/>
              </a:rPr>
              <a:t>进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出仓</a:t>
            </a:r>
            <a:r>
              <a:rPr lang="zh-CN" altLang="en-US" dirty="0" smtClean="0">
                <a:ea typeface="黑体" pitchFamily="49" charset="-122"/>
              </a:rPr>
              <a:t>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1">
            <a:hlinkClick r:id="rId3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071546"/>
            <a:ext cx="830184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785918" y="2000240"/>
            <a:ext cx="3571900" cy="5715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16200000" flipH="1">
            <a:off x="5214942" y="2714620"/>
            <a:ext cx="7858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7818" y="3357562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单据功能与其他模块基本一致。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795338"/>
            <a:ext cx="77914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成品模块功能演示 </a:t>
            </a:r>
            <a:r>
              <a:rPr lang="en-US" altLang="zh-CN" dirty="0" smtClean="0">
                <a:ea typeface="黑体" pitchFamily="49" charset="-122"/>
              </a:rPr>
              <a:t> -  </a:t>
            </a:r>
            <a:r>
              <a:rPr lang="zh-CN" altLang="en-US" dirty="0" smtClean="0">
                <a:ea typeface="黑体" pitchFamily="49" charset="-122"/>
              </a:rPr>
              <a:t>成品</a:t>
            </a:r>
            <a:r>
              <a:rPr lang="zh-CN" altLang="en-US" dirty="0" smtClean="0">
                <a:ea typeface="黑体" pitchFamily="49" charset="-122"/>
              </a:rPr>
              <a:t>进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出</a:t>
            </a:r>
            <a:r>
              <a:rPr lang="zh-CN" altLang="en-US" dirty="0" smtClean="0">
                <a:ea typeface="黑体" pitchFamily="49" charset="-122"/>
              </a:rPr>
              <a:t>仓</a:t>
            </a:r>
            <a:r>
              <a:rPr lang="zh-CN" altLang="en-US" dirty="0" smtClean="0">
                <a:ea typeface="黑体" pitchFamily="49" charset="-122"/>
              </a:rPr>
              <a:t>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1">
            <a:hlinkClick r:id="rId4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357562"/>
            <a:ext cx="3571900" cy="5715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16200000" flipH="1">
            <a:off x="4500562" y="4000504"/>
            <a:ext cx="7858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3504" y="4214818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制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单操作与其他模块基本一致。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85992"/>
            <a:ext cx="74104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成品模块功能演示 </a:t>
            </a:r>
            <a:r>
              <a:rPr lang="en-US" altLang="zh-CN" dirty="0" smtClean="0">
                <a:ea typeface="黑体" pitchFamily="49" charset="-122"/>
              </a:rPr>
              <a:t> -  </a:t>
            </a:r>
            <a:r>
              <a:rPr lang="zh-CN" altLang="en-US" dirty="0" smtClean="0">
                <a:ea typeface="黑体" pitchFamily="49" charset="-122"/>
              </a:rPr>
              <a:t>成品</a:t>
            </a:r>
            <a:r>
              <a:rPr lang="zh-CN" altLang="en-US" dirty="0" smtClean="0">
                <a:ea typeface="黑体" pitchFamily="49" charset="-122"/>
              </a:rPr>
              <a:t>进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出仓确认单</a:t>
            </a:r>
            <a:endParaRPr lang="zh-CN" altLang="en-US" dirty="0" smtClean="0"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1">
            <a:hlinkClick r:id="rId4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4500570"/>
            <a:ext cx="1071570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643042" y="4357694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4282" y="785794"/>
            <a:ext cx="7572428" cy="12858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6415" tIns="374904" rIns="676415" bIns="128016" numCol="1" spcCol="1270" anchor="t" anchorCtr="0">
            <a:noAutofit/>
          </a:bodyPr>
          <a:lstStyle/>
          <a:p>
            <a:pPr marL="171450" lvl="1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sz="1800" kern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85723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zh-CN" altLang="en-US" dirty="0" smtClean="0">
                <a:solidFill>
                  <a:srgbClr val="0070C0"/>
                </a:solidFill>
              </a:rPr>
              <a:t>注意 </a:t>
            </a:r>
            <a:r>
              <a:rPr lang="en-US" altLang="zh-CN" dirty="0" smtClean="0">
                <a:solidFill>
                  <a:srgbClr val="0070C0"/>
                </a:solidFill>
              </a:rPr>
              <a:t>-  </a:t>
            </a:r>
            <a:r>
              <a:rPr lang="zh-CN" altLang="en-US" dirty="0" smtClean="0">
                <a:solidFill>
                  <a:srgbClr val="0070C0"/>
                </a:solidFill>
              </a:rPr>
              <a:t>此功能仅用于条形码扫描，如果没有条形码扫描，请直接在“成品进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出仓单”模块中进行手工录入。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571612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1. </a:t>
            </a:r>
            <a:r>
              <a:rPr lang="zh-CN" altLang="en-US" dirty="0" smtClean="0">
                <a:solidFill>
                  <a:schemeClr val="accent6"/>
                </a:solidFill>
              </a:rPr>
              <a:t>用户首先用贵公司原来的条形码系统进行扫描，待所有货物都扫描完毕之后，回到办公室。打开“成品进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 smtClean="0">
                <a:solidFill>
                  <a:schemeClr val="accent6"/>
                </a:solidFill>
              </a:rPr>
              <a:t>出仓确认单”模块，按</a:t>
            </a:r>
            <a:r>
              <a:rPr lang="zh-CN" altLang="en-US" b="1" dirty="0" smtClean="0">
                <a:solidFill>
                  <a:schemeClr val="accent6"/>
                </a:solidFill>
              </a:rPr>
              <a:t>“同步”</a:t>
            </a:r>
            <a:r>
              <a:rPr lang="zh-CN" altLang="en-US" dirty="0" smtClean="0">
                <a:solidFill>
                  <a:schemeClr val="accent6"/>
                </a:solidFill>
              </a:rPr>
              <a:t>按钮。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4480" y="4143380"/>
            <a:ext cx="35719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7422" y="3286124"/>
            <a:ext cx="642942" cy="35719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43174" y="3929066"/>
            <a:ext cx="4500594" cy="2357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7988" y="2928933"/>
            <a:ext cx="3810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5400000" flipH="1" flipV="1">
            <a:off x="3000364" y="3143248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744" y="4714884"/>
            <a:ext cx="26432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3. 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刚才被扫描的条形码数据就会显示在以下列表中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928802"/>
            <a:ext cx="3981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928802"/>
            <a:ext cx="39719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成品模块功能演示 </a:t>
            </a:r>
            <a:r>
              <a:rPr lang="en-US" altLang="zh-CN" dirty="0" smtClean="0">
                <a:ea typeface="黑体" pitchFamily="49" charset="-122"/>
              </a:rPr>
              <a:t> -  </a:t>
            </a:r>
            <a:r>
              <a:rPr lang="zh-CN" altLang="en-US" dirty="0" smtClean="0">
                <a:ea typeface="黑体" pitchFamily="49" charset="-122"/>
              </a:rPr>
              <a:t>成品</a:t>
            </a:r>
            <a:r>
              <a:rPr lang="zh-CN" altLang="en-US" dirty="0" smtClean="0">
                <a:ea typeface="黑体" pitchFamily="49" charset="-122"/>
              </a:rPr>
              <a:t>进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出仓确认单</a:t>
            </a:r>
            <a:endParaRPr lang="zh-CN" altLang="en-US" dirty="0" smtClean="0"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1">
            <a:hlinkClick r:id="rId5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7422" y="3000372"/>
            <a:ext cx="1071570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10800000" flipV="1">
            <a:off x="1643042" y="3286124"/>
            <a:ext cx="714380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4282" y="785794"/>
            <a:ext cx="7572428" cy="12858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6415" tIns="374904" rIns="676415" bIns="128016" numCol="1" spcCol="1270" anchor="t" anchorCtr="0">
            <a:noAutofit/>
          </a:bodyPr>
          <a:lstStyle/>
          <a:p>
            <a:pPr marL="171450" lvl="1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sz="1800" kern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78579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2. </a:t>
            </a:r>
            <a:r>
              <a:rPr lang="zh-CN" altLang="en-US" dirty="0" smtClean="0">
                <a:solidFill>
                  <a:schemeClr val="accent6"/>
                </a:solidFill>
              </a:rPr>
              <a:t>按下“</a:t>
            </a:r>
            <a:r>
              <a:rPr lang="zh-CN" altLang="en-US" b="1" dirty="0" smtClean="0">
                <a:solidFill>
                  <a:schemeClr val="accent6"/>
                </a:solidFill>
              </a:rPr>
              <a:t>向下同步选择</a:t>
            </a:r>
            <a:r>
              <a:rPr lang="zh-CN" altLang="en-US" dirty="0" smtClean="0">
                <a:solidFill>
                  <a:schemeClr val="accent6"/>
                </a:solidFill>
              </a:rPr>
              <a:t>”按钮，此按钮用于当你要对数据进行批量修改更新时用的。如果只对一条数据进行修改或者更新，请</a:t>
            </a:r>
            <a:r>
              <a:rPr lang="zh-CN" altLang="en-US" b="1" dirty="0" smtClean="0">
                <a:solidFill>
                  <a:schemeClr val="accent6"/>
                </a:solidFill>
              </a:rPr>
              <a:t>不要</a:t>
            </a:r>
            <a:r>
              <a:rPr lang="zh-CN" altLang="en-US" dirty="0" smtClean="0">
                <a:solidFill>
                  <a:schemeClr val="accent6"/>
                </a:solidFill>
              </a:rPr>
              <a:t>按下此按钮。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3714752"/>
            <a:ext cx="242889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没有按下时，只对一条记录进行修改。</a:t>
            </a:r>
            <a:endParaRPr lang="en-US" altLang="zh-C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1500166" y="2571744"/>
            <a:ext cx="1357322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7290" y="1500174"/>
            <a:ext cx="18573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图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– 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没有按下</a:t>
            </a:r>
            <a:endParaRPr lang="en-US" altLang="zh-C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5140" y="3071810"/>
            <a:ext cx="1214446" cy="314327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10800000" flipV="1">
            <a:off x="6000760" y="3357562"/>
            <a:ext cx="714380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72132" y="3786190"/>
            <a:ext cx="1285884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按下按钮时，用户只需要对一条记录进行修改，往下的所有都对应修改。</a:t>
            </a:r>
            <a:endParaRPr lang="en-US" altLang="zh-C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5857884" y="2643182"/>
            <a:ext cx="1357322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3570" y="1500174"/>
            <a:ext cx="185738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图</a:t>
            </a:r>
            <a:r>
              <a:rPr lang="en-US" altLang="zh-C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 –</a:t>
            </a:r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按下按钮</a:t>
            </a:r>
            <a:endParaRPr lang="en-US" altLang="zh-CN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成品模块功能演示 </a:t>
            </a:r>
            <a:r>
              <a:rPr lang="en-US" altLang="zh-CN" dirty="0" smtClean="0">
                <a:ea typeface="黑体" pitchFamily="49" charset="-122"/>
              </a:rPr>
              <a:t> -  </a:t>
            </a:r>
            <a:r>
              <a:rPr lang="zh-CN" altLang="en-US" dirty="0" smtClean="0">
                <a:ea typeface="黑体" pitchFamily="49" charset="-122"/>
              </a:rPr>
              <a:t>成品</a:t>
            </a:r>
            <a:r>
              <a:rPr lang="zh-CN" altLang="en-US" dirty="0" smtClean="0">
                <a:ea typeface="黑体" pitchFamily="49" charset="-122"/>
              </a:rPr>
              <a:t>进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出仓确认单</a:t>
            </a:r>
            <a:endParaRPr lang="zh-CN" altLang="en-US" dirty="0" smtClean="0"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1">
            <a:hlinkClick r:id="rId3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785794"/>
            <a:ext cx="7572428" cy="12858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6415" tIns="374904" rIns="676415" bIns="128016" numCol="1" spcCol="1270" anchor="t" anchorCtr="0">
            <a:noAutofit/>
          </a:bodyPr>
          <a:lstStyle/>
          <a:p>
            <a:pPr marL="171450" lvl="1" indent="-171450" algn="l" defTabSz="8001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sz="1800" kern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78579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3</a:t>
            </a:r>
            <a:r>
              <a:rPr lang="en-US" altLang="zh-CN" dirty="0" smtClean="0">
                <a:solidFill>
                  <a:schemeClr val="accent6"/>
                </a:solidFill>
              </a:rPr>
              <a:t>. </a:t>
            </a:r>
            <a:r>
              <a:rPr lang="zh-CN" altLang="en-US" dirty="0" smtClean="0">
                <a:solidFill>
                  <a:schemeClr val="accent6"/>
                </a:solidFill>
              </a:rPr>
              <a:t>选择需要入仓的物料。如果用户</a:t>
            </a:r>
            <a:r>
              <a:rPr lang="zh-CN" altLang="en-US" b="1" dirty="0" smtClean="0">
                <a:solidFill>
                  <a:schemeClr val="accent6"/>
                </a:solidFill>
              </a:rPr>
              <a:t>需要多选</a:t>
            </a:r>
            <a:r>
              <a:rPr lang="zh-CN" altLang="en-US" dirty="0" smtClean="0">
                <a:solidFill>
                  <a:schemeClr val="accent6"/>
                </a:solidFill>
              </a:rPr>
              <a:t>，请按下“</a:t>
            </a:r>
            <a:r>
              <a:rPr lang="en-US" altLang="zh-CN" dirty="0" smtClean="0">
                <a:solidFill>
                  <a:schemeClr val="accent6"/>
                </a:solidFill>
              </a:rPr>
              <a:t>ctrl</a:t>
            </a:r>
            <a:r>
              <a:rPr lang="zh-CN" altLang="en-US" dirty="0" smtClean="0">
                <a:solidFill>
                  <a:schemeClr val="accent6"/>
                </a:solidFill>
              </a:rPr>
              <a:t>”，再一个个把需要的物料选上。被选上的物料会有蓝色荧光条，如下图。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500174"/>
            <a:ext cx="6534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57158" y="2857496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4. </a:t>
            </a:r>
            <a:r>
              <a:rPr lang="zh-CN" altLang="en-US" dirty="0" smtClean="0">
                <a:solidFill>
                  <a:schemeClr val="accent6"/>
                </a:solidFill>
              </a:rPr>
              <a:t>选择好物料好，按“</a:t>
            </a:r>
            <a:r>
              <a:rPr lang="zh-CN" altLang="en-US" b="1" dirty="0" smtClean="0">
                <a:solidFill>
                  <a:schemeClr val="accent6"/>
                </a:solidFill>
              </a:rPr>
              <a:t>提交</a:t>
            </a:r>
            <a:r>
              <a:rPr lang="zh-CN" altLang="en-US" dirty="0" smtClean="0">
                <a:solidFill>
                  <a:schemeClr val="accent6"/>
                </a:solidFill>
              </a:rPr>
              <a:t>”按钮。被选择的物料会自动制成一张进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 smtClean="0">
                <a:solidFill>
                  <a:schemeClr val="accent6"/>
                </a:solidFill>
              </a:rPr>
              <a:t>出仓单，然后系统自动发送到</a:t>
            </a:r>
            <a:r>
              <a:rPr lang="zh-CN" altLang="en-US" dirty="0" smtClean="0">
                <a:solidFill>
                  <a:schemeClr val="accent6"/>
                </a:solidFill>
              </a:rPr>
              <a:t>“成品进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 smtClean="0">
                <a:solidFill>
                  <a:schemeClr val="accent6"/>
                </a:solidFill>
              </a:rPr>
              <a:t>出仓单”模块中</a:t>
            </a:r>
            <a:r>
              <a:rPr lang="zh-CN" altLang="en-US" dirty="0" smtClean="0">
                <a:solidFill>
                  <a:schemeClr val="accent6"/>
                </a:solidFill>
              </a:rPr>
              <a:t>。用户需要回到“成品进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 smtClean="0">
                <a:solidFill>
                  <a:schemeClr val="accent6"/>
                </a:solidFill>
              </a:rPr>
              <a:t>出仓单”模块中进行单据的处理，然后提交。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8262942" cy="490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成品模块功能演示 </a:t>
            </a:r>
            <a:r>
              <a:rPr lang="en-US" altLang="zh-CN" dirty="0" smtClean="0">
                <a:ea typeface="黑体" pitchFamily="49" charset="-122"/>
              </a:rPr>
              <a:t> -  </a:t>
            </a:r>
            <a:r>
              <a:rPr lang="zh-CN" altLang="en-US" dirty="0" smtClean="0">
                <a:ea typeface="黑体" pitchFamily="49" charset="-122"/>
              </a:rPr>
              <a:t>出货通知单</a:t>
            </a:r>
            <a:endParaRPr lang="zh-CN" altLang="en-US" dirty="0" smtClean="0"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42939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1">
            <a:hlinkClick r:id="rId4"/>
          </p:cNvPr>
          <p:cNvSpPr txBox="1">
            <a:spLocks noChangeArrowheads="1"/>
          </p:cNvSpPr>
          <p:nvPr/>
        </p:nvSpPr>
        <p:spPr bwMode="auto">
          <a:xfrm>
            <a:off x="7786710" y="6488668"/>
            <a:ext cx="1357290" cy="3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柏纳软件工作室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5918" y="2000240"/>
            <a:ext cx="3571900" cy="5715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16200000" flipH="1">
            <a:off x="5214942" y="2714620"/>
            <a:ext cx="78581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7818" y="3357562"/>
            <a:ext cx="22860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单据功能与其他模块基本一致。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5&quot;/&gt;&lt;property id=&quot;20307&quot; value=&quot;272&quot;/&gt;&lt;/object&gt;&lt;object type=&quot;3&quot; unique_id=&quot;18730&quot;&gt;&lt;property id=&quot;20148&quot; value=&quot;5&quot;/&gt;&lt;property id=&quot;20300&quot; value=&quot;幻灯片 9&quot;/&gt;&lt;property id=&quot;20307&quot; value=&quot;273&quot;/&gt;&lt;/object&gt;&lt;object type=&quot;3&quot; unique_id=&quot;18836&quot;&gt;&lt;property id=&quot;20148&quot; value=&quot;5&quot;/&gt;&lt;property id=&quot;20300&quot; value=&quot;幻灯片 7&quot;/&gt;&lt;property id=&quot;20307&quot; value=&quot;275&quot;/&gt;&lt;/object&gt;&lt;object type=&quot;3&quot; unique_id=&quot;18837&quot;&gt;&lt;property id=&quot;20148&quot; value=&quot;5&quot;/&gt;&lt;property id=&quot;20300&quot; value=&quot;幻灯片 11&quot;/&gt;&lt;property id=&quot;20307&quot; value=&quot;274&quot;/&gt;&lt;/object&gt;&lt;object type=&quot;3&quot; unique_id=&quot;18838&quot;&gt;&lt;property id=&quot;20148&quot; value=&quot;5&quot;/&gt;&lt;property id=&quot;20300&quot; value=&quot;幻灯片 8&quot;/&gt;&lt;property id=&quot;20307&quot; value=&quot;276&quot;/&gt;&lt;/object&gt;&lt;object type=&quot;3&quot; unique_id=&quot;19079&quot;&gt;&lt;property id=&quot;20148&quot; value=&quot;5&quot;/&gt;&lt;property id=&quot;20300&quot; value=&quot;幻灯片 10&quot;/&gt;&lt;property id=&quot;20307&quot; value=&quot;277&quot;/&gt;&lt;/object&gt;&lt;object type=&quot;3&quot; unique_id=&quot;19080&quot;&gt;&lt;property id=&quot;20148&quot; value=&quot;5&quot;/&gt;&lt;property id=&quot;20300&quot; value=&quot;幻灯片 12&quot;/&gt;&lt;property id=&quot;20307&quot; value=&quot;278&quot;/&gt;&lt;/object&gt;&lt;object type=&quot;3&quot; unique_id=&quot;19081&quot;&gt;&lt;property id=&quot;20148&quot; value=&quot;5&quot;/&gt;&lt;property id=&quot;20300&quot; value=&quot;幻灯片 13&quot;/&gt;&lt;property id=&quot;20307&quot; value=&quot;279&quot;/&gt;&lt;/object&gt;&lt;object type=&quot;3&quot; unique_id=&quot;19082&quot;&gt;&lt;property id=&quot;20148&quot; value=&quot;5&quot;/&gt;&lt;property id=&quot;20300&quot; value=&quot;幻灯片 14&quot;/&gt;&lt;property id=&quot;20307&quot; value=&quot;280&quot;/&gt;&lt;/object&gt;&lt;object type=&quot;3&quot; unique_id=&quot;19083&quot;&gt;&lt;property id=&quot;20148&quot; value=&quot;5&quot;/&gt;&lt;property id=&quot;20300&quot; value=&quot;幻灯片 15&quot;/&gt;&lt;property id=&quot;20307&quot; value=&quot;281&quot;/&gt;&lt;/object&gt;&lt;object type=&quot;3&quot; unique_id=&quot;19084&quot;&gt;&lt;property id=&quot;20148&quot; value=&quot;5&quot;/&gt;&lt;property id=&quot;20300&quot; value=&quot;幻灯片 16&quot;/&gt;&lt;property id=&quot;20307&quot; value=&quot;282&quot;/&gt;&lt;/object&gt;&lt;object type=&quot;3&quot; unique_id=&quot;19085&quot;&gt;&lt;property id=&quot;20148&quot; value=&quot;5&quot;/&gt;&lt;property id=&quot;20300&quot; value=&quot;幻灯片 17&quot;/&gt;&lt;property id=&quot;20307&quot; value=&quot;283&quot;/&gt;&lt;/object&gt;&lt;object type=&quot;3&quot; unique_id=&quot;19495&quot;&gt;&lt;property id=&quot;20148&quot; value=&quot;5&quot;/&gt;&lt;property id=&quot;20300&quot; value=&quot;幻灯片 18&quot;/&gt;&lt;property id=&quot;20307&quot; value=&quot;287&quot;/&gt;&lt;/object&gt;&lt;object type=&quot;3&quot; unique_id=&quot;19496&quot;&gt;&lt;property id=&quot;20148&quot; value=&quot;5&quot;/&gt;&lt;property id=&quot;20300&quot; value=&quot;幻灯片 19&quot;/&gt;&lt;property id=&quot;20307&quot; value=&quot;284&quot;/&gt;&lt;/object&gt;&lt;object type=&quot;3&quot; unique_id=&quot;19497&quot;&gt;&lt;property id=&quot;20148&quot; value=&quot;5&quot;/&gt;&lt;property id=&quot;20300&quot; value=&quot;幻灯片 20&quot;/&gt;&lt;property id=&quot;20307&quot; value=&quot;285&quot;/&gt;&lt;/object&gt;&lt;object type=&quot;3&quot; unique_id=&quot;19498&quot;&gt;&lt;property id=&quot;20148&quot; value=&quot;5&quot;/&gt;&lt;property id=&quot;20300&quot; value=&quot;幻灯片 23&quot;/&gt;&lt;property id=&quot;20307&quot; value=&quot;286&quot;/&gt;&lt;/object&gt;&lt;object type=&quot;3&quot; unique_id=&quot;19499&quot;&gt;&lt;property id=&quot;20148&quot; value=&quot;5&quot;/&gt;&lt;property id=&quot;20300&quot; value=&quot;幻灯片 21&quot;/&gt;&lt;property id=&quot;20307&quot; value=&quot;288&quot;/&gt;&lt;/object&gt;&lt;object type=&quot;3&quot; unique_id=&quot;19500&quot;&gt;&lt;property id=&quot;20148&quot; value=&quot;5&quot;/&gt;&lt;property id=&quot;20300&quot; value=&quot;幻灯片 22&quot;/&gt;&lt;property id=&quot;20307&quot; value=&quot;289&quot;/&gt;&lt;/object&gt;&lt;object type=&quot;3&quot; unique_id=&quot;19501&quot;&gt;&lt;property id=&quot;20148&quot; value=&quot;5&quot;/&gt;&lt;property id=&quot;20300&quot; value=&quot;幻灯片 24&quot;/&gt;&lt;property id=&quot;20307&quot; value=&quot;290&quot;/&gt;&lt;/object&gt;&lt;object type=&quot;3&quot; unique_id=&quot;19502&quot;&gt;&lt;property id=&quot;20148&quot; value=&quot;5&quot;/&gt;&lt;property id=&quot;20300&quot; value=&quot;幻灯片 26&quot;/&gt;&lt;property id=&quot;20307&quot; value=&quot;291&quot;/&gt;&lt;/object&gt;&lt;object type=&quot;3&quot; unique_id=&quot;19503&quot;&gt;&lt;property id=&quot;20148&quot; value=&quot;5&quot;/&gt;&lt;property id=&quot;20300&quot; value=&quot;幻灯片 28&quot;/&gt;&lt;property id=&quot;20307&quot; value=&quot;292&quot;/&gt;&lt;/object&gt;&lt;object type=&quot;3&quot; unique_id=&quot;19504&quot;&gt;&lt;property id=&quot;20148&quot; value=&quot;5&quot;/&gt;&lt;property id=&quot;20300&quot; value=&quot;幻灯片 25&quot;/&gt;&lt;property id=&quot;20307&quot; value=&quot;293&quot;/&gt;&lt;/object&gt;&lt;object type=&quot;3&quot; unique_id=&quot;19681&quot;&gt;&lt;property id=&quot;20148&quot; value=&quot;5&quot;/&gt;&lt;property id=&quot;20300&quot; value=&quot;幻灯片 6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27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/object&gt;&lt;object type=&quot;8&quot; unique_id=&quot;18363&quot;&gt;&lt;/object&gt;&lt;/object&gt;&lt;/database&gt;"/>
  <p:tag name="SECTOMILLISECCONVERTED" val="1"/>
  <p:tag name="ISPRING_ULTRA_SCORM_SLIDE_COUNT" val="3"/>
  <p:tag name="ISPRING_ULTRA_SCORM_DURATION" val="3600"/>
  <p:tag name="ISPRING_ULTRA_SCORM_QUIZ_NUMBER" val="0"/>
</p:tagLst>
</file>

<file path=ppt/theme/theme1.xml><?xml version="1.0" encoding="utf-8"?>
<a:theme xmlns:a="http://schemas.openxmlformats.org/drawingml/2006/main" name="北京锐得PPT公司专业制作">
  <a:themeElements>
    <a:clrScheme name="Office 主题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FF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B90000"/>
      </a:accent6>
      <a:hlink>
        <a:srgbClr val="FF3300"/>
      </a:hlink>
      <a:folHlink>
        <a:srgbClr val="8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FF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B90000"/>
        </a:accent6>
        <a:hlink>
          <a:srgbClr val="FF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905</Words>
  <PresentationFormat>全屏显示(4:3)</PresentationFormat>
  <Paragraphs>60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北京锐得PPT公司专业制作</vt:lpstr>
      <vt:lpstr>幻灯片 1</vt:lpstr>
      <vt:lpstr>目录</vt:lpstr>
      <vt:lpstr>新加功能介绍</vt:lpstr>
      <vt:lpstr>成品模块功能演示  -  成品进/出仓单</vt:lpstr>
      <vt:lpstr>成品模块功能演示  -  成品进/出仓单</vt:lpstr>
      <vt:lpstr>成品模块功能演示  -  成品进/出仓确认单</vt:lpstr>
      <vt:lpstr>成品模块功能演示  -  成品进/出仓确认单</vt:lpstr>
      <vt:lpstr>成品模块功能演示  -  成品进/出仓确认单</vt:lpstr>
      <vt:lpstr>成品模块功能演示  -  出货通知单</vt:lpstr>
      <vt:lpstr>成品模块功能演示  -  出货通知单</vt:lpstr>
      <vt:lpstr>幻灯片 11</vt:lpstr>
    </vt:vector>
  </TitlesOfParts>
  <Company>www.ruideppt.cn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Sky123.Org</cp:lastModifiedBy>
  <cp:revision>390</cp:revision>
  <dcterms:modified xsi:type="dcterms:W3CDTF">2012-09-04T15:41:12Z</dcterms:modified>
</cp:coreProperties>
</file>