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Book Antiqua" panose="02040602050305030304" pitchFamily="18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Lora" panose="020B0604020202020204" charset="0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" y="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Good morning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Introduction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e0a48f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e0a48f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We’ve all had to travel at some point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e0a48f5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1e0a48f5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e0a48f5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1e0a48f5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17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422750" y="2916190"/>
            <a:ext cx="62985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FEFEF"/>
                </a:solidFill>
                <a:latin typeface="Book Antiqua" panose="02040602050305030304" pitchFamily="18" charset="0"/>
              </a:rPr>
              <a:t>Natalia Zhang</a:t>
            </a:r>
            <a:endParaRPr sz="2400" dirty="0">
              <a:solidFill>
                <a:srgbClr val="EFEFEF"/>
              </a:solidFill>
              <a:highlight>
                <a:srgbClr val="FFFFFF"/>
              </a:highlight>
              <a:latin typeface="Book Antiqua" panose="02040602050305030304" pitchFamily="18" charset="0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6250" y="1279910"/>
            <a:ext cx="9031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FFFFFF"/>
                </a:solidFill>
                <a:latin typeface="Gill Sans MT" panose="020B0502020104020203" pitchFamily="34" charset="0"/>
                <a:ea typeface="Lora"/>
                <a:cs typeface="Lora"/>
                <a:sym typeface="Lora"/>
              </a:rPr>
              <a:t>hosteldirt</a:t>
            </a:r>
            <a:endParaRPr lang="en-US" sz="4800" dirty="0">
              <a:solidFill>
                <a:srgbClr val="FFFFFF"/>
              </a:solidFill>
              <a:latin typeface="Gill Sans MT" panose="020B0502020104020203" pitchFamily="34" charset="0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>
                <a:solidFill>
                  <a:srgbClr val="FFFFFF"/>
                </a:solidFill>
                <a:latin typeface="Gill Sans MT" panose="020B0502020104020203" pitchFamily="34" charset="0"/>
                <a:ea typeface="Lora"/>
                <a:cs typeface="Lora"/>
                <a:sym typeface="Lora"/>
              </a:rPr>
              <a:t>digging for dirt on </a:t>
            </a:r>
            <a:r>
              <a:rPr lang="en-US" sz="3200" i="1" dirty="0" err="1">
                <a:solidFill>
                  <a:srgbClr val="FFFFFF"/>
                </a:solidFill>
                <a:latin typeface="Gill Sans MT" panose="020B0502020104020203" pitchFamily="34" charset="0"/>
                <a:ea typeface="Lora"/>
                <a:cs typeface="Lora"/>
                <a:sym typeface="Lora"/>
              </a:rPr>
              <a:t>Hostelworld</a:t>
            </a:r>
            <a:endParaRPr sz="3200" i="1" dirty="0">
              <a:solidFill>
                <a:srgbClr val="FFFFFF"/>
              </a:solidFill>
              <a:latin typeface="Gill Sans MT" panose="020B0502020104020203" pitchFamily="34" charset="0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7913441" y="1898652"/>
            <a:ext cx="1609938" cy="32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00" i="1" dirty="0">
                <a:solidFill>
                  <a:schemeClr val="tx1"/>
                </a:solidFill>
              </a:rPr>
              <a:t>Courtesy of TripAdvisor</a:t>
            </a:r>
          </a:p>
        </p:txBody>
      </p:sp>
      <p:pic>
        <p:nvPicPr>
          <p:cNvPr id="1026" name="Picture 2" descr="http://www.flowhostel.hu/partizan_flow_6472.jpg">
            <a:extLst>
              <a:ext uri="{FF2B5EF4-FFF2-40B4-BE49-F238E27FC236}">
                <a16:creationId xmlns:a16="http://schemas.microsoft.com/office/drawing/2014/main" id="{D256DAB7-D451-4E88-8709-C72F0539E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" y="40811"/>
            <a:ext cx="4359108" cy="290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-cdn.tripadvisor.com/media/photo-s/0e/0c/6b/c0/snapchat-says-it-all.jpg">
            <a:extLst>
              <a:ext uri="{FF2B5EF4-FFF2-40B4-BE49-F238E27FC236}">
                <a16:creationId xmlns:a16="http://schemas.microsoft.com/office/drawing/2014/main" id="{936D9936-855C-42D3-89EF-936B6B5E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4" y="2159464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l="24785" t="11153" r="24961" b="10297"/>
          <a:stretch/>
        </p:blipFill>
        <p:spPr>
          <a:xfrm>
            <a:off x="960714" y="373487"/>
            <a:ext cx="1254452" cy="121061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548735" y="373487"/>
            <a:ext cx="6595265" cy="9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bg1"/>
                </a:solidFill>
              </a:rPr>
              <a:t>Hostelworld</a:t>
            </a:r>
            <a:endParaRPr sz="2200" b="1" dirty="0">
              <a:solidFill>
                <a:schemeClr val="bg1"/>
              </a:solidFill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2200" dirty="0">
                <a:solidFill>
                  <a:schemeClr val="bg1"/>
                </a:solidFill>
              </a:rPr>
              <a:t>36,000 properties in 170 countries</a:t>
            </a:r>
            <a:endParaRPr sz="2200" dirty="0">
              <a:solidFill>
                <a:schemeClr val="bg1"/>
              </a:solidFill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2200" dirty="0">
                <a:solidFill>
                  <a:schemeClr val="bg1"/>
                </a:solidFill>
              </a:rPr>
              <a:t>Over 10 million verified guest reviews</a:t>
            </a:r>
            <a:endParaRPr sz="22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F31DFC9-4803-44DF-B8AC-C1B712D9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4396"/>
            <a:ext cx="4646833" cy="299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D71C79C-5324-421D-80EB-D31AA885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396"/>
            <a:ext cx="4646833" cy="299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82;p16">
            <a:extLst>
              <a:ext uri="{FF2B5EF4-FFF2-40B4-BE49-F238E27FC236}">
                <a16:creationId xmlns:a16="http://schemas.microsoft.com/office/drawing/2014/main" id="{B46449BF-E5D2-4D87-ADBC-CD558281E4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3" y="1167347"/>
            <a:ext cx="2531313" cy="280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C4E032A-C6EB-4598-A99C-96CE9578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0"/>
            <a:ext cx="5826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7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EC3702-1BBD-41DE-8FC0-DAF380C5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6" y="440862"/>
            <a:ext cx="7540581" cy="3444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E6007-0A2A-496A-81DB-9D3E06E244E3}"/>
              </a:ext>
            </a:extLst>
          </p:cNvPr>
          <p:cNvSpPr txBox="1"/>
          <p:nvPr/>
        </p:nvSpPr>
        <p:spPr>
          <a:xfrm>
            <a:off x="1263571" y="4179418"/>
            <a:ext cx="704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Do we care about all dimensions equally?</a:t>
            </a:r>
          </a:p>
        </p:txBody>
      </p:sp>
    </p:spTree>
    <p:extLst>
      <p:ext uri="{BB962C8B-B14F-4D97-AF65-F5344CB8AC3E}">
        <p14:creationId xmlns:p14="http://schemas.microsoft.com/office/powerpoint/2010/main" val="307675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-redactyl.io/figure/Vader_1.jpg">
            <a:extLst>
              <a:ext uri="{FF2B5EF4-FFF2-40B4-BE49-F238E27FC236}">
                <a16:creationId xmlns:a16="http://schemas.microsoft.com/office/drawing/2014/main" id="{D3DEC45A-E64A-4D02-B40F-CCDEF857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01" y="665676"/>
            <a:ext cx="3453160" cy="38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96CB0-A525-4325-B2A1-92300E8EDF5F}"/>
              </a:ext>
            </a:extLst>
          </p:cNvPr>
          <p:cNvSpPr txBox="1"/>
          <p:nvPr/>
        </p:nvSpPr>
        <p:spPr>
          <a:xfrm>
            <a:off x="113520" y="687408"/>
            <a:ext cx="50767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Selects hostels with 5+ reviews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Sorts hostels &amp; selects top 5 based on requested ranking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Performs sentiment analysis with VADER on hostel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displays most positive comment &amp; most negative comment for target hostels</a:t>
            </a:r>
          </a:p>
        </p:txBody>
      </p:sp>
    </p:spTree>
    <p:extLst>
      <p:ext uri="{BB962C8B-B14F-4D97-AF65-F5344CB8AC3E}">
        <p14:creationId xmlns:p14="http://schemas.microsoft.com/office/powerpoint/2010/main" val="235353955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79</Words>
  <Application>Microsoft Office PowerPoint</Application>
  <PresentationFormat>On-screen Show (16:9)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Average</vt:lpstr>
      <vt:lpstr>Lora</vt:lpstr>
      <vt:lpstr>Oswald</vt:lpstr>
      <vt:lpstr>Book Antiqua</vt:lpstr>
      <vt:lpstr>Gill Sans MT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Wenshuo Zhang</cp:lastModifiedBy>
  <cp:revision>28</cp:revision>
  <dcterms:modified xsi:type="dcterms:W3CDTF">2018-09-21T13:22:46Z</dcterms:modified>
</cp:coreProperties>
</file>