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9" r:id="rId6"/>
    <p:sldId id="261" r:id="rId7"/>
    <p:sldId id="306" r:id="rId8"/>
    <p:sldId id="307" r:id="rId9"/>
    <p:sldId id="308" r:id="rId10"/>
    <p:sldId id="27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676E97"/>
    <a:srgbClr val="F3E3DB"/>
    <a:srgbClr val="C7DAE9"/>
    <a:srgbClr val="989CB9"/>
    <a:srgbClr val="FEF2E6"/>
    <a:srgbClr val="767CA2"/>
    <a:srgbClr val="DFB39D"/>
    <a:srgbClr val="888DAE"/>
    <a:srgbClr val="FAFA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36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220" y="20"/>
      </p:cViewPr>
      <p:guideLst>
        <p:guide orient="horz" pos="4324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69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81BE6-EAEA-41E4-B193-D7200C1E0F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CECD4-C784-4922-84D5-DF20054943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当前页面由口袋动画“全文动画”特效，一键生成。
更多动画特效、福利、资源，请搜索、关注访问口袋动画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官网主页：</a:t>
            </a:r>
            <a:r>
              <a:rPr lang="en-US" altLang="zh-CN"/>
              <a:t>www.papocket.com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CECD4-C784-4922-84D5-DF2005494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当前页面由口袋动画“全文动画”特效，一键生成。
更多动画特效、福利、资源，请搜索、关注访问口袋动画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官网主页：</a:t>
            </a:r>
            <a:r>
              <a:rPr lang="en-US" altLang="zh-CN"/>
              <a:t>www.papocket.com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CECD4-C784-4922-84D5-DF2005494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当前页面由口袋动画“全文动画”特效，一键生成。
更多动画特效、福利、资源，请搜索、关注访问口袋动画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官网主页：</a:t>
            </a:r>
            <a:r>
              <a:rPr lang="en-US" altLang="zh-CN"/>
              <a:t>www.papocket.com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CECD4-C784-4922-84D5-DF2005494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当前页面由口袋动画“全文动画”特效，一键生成。
更多动画特效、福利、资源，请搜索、关注访问口袋动画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官网主页：</a:t>
            </a:r>
            <a:r>
              <a:rPr lang="en-US" altLang="zh-CN"/>
              <a:t>www.papocket.com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CECD4-C784-4922-84D5-DF2005494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当前页面由口袋动画“全文动画”特效，一键生成。
更多动画特效、福利、资源，请搜索、关注访问口袋动画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官网主页：</a:t>
            </a:r>
            <a:r>
              <a:rPr lang="en-US" altLang="zh-CN"/>
              <a:t>www.papocket.com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CECD4-C784-4922-84D5-DF2005494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当前页面由口袋动画“全文动画”特效，一键生成。
更多动画特效、福利、资源，请搜索、关注访问口袋动画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官网主页：</a:t>
            </a:r>
            <a:r>
              <a:rPr lang="en-US" altLang="zh-CN"/>
              <a:t>www.papocket.com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CECD4-C784-4922-84D5-DF2005494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当前页面由口袋动画“全文动画”特效，一键生成。
更多动画特效、福利、资源，请搜索、关注访问口袋动画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官网主页：</a:t>
            </a:r>
            <a:r>
              <a:rPr lang="en-US" altLang="zh-CN"/>
              <a:t>www.papocket.com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CECD4-C784-4922-84D5-DF2005494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AFAF8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AFAF8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50D5-AC9D-458A-9E0A-D904841F01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C167-6EAF-458B-A2A3-ABCC8430A6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image" Target="../media/image1.png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1" Type="http://schemas.openxmlformats.org/officeDocument/2006/relationships/notesSlide" Target="../notesSlides/notesSlide2.xml"/><Relationship Id="rId70" Type="http://schemas.openxmlformats.org/officeDocument/2006/relationships/slideLayout" Target="../slideLayouts/slideLayout2.xml"/><Relationship Id="rId7" Type="http://schemas.openxmlformats.org/officeDocument/2006/relationships/tags" Target="../tags/tag31.xml"/><Relationship Id="rId69" Type="http://schemas.openxmlformats.org/officeDocument/2006/relationships/tags" Target="../tags/tag93.xml"/><Relationship Id="rId68" Type="http://schemas.openxmlformats.org/officeDocument/2006/relationships/tags" Target="../tags/tag92.xml"/><Relationship Id="rId67" Type="http://schemas.openxmlformats.org/officeDocument/2006/relationships/tags" Target="../tags/tag91.xml"/><Relationship Id="rId66" Type="http://schemas.openxmlformats.org/officeDocument/2006/relationships/tags" Target="../tags/tag90.xml"/><Relationship Id="rId65" Type="http://schemas.openxmlformats.org/officeDocument/2006/relationships/tags" Target="../tags/tag89.xml"/><Relationship Id="rId64" Type="http://schemas.openxmlformats.org/officeDocument/2006/relationships/tags" Target="../tags/tag88.xml"/><Relationship Id="rId63" Type="http://schemas.openxmlformats.org/officeDocument/2006/relationships/tags" Target="../tags/tag87.xml"/><Relationship Id="rId62" Type="http://schemas.openxmlformats.org/officeDocument/2006/relationships/tags" Target="../tags/tag86.xml"/><Relationship Id="rId61" Type="http://schemas.openxmlformats.org/officeDocument/2006/relationships/tags" Target="../tags/tag85.xml"/><Relationship Id="rId60" Type="http://schemas.openxmlformats.org/officeDocument/2006/relationships/tags" Target="../tags/tag84.xml"/><Relationship Id="rId6" Type="http://schemas.openxmlformats.org/officeDocument/2006/relationships/tags" Target="../tags/tag30.xml"/><Relationship Id="rId59" Type="http://schemas.openxmlformats.org/officeDocument/2006/relationships/tags" Target="../tags/tag83.xml"/><Relationship Id="rId58" Type="http://schemas.openxmlformats.org/officeDocument/2006/relationships/tags" Target="../tags/tag82.xml"/><Relationship Id="rId57" Type="http://schemas.openxmlformats.org/officeDocument/2006/relationships/tags" Target="../tags/tag81.xml"/><Relationship Id="rId56" Type="http://schemas.openxmlformats.org/officeDocument/2006/relationships/tags" Target="../tags/tag80.xml"/><Relationship Id="rId55" Type="http://schemas.openxmlformats.org/officeDocument/2006/relationships/tags" Target="../tags/tag79.xml"/><Relationship Id="rId54" Type="http://schemas.openxmlformats.org/officeDocument/2006/relationships/tags" Target="../tags/tag78.xml"/><Relationship Id="rId53" Type="http://schemas.openxmlformats.org/officeDocument/2006/relationships/tags" Target="../tags/tag77.xml"/><Relationship Id="rId52" Type="http://schemas.openxmlformats.org/officeDocument/2006/relationships/tags" Target="../tags/tag76.xml"/><Relationship Id="rId51" Type="http://schemas.openxmlformats.org/officeDocument/2006/relationships/tags" Target="../tags/tag75.xml"/><Relationship Id="rId50" Type="http://schemas.openxmlformats.org/officeDocument/2006/relationships/tags" Target="../tags/tag74.xml"/><Relationship Id="rId5" Type="http://schemas.openxmlformats.org/officeDocument/2006/relationships/tags" Target="../tags/tag29.xml"/><Relationship Id="rId49" Type="http://schemas.openxmlformats.org/officeDocument/2006/relationships/tags" Target="../tags/tag73.xml"/><Relationship Id="rId48" Type="http://schemas.openxmlformats.org/officeDocument/2006/relationships/tags" Target="../tags/tag72.xml"/><Relationship Id="rId47" Type="http://schemas.openxmlformats.org/officeDocument/2006/relationships/tags" Target="../tags/tag71.xml"/><Relationship Id="rId46" Type="http://schemas.openxmlformats.org/officeDocument/2006/relationships/tags" Target="../tags/tag70.xml"/><Relationship Id="rId45" Type="http://schemas.openxmlformats.org/officeDocument/2006/relationships/tags" Target="../tags/tag69.xml"/><Relationship Id="rId44" Type="http://schemas.openxmlformats.org/officeDocument/2006/relationships/tags" Target="../tags/tag68.xml"/><Relationship Id="rId43" Type="http://schemas.openxmlformats.org/officeDocument/2006/relationships/tags" Target="../tags/tag67.xml"/><Relationship Id="rId42" Type="http://schemas.openxmlformats.org/officeDocument/2006/relationships/tags" Target="../tags/tag66.xml"/><Relationship Id="rId41" Type="http://schemas.openxmlformats.org/officeDocument/2006/relationships/tags" Target="../tags/tag65.xml"/><Relationship Id="rId40" Type="http://schemas.openxmlformats.org/officeDocument/2006/relationships/tags" Target="../tags/tag64.xml"/><Relationship Id="rId4" Type="http://schemas.openxmlformats.org/officeDocument/2006/relationships/tags" Target="../tags/tag28.xml"/><Relationship Id="rId39" Type="http://schemas.openxmlformats.org/officeDocument/2006/relationships/tags" Target="../tags/tag63.xml"/><Relationship Id="rId38" Type="http://schemas.openxmlformats.org/officeDocument/2006/relationships/tags" Target="../tags/tag62.xml"/><Relationship Id="rId37" Type="http://schemas.openxmlformats.org/officeDocument/2006/relationships/tags" Target="../tags/tag61.xml"/><Relationship Id="rId36" Type="http://schemas.openxmlformats.org/officeDocument/2006/relationships/tags" Target="../tags/tag60.xml"/><Relationship Id="rId35" Type="http://schemas.openxmlformats.org/officeDocument/2006/relationships/tags" Target="../tags/tag59.xml"/><Relationship Id="rId34" Type="http://schemas.openxmlformats.org/officeDocument/2006/relationships/tags" Target="../tags/tag58.xml"/><Relationship Id="rId33" Type="http://schemas.openxmlformats.org/officeDocument/2006/relationships/tags" Target="../tags/tag57.xml"/><Relationship Id="rId32" Type="http://schemas.openxmlformats.org/officeDocument/2006/relationships/tags" Target="../tags/tag56.xml"/><Relationship Id="rId31" Type="http://schemas.openxmlformats.org/officeDocument/2006/relationships/tags" Target="../tags/tag55.xml"/><Relationship Id="rId30" Type="http://schemas.openxmlformats.org/officeDocument/2006/relationships/tags" Target="../tags/tag54.xml"/><Relationship Id="rId3" Type="http://schemas.openxmlformats.org/officeDocument/2006/relationships/tags" Target="../tags/tag27.xml"/><Relationship Id="rId29" Type="http://schemas.openxmlformats.org/officeDocument/2006/relationships/tags" Target="../tags/tag53.xml"/><Relationship Id="rId28" Type="http://schemas.openxmlformats.org/officeDocument/2006/relationships/tags" Target="../tags/tag52.xml"/><Relationship Id="rId27" Type="http://schemas.openxmlformats.org/officeDocument/2006/relationships/tags" Target="../tags/tag51.xml"/><Relationship Id="rId26" Type="http://schemas.openxmlformats.org/officeDocument/2006/relationships/tags" Target="../tags/tag50.xml"/><Relationship Id="rId25" Type="http://schemas.openxmlformats.org/officeDocument/2006/relationships/tags" Target="../tags/tag49.xml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2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1" Type="http://schemas.openxmlformats.org/officeDocument/2006/relationships/notesSlide" Target="../notesSlides/notesSlide3.xml"/><Relationship Id="rId40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39" Type="http://schemas.openxmlformats.org/officeDocument/2006/relationships/tags" Target="../tags/tag132.xml"/><Relationship Id="rId38" Type="http://schemas.openxmlformats.org/officeDocument/2006/relationships/tags" Target="../tags/tag131.xml"/><Relationship Id="rId37" Type="http://schemas.openxmlformats.org/officeDocument/2006/relationships/tags" Target="../tags/tag130.xml"/><Relationship Id="rId36" Type="http://schemas.openxmlformats.org/officeDocument/2006/relationships/tags" Target="../tags/tag129.xml"/><Relationship Id="rId35" Type="http://schemas.openxmlformats.org/officeDocument/2006/relationships/tags" Target="../tags/tag128.xml"/><Relationship Id="rId34" Type="http://schemas.openxmlformats.org/officeDocument/2006/relationships/tags" Target="../tags/tag127.xml"/><Relationship Id="rId33" Type="http://schemas.openxmlformats.org/officeDocument/2006/relationships/tags" Target="../tags/tag126.xml"/><Relationship Id="rId32" Type="http://schemas.openxmlformats.org/officeDocument/2006/relationships/tags" Target="../tags/tag125.xml"/><Relationship Id="rId31" Type="http://schemas.openxmlformats.org/officeDocument/2006/relationships/tags" Target="../tags/tag124.xml"/><Relationship Id="rId30" Type="http://schemas.openxmlformats.org/officeDocument/2006/relationships/tags" Target="../tags/tag123.xml"/><Relationship Id="rId3" Type="http://schemas.openxmlformats.org/officeDocument/2006/relationships/tags" Target="../tags/tag96.xml"/><Relationship Id="rId29" Type="http://schemas.openxmlformats.org/officeDocument/2006/relationships/tags" Target="../tags/tag122.xml"/><Relationship Id="rId28" Type="http://schemas.openxmlformats.org/officeDocument/2006/relationships/tags" Target="../tags/tag121.xml"/><Relationship Id="rId27" Type="http://schemas.openxmlformats.org/officeDocument/2006/relationships/tags" Target="../tags/tag120.xml"/><Relationship Id="rId26" Type="http://schemas.openxmlformats.org/officeDocument/2006/relationships/tags" Target="../tags/tag119.xml"/><Relationship Id="rId25" Type="http://schemas.openxmlformats.org/officeDocument/2006/relationships/tags" Target="../tags/tag118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tags" Target="../tags/tag115.xml"/><Relationship Id="rId21" Type="http://schemas.openxmlformats.org/officeDocument/2006/relationships/tags" Target="../tags/tag114.xml"/><Relationship Id="rId20" Type="http://schemas.openxmlformats.org/officeDocument/2006/relationships/tags" Target="../tags/tag113.xml"/><Relationship Id="rId2" Type="http://schemas.openxmlformats.org/officeDocument/2006/relationships/tags" Target="../tags/tag95.xml"/><Relationship Id="rId19" Type="http://schemas.openxmlformats.org/officeDocument/2006/relationships/tags" Target="../tags/tag112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1" Type="http://schemas.openxmlformats.org/officeDocument/2006/relationships/notesSlide" Target="../notesSlides/notesSlide4.xml"/><Relationship Id="rId40" Type="http://schemas.openxmlformats.org/officeDocument/2006/relationships/slideLayout" Target="../slideLayouts/slideLayout14.xml"/><Relationship Id="rId4" Type="http://schemas.openxmlformats.org/officeDocument/2006/relationships/tags" Target="../tags/tag136.xml"/><Relationship Id="rId39" Type="http://schemas.openxmlformats.org/officeDocument/2006/relationships/tags" Target="../tags/tag171.xml"/><Relationship Id="rId38" Type="http://schemas.openxmlformats.org/officeDocument/2006/relationships/tags" Target="../tags/tag170.xml"/><Relationship Id="rId37" Type="http://schemas.openxmlformats.org/officeDocument/2006/relationships/tags" Target="../tags/tag169.xml"/><Relationship Id="rId36" Type="http://schemas.openxmlformats.org/officeDocument/2006/relationships/tags" Target="../tags/tag168.xml"/><Relationship Id="rId35" Type="http://schemas.openxmlformats.org/officeDocument/2006/relationships/tags" Target="../tags/tag167.xml"/><Relationship Id="rId34" Type="http://schemas.openxmlformats.org/officeDocument/2006/relationships/tags" Target="../tags/tag166.xml"/><Relationship Id="rId33" Type="http://schemas.openxmlformats.org/officeDocument/2006/relationships/tags" Target="../tags/tag165.xml"/><Relationship Id="rId32" Type="http://schemas.openxmlformats.org/officeDocument/2006/relationships/tags" Target="../tags/tag164.xml"/><Relationship Id="rId31" Type="http://schemas.openxmlformats.org/officeDocument/2006/relationships/tags" Target="../tags/tag163.xml"/><Relationship Id="rId30" Type="http://schemas.openxmlformats.org/officeDocument/2006/relationships/tags" Target="../tags/tag162.xml"/><Relationship Id="rId3" Type="http://schemas.openxmlformats.org/officeDocument/2006/relationships/tags" Target="../tags/tag135.xml"/><Relationship Id="rId29" Type="http://schemas.openxmlformats.org/officeDocument/2006/relationships/tags" Target="../tags/tag161.xml"/><Relationship Id="rId28" Type="http://schemas.openxmlformats.org/officeDocument/2006/relationships/tags" Target="../tags/tag160.xml"/><Relationship Id="rId27" Type="http://schemas.openxmlformats.org/officeDocument/2006/relationships/tags" Target="../tags/tag159.xml"/><Relationship Id="rId26" Type="http://schemas.openxmlformats.org/officeDocument/2006/relationships/tags" Target="../tags/tag158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tags" Target="../tags/tag134.xml"/><Relationship Id="rId19" Type="http://schemas.openxmlformats.org/officeDocument/2006/relationships/tags" Target="../tags/tag151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1" Type="http://schemas.openxmlformats.org/officeDocument/2006/relationships/notesSlide" Target="../notesSlides/notesSlide5.xml"/><Relationship Id="rId40" Type="http://schemas.openxmlformats.org/officeDocument/2006/relationships/slideLayout" Target="../slideLayouts/slideLayout14.xml"/><Relationship Id="rId4" Type="http://schemas.openxmlformats.org/officeDocument/2006/relationships/tags" Target="../tags/tag175.xml"/><Relationship Id="rId39" Type="http://schemas.openxmlformats.org/officeDocument/2006/relationships/tags" Target="../tags/tag209.xml"/><Relationship Id="rId38" Type="http://schemas.openxmlformats.org/officeDocument/2006/relationships/image" Target="../media/image2.png"/><Relationship Id="rId37" Type="http://schemas.openxmlformats.org/officeDocument/2006/relationships/tags" Target="../tags/tag208.xml"/><Relationship Id="rId36" Type="http://schemas.openxmlformats.org/officeDocument/2006/relationships/tags" Target="../tags/tag207.xml"/><Relationship Id="rId35" Type="http://schemas.openxmlformats.org/officeDocument/2006/relationships/tags" Target="../tags/tag206.xml"/><Relationship Id="rId34" Type="http://schemas.openxmlformats.org/officeDocument/2006/relationships/tags" Target="../tags/tag205.xml"/><Relationship Id="rId33" Type="http://schemas.openxmlformats.org/officeDocument/2006/relationships/tags" Target="../tags/tag204.xml"/><Relationship Id="rId32" Type="http://schemas.openxmlformats.org/officeDocument/2006/relationships/tags" Target="../tags/tag203.xml"/><Relationship Id="rId31" Type="http://schemas.openxmlformats.org/officeDocument/2006/relationships/tags" Target="../tags/tag202.xml"/><Relationship Id="rId30" Type="http://schemas.openxmlformats.org/officeDocument/2006/relationships/tags" Target="../tags/tag201.xml"/><Relationship Id="rId3" Type="http://schemas.openxmlformats.org/officeDocument/2006/relationships/tags" Target="../tags/tag174.xml"/><Relationship Id="rId29" Type="http://schemas.openxmlformats.org/officeDocument/2006/relationships/tags" Target="../tags/tag200.xml"/><Relationship Id="rId28" Type="http://schemas.openxmlformats.org/officeDocument/2006/relationships/tags" Target="../tags/tag199.xml"/><Relationship Id="rId27" Type="http://schemas.openxmlformats.org/officeDocument/2006/relationships/tags" Target="../tags/tag198.xml"/><Relationship Id="rId26" Type="http://schemas.openxmlformats.org/officeDocument/2006/relationships/tags" Target="../tags/tag197.xml"/><Relationship Id="rId25" Type="http://schemas.openxmlformats.org/officeDocument/2006/relationships/tags" Target="../tags/tag196.xml"/><Relationship Id="rId24" Type="http://schemas.openxmlformats.org/officeDocument/2006/relationships/tags" Target="../tags/tag195.xml"/><Relationship Id="rId23" Type="http://schemas.openxmlformats.org/officeDocument/2006/relationships/tags" Target="../tags/tag194.xml"/><Relationship Id="rId22" Type="http://schemas.openxmlformats.org/officeDocument/2006/relationships/tags" Target="../tags/tag193.xml"/><Relationship Id="rId21" Type="http://schemas.openxmlformats.org/officeDocument/2006/relationships/tags" Target="../tags/tag192.xml"/><Relationship Id="rId20" Type="http://schemas.openxmlformats.org/officeDocument/2006/relationships/tags" Target="../tags/tag191.xml"/><Relationship Id="rId2" Type="http://schemas.openxmlformats.org/officeDocument/2006/relationships/tags" Target="../tags/tag173.xml"/><Relationship Id="rId19" Type="http://schemas.openxmlformats.org/officeDocument/2006/relationships/tags" Target="../tags/tag190.xml"/><Relationship Id="rId18" Type="http://schemas.openxmlformats.org/officeDocument/2006/relationships/tags" Target="../tags/tag189.xml"/><Relationship Id="rId17" Type="http://schemas.openxmlformats.org/officeDocument/2006/relationships/tags" Target="../tags/tag188.xml"/><Relationship Id="rId16" Type="http://schemas.openxmlformats.org/officeDocument/2006/relationships/tags" Target="../tags/tag187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0" Type="http://schemas.openxmlformats.org/officeDocument/2006/relationships/notesSlide" Target="../notesSlides/notesSlide6.xml"/><Relationship Id="rId4" Type="http://schemas.openxmlformats.org/officeDocument/2006/relationships/tags" Target="../tags/tag213.xml"/><Relationship Id="rId39" Type="http://schemas.openxmlformats.org/officeDocument/2006/relationships/slideLayout" Target="../slideLayouts/slideLayout14.xml"/><Relationship Id="rId38" Type="http://schemas.openxmlformats.org/officeDocument/2006/relationships/tags" Target="../tags/tag247.xml"/><Relationship Id="rId37" Type="http://schemas.openxmlformats.org/officeDocument/2006/relationships/tags" Target="../tags/tag246.xml"/><Relationship Id="rId36" Type="http://schemas.openxmlformats.org/officeDocument/2006/relationships/tags" Target="../tags/tag245.xml"/><Relationship Id="rId35" Type="http://schemas.openxmlformats.org/officeDocument/2006/relationships/tags" Target="../tags/tag244.xml"/><Relationship Id="rId34" Type="http://schemas.openxmlformats.org/officeDocument/2006/relationships/tags" Target="../tags/tag243.xml"/><Relationship Id="rId33" Type="http://schemas.openxmlformats.org/officeDocument/2006/relationships/tags" Target="../tags/tag242.xml"/><Relationship Id="rId32" Type="http://schemas.openxmlformats.org/officeDocument/2006/relationships/tags" Target="../tags/tag241.xml"/><Relationship Id="rId31" Type="http://schemas.openxmlformats.org/officeDocument/2006/relationships/tags" Target="../tags/tag240.xml"/><Relationship Id="rId30" Type="http://schemas.openxmlformats.org/officeDocument/2006/relationships/tags" Target="../tags/tag239.xml"/><Relationship Id="rId3" Type="http://schemas.openxmlformats.org/officeDocument/2006/relationships/tags" Target="../tags/tag212.xml"/><Relationship Id="rId29" Type="http://schemas.openxmlformats.org/officeDocument/2006/relationships/tags" Target="../tags/tag238.xml"/><Relationship Id="rId28" Type="http://schemas.openxmlformats.org/officeDocument/2006/relationships/tags" Target="../tags/tag237.xml"/><Relationship Id="rId27" Type="http://schemas.openxmlformats.org/officeDocument/2006/relationships/tags" Target="../tags/tag236.xml"/><Relationship Id="rId26" Type="http://schemas.openxmlformats.org/officeDocument/2006/relationships/tags" Target="../tags/tag235.xml"/><Relationship Id="rId25" Type="http://schemas.openxmlformats.org/officeDocument/2006/relationships/tags" Target="../tags/tag234.xml"/><Relationship Id="rId24" Type="http://schemas.openxmlformats.org/officeDocument/2006/relationships/tags" Target="../tags/tag233.xml"/><Relationship Id="rId23" Type="http://schemas.openxmlformats.org/officeDocument/2006/relationships/tags" Target="../tags/tag232.xml"/><Relationship Id="rId22" Type="http://schemas.openxmlformats.org/officeDocument/2006/relationships/tags" Target="../tags/tag231.xml"/><Relationship Id="rId21" Type="http://schemas.openxmlformats.org/officeDocument/2006/relationships/tags" Target="../tags/tag230.xml"/><Relationship Id="rId20" Type="http://schemas.openxmlformats.org/officeDocument/2006/relationships/tags" Target="../tags/tag229.xml"/><Relationship Id="rId2" Type="http://schemas.openxmlformats.org/officeDocument/2006/relationships/tags" Target="../tags/tag211.xml"/><Relationship Id="rId19" Type="http://schemas.openxmlformats.org/officeDocument/2006/relationships/tags" Target="../tags/tag228.xml"/><Relationship Id="rId18" Type="http://schemas.openxmlformats.org/officeDocument/2006/relationships/tags" Target="../tags/tag227.xml"/><Relationship Id="rId17" Type="http://schemas.openxmlformats.org/officeDocument/2006/relationships/tags" Target="../tags/tag226.xml"/><Relationship Id="rId16" Type="http://schemas.openxmlformats.org/officeDocument/2006/relationships/tags" Target="../tags/tag225.xml"/><Relationship Id="rId15" Type="http://schemas.openxmlformats.org/officeDocument/2006/relationships/tags" Target="../tags/tag224.xml"/><Relationship Id="rId14" Type="http://schemas.openxmlformats.org/officeDocument/2006/relationships/tags" Target="../tags/tag223.xml"/><Relationship Id="rId13" Type="http://schemas.openxmlformats.org/officeDocument/2006/relationships/tags" Target="../tags/tag222.xml"/><Relationship Id="rId12" Type="http://schemas.openxmlformats.org/officeDocument/2006/relationships/tags" Target="../tags/tag221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tags" Target="../tags/tag2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3" Type="http://schemas.openxmlformats.org/officeDocument/2006/relationships/notesSlide" Target="../notesSlides/notesSlide7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268.xml"/><Relationship Id="rId20" Type="http://schemas.openxmlformats.org/officeDocument/2006/relationships/tags" Target="../tags/tag267.xml"/><Relationship Id="rId2" Type="http://schemas.openxmlformats.org/officeDocument/2006/relationships/tags" Target="../tags/tag249.xml"/><Relationship Id="rId19" Type="http://schemas.openxmlformats.org/officeDocument/2006/relationships/tags" Target="../tags/tag266.xml"/><Relationship Id="rId18" Type="http://schemas.openxmlformats.org/officeDocument/2006/relationships/tags" Target="../tags/tag265.xml"/><Relationship Id="rId17" Type="http://schemas.openxmlformats.org/officeDocument/2006/relationships/tags" Target="../tags/tag264.xml"/><Relationship Id="rId16" Type="http://schemas.openxmlformats.org/officeDocument/2006/relationships/tags" Target="../tags/tag263.xml"/><Relationship Id="rId15" Type="http://schemas.openxmlformats.org/officeDocument/2006/relationships/tags" Target="../tags/tag262.xml"/><Relationship Id="rId14" Type="http://schemas.openxmlformats.org/officeDocument/2006/relationships/tags" Target="../tags/tag261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tags" Target="../tags/tag2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PA-组合 32"/>
          <p:cNvGrpSpPr/>
          <p:nvPr>
            <p:custDataLst>
              <p:tags r:id="rId1"/>
            </p:custDataLst>
          </p:nvPr>
        </p:nvGrpSpPr>
        <p:grpSpPr>
          <a:xfrm>
            <a:off x="4408032" y="3635167"/>
            <a:ext cx="2286408" cy="1935047"/>
            <a:chOff x="4408032" y="3635167"/>
            <a:chExt cx="2286408" cy="1935047"/>
          </a:xfrm>
        </p:grpSpPr>
        <p:grpSp>
          <p:nvGrpSpPr>
            <p:cNvPr id="26" name="组合 25"/>
            <p:cNvGrpSpPr/>
            <p:nvPr/>
          </p:nvGrpSpPr>
          <p:grpSpPr>
            <a:xfrm rot="2593898">
              <a:off x="4910090" y="3937580"/>
              <a:ext cx="1784350" cy="1498600"/>
              <a:chOff x="2800350" y="3108326"/>
              <a:chExt cx="1784350" cy="1498600"/>
            </a:xfrm>
          </p:grpSpPr>
          <p:sp>
            <p:nvSpPr>
              <p:cNvPr id="27" name="PA-íŝļiḍe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2800350" y="3108326"/>
                <a:ext cx="1784350" cy="1498600"/>
              </a:xfrm>
              <a:custGeom>
                <a:avLst/>
                <a:gdLst>
                  <a:gd name="T0" fmla="*/ 189 w 541"/>
                  <a:gd name="T1" fmla="*/ 0 h 454"/>
                  <a:gd name="T2" fmla="*/ 360 w 541"/>
                  <a:gd name="T3" fmla="*/ 454 h 454"/>
                  <a:gd name="T4" fmla="*/ 189 w 541"/>
                  <a:gd name="T5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1" h="454">
                    <a:moveTo>
                      <a:pt x="189" y="0"/>
                    </a:moveTo>
                    <a:cubicBezTo>
                      <a:pt x="189" y="0"/>
                      <a:pt x="0" y="320"/>
                      <a:pt x="360" y="454"/>
                    </a:cubicBezTo>
                    <a:cubicBezTo>
                      <a:pt x="541" y="115"/>
                      <a:pt x="189" y="0"/>
                      <a:pt x="189" y="0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PA-iṡḻiḓe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278188" y="3144838"/>
                <a:ext cx="725488" cy="1316038"/>
              </a:xfrm>
              <a:custGeom>
                <a:avLst/>
                <a:gdLst>
                  <a:gd name="T0" fmla="*/ 216 w 220"/>
                  <a:gd name="T1" fmla="*/ 121 h 399"/>
                  <a:gd name="T2" fmla="*/ 182 w 220"/>
                  <a:gd name="T3" fmla="*/ 195 h 399"/>
                  <a:gd name="T4" fmla="*/ 158 w 220"/>
                  <a:gd name="T5" fmla="*/ 246 h 399"/>
                  <a:gd name="T6" fmla="*/ 151 w 220"/>
                  <a:gd name="T7" fmla="*/ 264 h 399"/>
                  <a:gd name="T8" fmla="*/ 150 w 220"/>
                  <a:gd name="T9" fmla="*/ 265 h 399"/>
                  <a:gd name="T10" fmla="*/ 97 w 220"/>
                  <a:gd name="T11" fmla="*/ 124 h 399"/>
                  <a:gd name="T12" fmla="*/ 134 w 220"/>
                  <a:gd name="T13" fmla="*/ 43 h 399"/>
                  <a:gd name="T14" fmla="*/ 130 w 220"/>
                  <a:gd name="T15" fmla="*/ 42 h 399"/>
                  <a:gd name="T16" fmla="*/ 95 w 220"/>
                  <a:gd name="T17" fmla="*/ 118 h 399"/>
                  <a:gd name="T18" fmla="*/ 50 w 220"/>
                  <a:gd name="T19" fmla="*/ 0 h 399"/>
                  <a:gd name="T20" fmla="*/ 46 w 220"/>
                  <a:gd name="T21" fmla="*/ 1 h 399"/>
                  <a:gd name="T22" fmla="*/ 116 w 220"/>
                  <a:gd name="T23" fmla="*/ 186 h 399"/>
                  <a:gd name="T24" fmla="*/ 2 w 220"/>
                  <a:gd name="T25" fmla="*/ 135 h 399"/>
                  <a:gd name="T26" fmla="*/ 0 w 220"/>
                  <a:gd name="T27" fmla="*/ 139 h 399"/>
                  <a:gd name="T28" fmla="*/ 118 w 220"/>
                  <a:gd name="T29" fmla="*/ 192 h 399"/>
                  <a:gd name="T30" fmla="*/ 164 w 220"/>
                  <a:gd name="T31" fmla="*/ 314 h 399"/>
                  <a:gd name="T32" fmla="*/ 44 w 220"/>
                  <a:gd name="T33" fmla="*/ 281 h 399"/>
                  <a:gd name="T34" fmla="*/ 42 w 220"/>
                  <a:gd name="T35" fmla="*/ 286 h 399"/>
                  <a:gd name="T36" fmla="*/ 166 w 220"/>
                  <a:gd name="T37" fmla="*/ 319 h 399"/>
                  <a:gd name="T38" fmla="*/ 196 w 220"/>
                  <a:gd name="T39" fmla="*/ 399 h 399"/>
                  <a:gd name="T40" fmla="*/ 200 w 220"/>
                  <a:gd name="T41" fmla="*/ 398 h 399"/>
                  <a:gd name="T42" fmla="*/ 153 w 220"/>
                  <a:gd name="T43" fmla="*/ 271 h 399"/>
                  <a:gd name="T44" fmla="*/ 154 w 220"/>
                  <a:gd name="T45" fmla="*/ 269 h 399"/>
                  <a:gd name="T46" fmla="*/ 190 w 220"/>
                  <a:gd name="T47" fmla="*/ 187 h 399"/>
                  <a:gd name="T48" fmla="*/ 211 w 220"/>
                  <a:gd name="T49" fmla="*/ 142 h 399"/>
                  <a:gd name="T50" fmla="*/ 218 w 220"/>
                  <a:gd name="T51" fmla="*/ 128 h 399"/>
                  <a:gd name="T52" fmla="*/ 220 w 220"/>
                  <a:gd name="T53" fmla="*/ 123 h 399"/>
                  <a:gd name="T54" fmla="*/ 216 w 220"/>
                  <a:gd name="T55" fmla="*/ 12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99">
                    <a:moveTo>
                      <a:pt x="216" y="121"/>
                    </a:moveTo>
                    <a:cubicBezTo>
                      <a:pt x="216" y="121"/>
                      <a:pt x="199" y="158"/>
                      <a:pt x="182" y="195"/>
                    </a:cubicBezTo>
                    <a:cubicBezTo>
                      <a:pt x="173" y="213"/>
                      <a:pt x="165" y="232"/>
                      <a:pt x="158" y="246"/>
                    </a:cubicBezTo>
                    <a:cubicBezTo>
                      <a:pt x="155" y="253"/>
                      <a:pt x="153" y="259"/>
                      <a:pt x="151" y="264"/>
                    </a:cubicBezTo>
                    <a:cubicBezTo>
                      <a:pt x="151" y="264"/>
                      <a:pt x="150" y="264"/>
                      <a:pt x="150" y="265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134" y="43"/>
                      <a:pt x="134" y="43"/>
                      <a:pt x="134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95" y="118"/>
                      <a:pt x="95" y="118"/>
                      <a:pt x="95" y="118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64" y="314"/>
                      <a:pt x="164" y="314"/>
                      <a:pt x="164" y="314"/>
                    </a:cubicBezTo>
                    <a:cubicBezTo>
                      <a:pt x="44" y="281"/>
                      <a:pt x="44" y="281"/>
                      <a:pt x="44" y="281"/>
                    </a:cubicBezTo>
                    <a:cubicBezTo>
                      <a:pt x="42" y="286"/>
                      <a:pt x="42" y="286"/>
                      <a:pt x="42" y="286"/>
                    </a:cubicBezTo>
                    <a:cubicBezTo>
                      <a:pt x="166" y="319"/>
                      <a:pt x="166" y="319"/>
                      <a:pt x="166" y="319"/>
                    </a:cubicBezTo>
                    <a:cubicBezTo>
                      <a:pt x="196" y="399"/>
                      <a:pt x="196" y="399"/>
                      <a:pt x="196" y="399"/>
                    </a:cubicBezTo>
                    <a:cubicBezTo>
                      <a:pt x="200" y="398"/>
                      <a:pt x="200" y="398"/>
                      <a:pt x="200" y="398"/>
                    </a:cubicBezTo>
                    <a:cubicBezTo>
                      <a:pt x="153" y="271"/>
                      <a:pt x="153" y="271"/>
                      <a:pt x="153" y="271"/>
                    </a:cubicBezTo>
                    <a:cubicBezTo>
                      <a:pt x="153" y="271"/>
                      <a:pt x="153" y="270"/>
                      <a:pt x="154" y="269"/>
                    </a:cubicBezTo>
                    <a:cubicBezTo>
                      <a:pt x="158" y="258"/>
                      <a:pt x="175" y="221"/>
                      <a:pt x="190" y="187"/>
                    </a:cubicBezTo>
                    <a:cubicBezTo>
                      <a:pt x="198" y="170"/>
                      <a:pt x="205" y="154"/>
                      <a:pt x="211" y="142"/>
                    </a:cubicBezTo>
                    <a:cubicBezTo>
                      <a:pt x="214" y="136"/>
                      <a:pt x="216" y="131"/>
                      <a:pt x="218" y="128"/>
                    </a:cubicBezTo>
                    <a:cubicBezTo>
                      <a:pt x="219" y="125"/>
                      <a:pt x="220" y="123"/>
                      <a:pt x="220" y="123"/>
                    </a:cubicBezTo>
                    <a:lnTo>
                      <a:pt x="216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408032" y="4199656"/>
              <a:ext cx="1487488" cy="1370558"/>
              <a:chOff x="3040576" y="4035426"/>
              <a:chExt cx="1487488" cy="1370558"/>
            </a:xfrm>
          </p:grpSpPr>
          <p:sp>
            <p:nvSpPr>
              <p:cNvPr id="30" name="PA-iṩļîḓè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4027488" y="4910138"/>
                <a:ext cx="12700" cy="3175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1 h 1"/>
                  <a:gd name="T4" fmla="*/ 0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PA-iSḷïḍe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040576" y="4159796"/>
                <a:ext cx="1487488" cy="1246188"/>
              </a:xfrm>
              <a:custGeom>
                <a:avLst/>
                <a:gdLst>
                  <a:gd name="T0" fmla="*/ 80 w 451"/>
                  <a:gd name="T1" fmla="*/ 0 h 378"/>
                  <a:gd name="T2" fmla="*/ 384 w 451"/>
                  <a:gd name="T3" fmla="*/ 378 h 378"/>
                  <a:gd name="T4" fmla="*/ 80 w 451"/>
                  <a:gd name="T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1" h="378">
                    <a:moveTo>
                      <a:pt x="80" y="0"/>
                    </a:moveTo>
                    <a:cubicBezTo>
                      <a:pt x="80" y="0"/>
                      <a:pt x="451" y="0"/>
                      <a:pt x="384" y="378"/>
                    </a:cubicBezTo>
                    <a:cubicBezTo>
                      <a:pt x="0" y="362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" name="PA-ïşḷïḍê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348038" y="4035426"/>
                <a:ext cx="906463" cy="1101725"/>
              </a:xfrm>
              <a:custGeom>
                <a:avLst/>
                <a:gdLst>
                  <a:gd name="T0" fmla="*/ 25 w 275"/>
                  <a:gd name="T1" fmla="*/ 207 h 334"/>
                  <a:gd name="T2" fmla="*/ 106 w 275"/>
                  <a:gd name="T3" fmla="*/ 215 h 334"/>
                  <a:gd name="T4" fmla="*/ 162 w 275"/>
                  <a:gd name="T5" fmla="*/ 221 h 334"/>
                  <a:gd name="T6" fmla="*/ 181 w 275"/>
                  <a:gd name="T7" fmla="*/ 224 h 334"/>
                  <a:gd name="T8" fmla="*/ 182 w 275"/>
                  <a:gd name="T9" fmla="*/ 224 h 334"/>
                  <a:gd name="T10" fmla="*/ 88 w 275"/>
                  <a:gd name="T11" fmla="*/ 107 h 334"/>
                  <a:gd name="T12" fmla="*/ 0 w 275"/>
                  <a:gd name="T13" fmla="*/ 97 h 334"/>
                  <a:gd name="T14" fmla="*/ 0 w 275"/>
                  <a:gd name="T15" fmla="*/ 92 h 334"/>
                  <a:gd name="T16" fmla="*/ 84 w 275"/>
                  <a:gd name="T17" fmla="*/ 102 h 334"/>
                  <a:gd name="T18" fmla="*/ 5 w 275"/>
                  <a:gd name="T19" fmla="*/ 3 h 334"/>
                  <a:gd name="T20" fmla="*/ 8 w 275"/>
                  <a:gd name="T21" fmla="*/ 0 h 334"/>
                  <a:gd name="T22" fmla="*/ 132 w 275"/>
                  <a:gd name="T23" fmla="*/ 154 h 334"/>
                  <a:gd name="T24" fmla="*/ 146 w 275"/>
                  <a:gd name="T25" fmla="*/ 30 h 334"/>
                  <a:gd name="T26" fmla="*/ 150 w 275"/>
                  <a:gd name="T27" fmla="*/ 31 h 334"/>
                  <a:gd name="T28" fmla="*/ 136 w 275"/>
                  <a:gd name="T29" fmla="*/ 159 h 334"/>
                  <a:gd name="T30" fmla="*/ 217 w 275"/>
                  <a:gd name="T31" fmla="*/ 260 h 334"/>
                  <a:gd name="T32" fmla="*/ 250 w 275"/>
                  <a:gd name="T33" fmla="*/ 140 h 334"/>
                  <a:gd name="T34" fmla="*/ 255 w 275"/>
                  <a:gd name="T35" fmla="*/ 142 h 334"/>
                  <a:gd name="T36" fmla="*/ 221 w 275"/>
                  <a:gd name="T37" fmla="*/ 265 h 334"/>
                  <a:gd name="T38" fmla="*/ 275 w 275"/>
                  <a:gd name="T39" fmla="*/ 332 h 334"/>
                  <a:gd name="T40" fmla="*/ 271 w 275"/>
                  <a:gd name="T41" fmla="*/ 334 h 334"/>
                  <a:gd name="T42" fmla="*/ 187 w 275"/>
                  <a:gd name="T43" fmla="*/ 229 h 334"/>
                  <a:gd name="T44" fmla="*/ 184 w 275"/>
                  <a:gd name="T45" fmla="*/ 229 h 334"/>
                  <a:gd name="T46" fmla="*/ 95 w 275"/>
                  <a:gd name="T47" fmla="*/ 219 h 334"/>
                  <a:gd name="T48" fmla="*/ 46 w 275"/>
                  <a:gd name="T49" fmla="*/ 214 h 334"/>
                  <a:gd name="T50" fmla="*/ 30 w 275"/>
                  <a:gd name="T51" fmla="*/ 212 h 334"/>
                  <a:gd name="T52" fmla="*/ 24 w 275"/>
                  <a:gd name="T53" fmla="*/ 212 h 334"/>
                  <a:gd name="T54" fmla="*/ 25 w 275"/>
                  <a:gd name="T55" fmla="*/ 207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5" h="334">
                    <a:moveTo>
                      <a:pt x="25" y="207"/>
                    </a:moveTo>
                    <a:cubicBezTo>
                      <a:pt x="25" y="207"/>
                      <a:pt x="65" y="211"/>
                      <a:pt x="106" y="215"/>
                    </a:cubicBezTo>
                    <a:cubicBezTo>
                      <a:pt x="126" y="217"/>
                      <a:pt x="147" y="220"/>
                      <a:pt x="162" y="221"/>
                    </a:cubicBezTo>
                    <a:cubicBezTo>
                      <a:pt x="170" y="222"/>
                      <a:pt x="176" y="223"/>
                      <a:pt x="181" y="224"/>
                    </a:cubicBezTo>
                    <a:cubicBezTo>
                      <a:pt x="181" y="224"/>
                      <a:pt x="182" y="224"/>
                      <a:pt x="182" y="224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2" y="154"/>
                      <a:pt x="132" y="154"/>
                      <a:pt x="132" y="154"/>
                    </a:cubicBezTo>
                    <a:cubicBezTo>
                      <a:pt x="146" y="30"/>
                      <a:pt x="146" y="30"/>
                      <a:pt x="146" y="30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217" y="260"/>
                      <a:pt x="217" y="260"/>
                      <a:pt x="217" y="260"/>
                    </a:cubicBezTo>
                    <a:cubicBezTo>
                      <a:pt x="250" y="140"/>
                      <a:pt x="250" y="140"/>
                      <a:pt x="250" y="140"/>
                    </a:cubicBezTo>
                    <a:cubicBezTo>
                      <a:pt x="255" y="142"/>
                      <a:pt x="255" y="142"/>
                      <a:pt x="255" y="142"/>
                    </a:cubicBezTo>
                    <a:cubicBezTo>
                      <a:pt x="221" y="265"/>
                      <a:pt x="221" y="265"/>
                      <a:pt x="221" y="265"/>
                    </a:cubicBezTo>
                    <a:cubicBezTo>
                      <a:pt x="275" y="332"/>
                      <a:pt x="275" y="332"/>
                      <a:pt x="275" y="332"/>
                    </a:cubicBezTo>
                    <a:cubicBezTo>
                      <a:pt x="271" y="334"/>
                      <a:pt x="271" y="334"/>
                      <a:pt x="271" y="334"/>
                    </a:cubicBezTo>
                    <a:cubicBezTo>
                      <a:pt x="187" y="229"/>
                      <a:pt x="187" y="229"/>
                      <a:pt x="187" y="229"/>
                    </a:cubicBezTo>
                    <a:cubicBezTo>
                      <a:pt x="186" y="229"/>
                      <a:pt x="185" y="229"/>
                      <a:pt x="184" y="229"/>
                    </a:cubicBezTo>
                    <a:cubicBezTo>
                      <a:pt x="172" y="227"/>
                      <a:pt x="132" y="223"/>
                      <a:pt x="95" y="219"/>
                    </a:cubicBezTo>
                    <a:cubicBezTo>
                      <a:pt x="77" y="217"/>
                      <a:pt x="59" y="215"/>
                      <a:pt x="46" y="214"/>
                    </a:cubicBezTo>
                    <a:cubicBezTo>
                      <a:pt x="39" y="213"/>
                      <a:pt x="34" y="213"/>
                      <a:pt x="30" y="212"/>
                    </a:cubicBezTo>
                    <a:cubicBezTo>
                      <a:pt x="26" y="212"/>
                      <a:pt x="24" y="212"/>
                      <a:pt x="24" y="212"/>
                    </a:cubicBezTo>
                    <a:lnTo>
                      <a:pt x="25" y="2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521905">
              <a:off x="4697770" y="3803334"/>
              <a:ext cx="1131888" cy="957089"/>
              <a:chOff x="2747369" y="2570337"/>
              <a:chExt cx="1131888" cy="957089"/>
            </a:xfrm>
          </p:grpSpPr>
          <p:sp>
            <p:nvSpPr>
              <p:cNvPr id="24" name="PA-işḻidê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47369" y="2570337"/>
                <a:ext cx="1131888" cy="946150"/>
              </a:xfrm>
              <a:custGeom>
                <a:avLst/>
                <a:gdLst>
                  <a:gd name="T0" fmla="*/ 67 w 343"/>
                  <a:gd name="T1" fmla="*/ 0 h 287"/>
                  <a:gd name="T2" fmla="*/ 286 w 343"/>
                  <a:gd name="T3" fmla="*/ 287 h 287"/>
                  <a:gd name="T4" fmla="*/ 67 w 343"/>
                  <a:gd name="T5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" h="287">
                    <a:moveTo>
                      <a:pt x="67" y="0"/>
                    </a:moveTo>
                    <a:cubicBezTo>
                      <a:pt x="67" y="0"/>
                      <a:pt x="0" y="268"/>
                      <a:pt x="286" y="287"/>
                    </a:cubicBezTo>
                    <a:cubicBezTo>
                      <a:pt x="343" y="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B1B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PA-íṥļïḓè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084513" y="2690813"/>
                <a:ext cx="649288" cy="836613"/>
              </a:xfrm>
              <a:custGeom>
                <a:avLst/>
                <a:gdLst>
                  <a:gd name="T0" fmla="*/ 150 w 197"/>
                  <a:gd name="T1" fmla="*/ 51 h 254"/>
                  <a:gd name="T2" fmla="*/ 141 w 197"/>
                  <a:gd name="T3" fmla="*/ 111 h 254"/>
                  <a:gd name="T4" fmla="*/ 135 w 197"/>
                  <a:gd name="T5" fmla="*/ 153 h 254"/>
                  <a:gd name="T6" fmla="*/ 134 w 197"/>
                  <a:gd name="T7" fmla="*/ 167 h 254"/>
                  <a:gd name="T8" fmla="*/ 133 w 197"/>
                  <a:gd name="T9" fmla="*/ 168 h 254"/>
                  <a:gd name="T10" fmla="*/ 66 w 197"/>
                  <a:gd name="T11" fmla="*/ 79 h 254"/>
                  <a:gd name="T12" fmla="*/ 75 w 197"/>
                  <a:gd name="T13" fmla="*/ 13 h 254"/>
                  <a:gd name="T14" fmla="*/ 71 w 197"/>
                  <a:gd name="T15" fmla="*/ 13 h 254"/>
                  <a:gd name="T16" fmla="*/ 63 w 197"/>
                  <a:gd name="T17" fmla="*/ 75 h 254"/>
                  <a:gd name="T18" fmla="*/ 6 w 197"/>
                  <a:gd name="T19" fmla="*/ 0 h 254"/>
                  <a:gd name="T20" fmla="*/ 3 w 197"/>
                  <a:gd name="T21" fmla="*/ 2 h 254"/>
                  <a:gd name="T22" fmla="*/ 92 w 197"/>
                  <a:gd name="T23" fmla="*/ 119 h 254"/>
                  <a:gd name="T24" fmla="*/ 0 w 197"/>
                  <a:gd name="T25" fmla="*/ 107 h 254"/>
                  <a:gd name="T26" fmla="*/ 0 w 197"/>
                  <a:gd name="T27" fmla="*/ 110 h 254"/>
                  <a:gd name="T28" fmla="*/ 95 w 197"/>
                  <a:gd name="T29" fmla="*/ 123 h 254"/>
                  <a:gd name="T30" fmla="*/ 153 w 197"/>
                  <a:gd name="T31" fmla="*/ 200 h 254"/>
                  <a:gd name="T32" fmla="*/ 61 w 197"/>
                  <a:gd name="T33" fmla="*/ 202 h 254"/>
                  <a:gd name="T34" fmla="*/ 61 w 197"/>
                  <a:gd name="T35" fmla="*/ 205 h 254"/>
                  <a:gd name="T36" fmla="*/ 156 w 197"/>
                  <a:gd name="T37" fmla="*/ 203 h 254"/>
                  <a:gd name="T38" fmla="*/ 195 w 197"/>
                  <a:gd name="T39" fmla="*/ 254 h 254"/>
                  <a:gd name="T40" fmla="*/ 197 w 197"/>
                  <a:gd name="T41" fmla="*/ 252 h 254"/>
                  <a:gd name="T42" fmla="*/ 137 w 197"/>
                  <a:gd name="T43" fmla="*/ 172 h 254"/>
                  <a:gd name="T44" fmla="*/ 137 w 197"/>
                  <a:gd name="T45" fmla="*/ 170 h 254"/>
                  <a:gd name="T46" fmla="*/ 145 w 197"/>
                  <a:gd name="T47" fmla="*/ 104 h 254"/>
                  <a:gd name="T48" fmla="*/ 151 w 197"/>
                  <a:gd name="T49" fmla="*/ 67 h 254"/>
                  <a:gd name="T50" fmla="*/ 152 w 197"/>
                  <a:gd name="T51" fmla="*/ 56 h 254"/>
                  <a:gd name="T52" fmla="*/ 153 w 197"/>
                  <a:gd name="T53" fmla="*/ 51 h 254"/>
                  <a:gd name="T54" fmla="*/ 150 w 197"/>
                  <a:gd name="T55" fmla="*/ 5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254">
                    <a:moveTo>
                      <a:pt x="150" y="51"/>
                    </a:moveTo>
                    <a:cubicBezTo>
                      <a:pt x="150" y="51"/>
                      <a:pt x="145" y="81"/>
                      <a:pt x="141" y="111"/>
                    </a:cubicBezTo>
                    <a:cubicBezTo>
                      <a:pt x="139" y="126"/>
                      <a:pt x="137" y="141"/>
                      <a:pt x="135" y="153"/>
                    </a:cubicBezTo>
                    <a:cubicBezTo>
                      <a:pt x="135" y="158"/>
                      <a:pt x="134" y="163"/>
                      <a:pt x="134" y="167"/>
                    </a:cubicBezTo>
                    <a:cubicBezTo>
                      <a:pt x="133" y="167"/>
                      <a:pt x="133" y="167"/>
                      <a:pt x="133" y="168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153" y="200"/>
                      <a:pt x="153" y="200"/>
                      <a:pt x="153" y="200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61" y="205"/>
                      <a:pt x="61" y="205"/>
                      <a:pt x="61" y="205"/>
                    </a:cubicBezTo>
                    <a:cubicBezTo>
                      <a:pt x="156" y="203"/>
                      <a:pt x="156" y="203"/>
                      <a:pt x="156" y="203"/>
                    </a:cubicBezTo>
                    <a:cubicBezTo>
                      <a:pt x="195" y="254"/>
                      <a:pt x="195" y="254"/>
                      <a:pt x="195" y="254"/>
                    </a:cubicBezTo>
                    <a:cubicBezTo>
                      <a:pt x="197" y="252"/>
                      <a:pt x="197" y="252"/>
                      <a:pt x="197" y="252"/>
                    </a:cubicBezTo>
                    <a:cubicBezTo>
                      <a:pt x="137" y="172"/>
                      <a:pt x="137" y="172"/>
                      <a:pt x="137" y="172"/>
                    </a:cubicBezTo>
                    <a:cubicBezTo>
                      <a:pt x="137" y="171"/>
                      <a:pt x="137" y="171"/>
                      <a:pt x="137" y="170"/>
                    </a:cubicBezTo>
                    <a:cubicBezTo>
                      <a:pt x="138" y="161"/>
                      <a:pt x="142" y="131"/>
                      <a:pt x="145" y="104"/>
                    </a:cubicBezTo>
                    <a:cubicBezTo>
                      <a:pt x="147" y="90"/>
                      <a:pt x="149" y="77"/>
                      <a:pt x="151" y="67"/>
                    </a:cubicBezTo>
                    <a:cubicBezTo>
                      <a:pt x="151" y="63"/>
                      <a:pt x="152" y="59"/>
                      <a:pt x="152" y="56"/>
                    </a:cubicBezTo>
                    <a:cubicBezTo>
                      <a:pt x="153" y="53"/>
                      <a:pt x="153" y="51"/>
                      <a:pt x="153" y="51"/>
                    </a:cubicBezTo>
                    <a:lnTo>
                      <a:pt x="15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5882419">
              <a:off x="5084517" y="3542298"/>
              <a:ext cx="952500" cy="1138238"/>
              <a:chOff x="4519613" y="3784601"/>
              <a:chExt cx="952500" cy="1138238"/>
            </a:xfrm>
          </p:grpSpPr>
          <p:sp>
            <p:nvSpPr>
              <p:cNvPr id="18" name="PA-isľíḍe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4519613" y="3784601"/>
                <a:ext cx="952500" cy="1138238"/>
              </a:xfrm>
              <a:custGeom>
                <a:avLst/>
                <a:gdLst>
                  <a:gd name="T0" fmla="*/ 289 w 289"/>
                  <a:gd name="T1" fmla="*/ 209 h 345"/>
                  <a:gd name="T2" fmla="*/ 0 w 289"/>
                  <a:gd name="T3" fmla="*/ 132 h 345"/>
                  <a:gd name="T4" fmla="*/ 289 w 289"/>
                  <a:gd name="T5" fmla="*/ 20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" h="345">
                    <a:moveTo>
                      <a:pt x="289" y="209"/>
                    </a:moveTo>
                    <a:cubicBezTo>
                      <a:pt x="289" y="209"/>
                      <a:pt x="104" y="345"/>
                      <a:pt x="0" y="132"/>
                    </a:cubicBezTo>
                    <a:cubicBezTo>
                      <a:pt x="196" y="0"/>
                      <a:pt x="289" y="209"/>
                      <a:pt x="289" y="209"/>
                    </a:cubicBezTo>
                    <a:close/>
                  </a:path>
                </a:pathLst>
              </a:custGeom>
              <a:solidFill>
                <a:srgbClr val="DFE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PA-iṩľîḓé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4611688" y="4144963"/>
                <a:ext cx="838200" cy="447675"/>
              </a:xfrm>
              <a:custGeom>
                <a:avLst/>
                <a:gdLst>
                  <a:gd name="T0" fmla="*/ 169 w 254"/>
                  <a:gd name="T1" fmla="*/ 3 h 136"/>
                  <a:gd name="T2" fmla="*/ 126 w 254"/>
                  <a:gd name="T3" fmla="*/ 28 h 136"/>
                  <a:gd name="T4" fmla="*/ 96 w 254"/>
                  <a:gd name="T5" fmla="*/ 46 h 136"/>
                  <a:gd name="T6" fmla="*/ 86 w 254"/>
                  <a:gd name="T7" fmla="*/ 51 h 136"/>
                  <a:gd name="T8" fmla="*/ 85 w 254"/>
                  <a:gd name="T9" fmla="*/ 52 h 136"/>
                  <a:gd name="T10" fmla="*/ 175 w 254"/>
                  <a:gd name="T11" fmla="*/ 76 h 136"/>
                  <a:gd name="T12" fmla="*/ 222 w 254"/>
                  <a:gd name="T13" fmla="*/ 48 h 136"/>
                  <a:gd name="T14" fmla="*/ 223 w 254"/>
                  <a:gd name="T15" fmla="*/ 51 h 136"/>
                  <a:gd name="T16" fmla="*/ 179 w 254"/>
                  <a:gd name="T17" fmla="*/ 77 h 136"/>
                  <a:gd name="T18" fmla="*/ 254 w 254"/>
                  <a:gd name="T19" fmla="*/ 97 h 136"/>
                  <a:gd name="T20" fmla="*/ 253 w 254"/>
                  <a:gd name="T21" fmla="*/ 100 h 136"/>
                  <a:gd name="T22" fmla="*/ 136 w 254"/>
                  <a:gd name="T23" fmla="*/ 68 h 136"/>
                  <a:gd name="T24" fmla="*/ 174 w 254"/>
                  <a:gd name="T25" fmla="*/ 135 h 136"/>
                  <a:gd name="T26" fmla="*/ 172 w 254"/>
                  <a:gd name="T27" fmla="*/ 136 h 136"/>
                  <a:gd name="T28" fmla="*/ 132 w 254"/>
                  <a:gd name="T29" fmla="*/ 67 h 136"/>
                  <a:gd name="T30" fmla="*/ 54 w 254"/>
                  <a:gd name="T31" fmla="*/ 47 h 136"/>
                  <a:gd name="T32" fmla="*/ 82 w 254"/>
                  <a:gd name="T33" fmla="*/ 118 h 136"/>
                  <a:gd name="T34" fmla="*/ 79 w 254"/>
                  <a:gd name="T35" fmla="*/ 119 h 136"/>
                  <a:gd name="T36" fmla="*/ 51 w 254"/>
                  <a:gd name="T37" fmla="*/ 46 h 136"/>
                  <a:gd name="T38" fmla="*/ 0 w 254"/>
                  <a:gd name="T39" fmla="*/ 32 h 136"/>
                  <a:gd name="T40" fmla="*/ 0 w 254"/>
                  <a:gd name="T41" fmla="*/ 29 h 136"/>
                  <a:gd name="T42" fmla="*/ 81 w 254"/>
                  <a:gd name="T43" fmla="*/ 51 h 136"/>
                  <a:gd name="T44" fmla="*/ 82 w 254"/>
                  <a:gd name="T45" fmla="*/ 50 h 136"/>
                  <a:gd name="T46" fmla="*/ 130 w 254"/>
                  <a:gd name="T47" fmla="*/ 23 h 136"/>
                  <a:gd name="T48" fmla="*/ 156 w 254"/>
                  <a:gd name="T49" fmla="*/ 7 h 136"/>
                  <a:gd name="T50" fmla="*/ 165 w 254"/>
                  <a:gd name="T51" fmla="*/ 2 h 136"/>
                  <a:gd name="T52" fmla="*/ 168 w 254"/>
                  <a:gd name="T53" fmla="*/ 0 h 136"/>
                  <a:gd name="T54" fmla="*/ 169 w 254"/>
                  <a:gd name="T5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6">
                    <a:moveTo>
                      <a:pt x="169" y="3"/>
                    </a:moveTo>
                    <a:cubicBezTo>
                      <a:pt x="169" y="3"/>
                      <a:pt x="148" y="15"/>
                      <a:pt x="126" y="28"/>
                    </a:cubicBezTo>
                    <a:cubicBezTo>
                      <a:pt x="115" y="35"/>
                      <a:pt x="104" y="41"/>
                      <a:pt x="96" y="46"/>
                    </a:cubicBezTo>
                    <a:cubicBezTo>
                      <a:pt x="92" y="48"/>
                      <a:pt x="88" y="50"/>
                      <a:pt x="86" y="51"/>
                    </a:cubicBezTo>
                    <a:cubicBezTo>
                      <a:pt x="86" y="52"/>
                      <a:pt x="85" y="52"/>
                      <a:pt x="85" y="52"/>
                    </a:cubicBezTo>
                    <a:cubicBezTo>
                      <a:pt x="175" y="76"/>
                      <a:pt x="175" y="76"/>
                      <a:pt x="175" y="76"/>
                    </a:cubicBezTo>
                    <a:cubicBezTo>
                      <a:pt x="222" y="48"/>
                      <a:pt x="222" y="48"/>
                      <a:pt x="222" y="48"/>
                    </a:cubicBezTo>
                    <a:cubicBezTo>
                      <a:pt x="223" y="51"/>
                      <a:pt x="223" y="51"/>
                      <a:pt x="223" y="51"/>
                    </a:cubicBezTo>
                    <a:cubicBezTo>
                      <a:pt x="179" y="77"/>
                      <a:pt x="179" y="77"/>
                      <a:pt x="179" y="77"/>
                    </a:cubicBezTo>
                    <a:cubicBezTo>
                      <a:pt x="254" y="97"/>
                      <a:pt x="254" y="97"/>
                      <a:pt x="254" y="97"/>
                    </a:cubicBezTo>
                    <a:cubicBezTo>
                      <a:pt x="253" y="100"/>
                      <a:pt x="253" y="100"/>
                      <a:pt x="253" y="100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82" y="50"/>
                      <a:pt x="82" y="50"/>
                    </a:cubicBezTo>
                    <a:cubicBezTo>
                      <a:pt x="89" y="47"/>
                      <a:pt x="110" y="34"/>
                      <a:pt x="130" y="23"/>
                    </a:cubicBezTo>
                    <a:cubicBezTo>
                      <a:pt x="140" y="17"/>
                      <a:pt x="149" y="11"/>
                      <a:pt x="156" y="7"/>
                    </a:cubicBezTo>
                    <a:cubicBezTo>
                      <a:pt x="160" y="5"/>
                      <a:pt x="163" y="3"/>
                      <a:pt x="165" y="2"/>
                    </a:cubicBezTo>
                    <a:cubicBezTo>
                      <a:pt x="167" y="1"/>
                      <a:pt x="168" y="0"/>
                      <a:pt x="168" y="0"/>
                    </a:cubicBezTo>
                    <a:lnTo>
                      <a:pt x="169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6" name="PA-椭圆 5"/>
          <p:cNvSpPr/>
          <p:nvPr>
            <p:custDataLst>
              <p:tags r:id="rId11"/>
            </p:custDataLst>
          </p:nvPr>
        </p:nvSpPr>
        <p:spPr>
          <a:xfrm rot="-5400000">
            <a:off x="-2072245" y="5442194"/>
            <a:ext cx="3901284" cy="3901284"/>
          </a:xfrm>
          <a:prstGeom prst="ellipse">
            <a:avLst/>
          </a:prstGeom>
          <a:pattFill prst="dkVert">
            <a:fgClr>
              <a:srgbClr val="F3E3D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椭圆 6"/>
          <p:cNvSpPr/>
          <p:nvPr>
            <p:custDataLst>
              <p:tags r:id="rId12"/>
            </p:custDataLst>
          </p:nvPr>
        </p:nvSpPr>
        <p:spPr>
          <a:xfrm>
            <a:off x="10555604" y="2446806"/>
            <a:ext cx="4480147" cy="4480147"/>
          </a:xfrm>
          <a:prstGeom prst="ellipse">
            <a:avLst/>
          </a:prstGeom>
          <a:pattFill prst="wdUpDiag">
            <a:fgClr>
              <a:srgbClr val="C7DAE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-椭圆 8"/>
          <p:cNvSpPr/>
          <p:nvPr>
            <p:custDataLst>
              <p:tags r:id="rId13"/>
            </p:custDataLst>
          </p:nvPr>
        </p:nvSpPr>
        <p:spPr>
          <a:xfrm>
            <a:off x="8417329" y="4113108"/>
            <a:ext cx="5981700" cy="5981700"/>
          </a:xfrm>
          <a:prstGeom prst="ellipse">
            <a:avLst/>
          </a:prstGeom>
          <a:solidFill>
            <a:srgbClr val="FEF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-椭圆 10"/>
          <p:cNvSpPr/>
          <p:nvPr>
            <p:custDataLst>
              <p:tags r:id="rId14"/>
            </p:custDataLst>
          </p:nvPr>
        </p:nvSpPr>
        <p:spPr>
          <a:xfrm rot="-5400000">
            <a:off x="205039" y="5442194"/>
            <a:ext cx="3838331" cy="3838331"/>
          </a:xfrm>
          <a:prstGeom prst="ellipse">
            <a:avLst/>
          </a:prstGeom>
          <a:solidFill>
            <a:srgbClr val="C7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椭圆 7"/>
          <p:cNvSpPr/>
          <p:nvPr>
            <p:custDataLst>
              <p:tags r:id="rId15"/>
            </p:custDataLst>
          </p:nvPr>
        </p:nvSpPr>
        <p:spPr>
          <a:xfrm>
            <a:off x="2504915" y="4915209"/>
            <a:ext cx="3505809" cy="3505809"/>
          </a:xfrm>
          <a:prstGeom prst="ellipse">
            <a:avLst/>
          </a:prstGeom>
          <a:solidFill>
            <a:srgbClr val="FEF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-椭圆 9"/>
          <p:cNvSpPr/>
          <p:nvPr>
            <p:custDataLst>
              <p:tags r:id="rId16"/>
            </p:custDataLst>
          </p:nvPr>
        </p:nvSpPr>
        <p:spPr>
          <a:xfrm>
            <a:off x="3953031" y="4552208"/>
            <a:ext cx="7968549" cy="7968549"/>
          </a:xfrm>
          <a:prstGeom prst="ellipse">
            <a:avLst/>
          </a:prstGeom>
          <a:solidFill>
            <a:srgbClr val="C7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PA-文本框 11"/>
          <p:cNvSpPr txBox="1"/>
          <p:nvPr>
            <p:custDataLst>
              <p:tags r:id="rId17"/>
            </p:custDataLst>
          </p:nvPr>
        </p:nvSpPr>
        <p:spPr>
          <a:xfrm>
            <a:off x="2529862" y="1469881"/>
            <a:ext cx="705925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000" dirty="0">
                <a:solidFill>
                  <a:srgbClr val="767CA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基于Web的图书管理系统</a:t>
            </a:r>
            <a:endParaRPr sz="4000" dirty="0">
              <a:solidFill>
                <a:srgbClr val="767CA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PA-矩形 13"/>
          <p:cNvSpPr/>
          <p:nvPr>
            <p:custDataLst>
              <p:tags r:id="rId18"/>
            </p:custDataLst>
          </p:nvPr>
        </p:nvSpPr>
        <p:spPr>
          <a:xfrm>
            <a:off x="3011488" y="610496"/>
            <a:ext cx="6096000" cy="10147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767CA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专项设计</a:t>
            </a:r>
            <a:endParaRPr lang="zh-CN" altLang="en-US" sz="4000" dirty="0">
              <a:solidFill>
                <a:srgbClr val="767CA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PA-矩形 14"/>
          <p:cNvSpPr/>
          <p:nvPr>
            <p:custDataLst>
              <p:tags r:id="rId19"/>
            </p:custDataLst>
          </p:nvPr>
        </p:nvSpPr>
        <p:spPr>
          <a:xfrm>
            <a:off x="3011488" y="2126575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989CB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时间：</a:t>
            </a:r>
            <a:r>
              <a:rPr lang="en-US" altLang="zh-CN" sz="1600" dirty="0">
                <a:solidFill>
                  <a:srgbClr val="989CB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2019</a:t>
            </a:r>
            <a:r>
              <a:rPr lang="zh-CN" altLang="en-US" sz="1600" dirty="0">
                <a:solidFill>
                  <a:srgbClr val="989CB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年</a:t>
            </a:r>
            <a:r>
              <a:rPr lang="en-US" altLang="zh-CN" sz="1600" dirty="0">
                <a:solidFill>
                  <a:srgbClr val="989CB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dirty="0">
                <a:solidFill>
                  <a:srgbClr val="989CB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月</a:t>
            </a:r>
            <a:r>
              <a:rPr lang="en-US" altLang="zh-CN" sz="1600" dirty="0">
                <a:solidFill>
                  <a:srgbClr val="989CB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sz="1600" dirty="0">
                <a:solidFill>
                  <a:srgbClr val="989CB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日</a:t>
            </a:r>
            <a:r>
              <a:rPr lang="en-US" altLang="zh-CN" sz="1600" dirty="0">
                <a:solidFill>
                  <a:srgbClr val="989CB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</a:t>
            </a:r>
            <a:r>
              <a:rPr lang="zh-CN" altLang="en-US" sz="1600" dirty="0">
                <a:solidFill>
                  <a:srgbClr val="989CB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汇报人：张微</a:t>
            </a:r>
            <a:endParaRPr lang="zh-CN" altLang="en-US" sz="1600" dirty="0">
              <a:solidFill>
                <a:srgbClr val="989CB9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6" name="PA-图片 15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96" y="2832814"/>
            <a:ext cx="4189482" cy="4189482"/>
          </a:xfrm>
          <a:prstGeom prst="rect">
            <a:avLst/>
          </a:prstGeom>
        </p:spPr>
      </p:pic>
      <p:grpSp>
        <p:nvGrpSpPr>
          <p:cNvPr id="20" name="PA-组合 19"/>
          <p:cNvGrpSpPr/>
          <p:nvPr>
            <p:custDataLst>
              <p:tags r:id="rId22"/>
            </p:custDataLst>
          </p:nvPr>
        </p:nvGrpSpPr>
        <p:grpSpPr>
          <a:xfrm>
            <a:off x="2019247" y="4625911"/>
            <a:ext cx="1524000" cy="1276350"/>
            <a:chOff x="3198813" y="1925638"/>
            <a:chExt cx="1524000" cy="1276350"/>
          </a:xfrm>
        </p:grpSpPr>
        <p:sp>
          <p:nvSpPr>
            <p:cNvPr id="21" name="PA-îṥḻîḍè"/>
            <p:cNvSpPr/>
            <p:nvPr>
              <p:custDataLst>
                <p:tags r:id="rId23"/>
              </p:custDataLst>
            </p:nvPr>
          </p:nvSpPr>
          <p:spPr bwMode="auto">
            <a:xfrm>
              <a:off x="3198813" y="1925638"/>
              <a:ext cx="1524000" cy="1276350"/>
            </a:xfrm>
            <a:custGeom>
              <a:avLst/>
              <a:gdLst>
                <a:gd name="T0" fmla="*/ 304 w 462"/>
                <a:gd name="T1" fmla="*/ 0 h 387"/>
                <a:gd name="T2" fmla="*/ 151 w 462"/>
                <a:gd name="T3" fmla="*/ 387 h 387"/>
                <a:gd name="T4" fmla="*/ 304 w 462"/>
                <a:gd name="T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387">
                  <a:moveTo>
                    <a:pt x="304" y="0"/>
                  </a:moveTo>
                  <a:cubicBezTo>
                    <a:pt x="304" y="0"/>
                    <a:pt x="0" y="94"/>
                    <a:pt x="151" y="387"/>
                  </a:cubicBezTo>
                  <a:cubicBezTo>
                    <a:pt x="462" y="276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PA-îṣ1ïḑe"/>
            <p:cNvSpPr/>
            <p:nvPr>
              <p:custDataLst>
                <p:tags r:id="rId24"/>
              </p:custDataLst>
            </p:nvPr>
          </p:nvSpPr>
          <p:spPr bwMode="auto">
            <a:xfrm>
              <a:off x="3638550" y="1951038"/>
              <a:ext cx="679450" cy="1125538"/>
            </a:xfrm>
            <a:custGeom>
              <a:avLst/>
              <a:gdLst>
                <a:gd name="T0" fmla="*/ 205 w 206"/>
                <a:gd name="T1" fmla="*/ 174 h 341"/>
                <a:gd name="T2" fmla="*/ 140 w 206"/>
                <a:gd name="T3" fmla="*/ 202 h 341"/>
                <a:gd name="T4" fmla="*/ 96 w 206"/>
                <a:gd name="T5" fmla="*/ 221 h 341"/>
                <a:gd name="T6" fmla="*/ 81 w 206"/>
                <a:gd name="T7" fmla="*/ 227 h 341"/>
                <a:gd name="T8" fmla="*/ 80 w 206"/>
                <a:gd name="T9" fmla="*/ 228 h 341"/>
                <a:gd name="T10" fmla="*/ 127 w 206"/>
                <a:gd name="T11" fmla="*/ 108 h 341"/>
                <a:gd name="T12" fmla="*/ 197 w 206"/>
                <a:gd name="T13" fmla="*/ 78 h 341"/>
                <a:gd name="T14" fmla="*/ 196 w 206"/>
                <a:gd name="T15" fmla="*/ 74 h 341"/>
                <a:gd name="T16" fmla="*/ 129 w 206"/>
                <a:gd name="T17" fmla="*/ 103 h 341"/>
                <a:gd name="T18" fmla="*/ 170 w 206"/>
                <a:gd name="T19" fmla="*/ 2 h 341"/>
                <a:gd name="T20" fmla="*/ 166 w 206"/>
                <a:gd name="T21" fmla="*/ 0 h 341"/>
                <a:gd name="T22" fmla="*/ 103 w 206"/>
                <a:gd name="T23" fmla="*/ 158 h 341"/>
                <a:gd name="T24" fmla="*/ 61 w 206"/>
                <a:gd name="T25" fmla="*/ 60 h 341"/>
                <a:gd name="T26" fmla="*/ 57 w 206"/>
                <a:gd name="T27" fmla="*/ 62 h 341"/>
                <a:gd name="T28" fmla="*/ 101 w 206"/>
                <a:gd name="T29" fmla="*/ 163 h 341"/>
                <a:gd name="T30" fmla="*/ 60 w 206"/>
                <a:gd name="T31" fmla="*/ 267 h 341"/>
                <a:gd name="T32" fmla="*/ 3 w 206"/>
                <a:gd name="T33" fmla="*/ 177 h 341"/>
                <a:gd name="T34" fmla="*/ 0 w 206"/>
                <a:gd name="T35" fmla="*/ 179 h 341"/>
                <a:gd name="T36" fmla="*/ 59 w 206"/>
                <a:gd name="T37" fmla="*/ 271 h 341"/>
                <a:gd name="T38" fmla="*/ 32 w 206"/>
                <a:gd name="T39" fmla="*/ 340 h 341"/>
                <a:gd name="T40" fmla="*/ 35 w 206"/>
                <a:gd name="T41" fmla="*/ 341 h 341"/>
                <a:gd name="T42" fmla="*/ 78 w 206"/>
                <a:gd name="T43" fmla="*/ 234 h 341"/>
                <a:gd name="T44" fmla="*/ 80 w 206"/>
                <a:gd name="T45" fmla="*/ 233 h 341"/>
                <a:gd name="T46" fmla="*/ 150 w 206"/>
                <a:gd name="T47" fmla="*/ 202 h 341"/>
                <a:gd name="T48" fmla="*/ 189 w 206"/>
                <a:gd name="T49" fmla="*/ 185 h 341"/>
                <a:gd name="T50" fmla="*/ 202 w 206"/>
                <a:gd name="T51" fmla="*/ 180 h 341"/>
                <a:gd name="T52" fmla="*/ 206 w 206"/>
                <a:gd name="T53" fmla="*/ 178 h 341"/>
                <a:gd name="T54" fmla="*/ 205 w 206"/>
                <a:gd name="T55" fmla="*/ 17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41">
                  <a:moveTo>
                    <a:pt x="205" y="174"/>
                  </a:moveTo>
                  <a:cubicBezTo>
                    <a:pt x="205" y="174"/>
                    <a:pt x="173" y="188"/>
                    <a:pt x="140" y="202"/>
                  </a:cubicBezTo>
                  <a:cubicBezTo>
                    <a:pt x="124" y="209"/>
                    <a:pt x="108" y="216"/>
                    <a:pt x="96" y="221"/>
                  </a:cubicBezTo>
                  <a:cubicBezTo>
                    <a:pt x="90" y="224"/>
                    <a:pt x="85" y="226"/>
                    <a:pt x="81" y="227"/>
                  </a:cubicBezTo>
                  <a:cubicBezTo>
                    <a:pt x="81" y="228"/>
                    <a:pt x="80" y="228"/>
                    <a:pt x="80" y="22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32" y="340"/>
                    <a:pt x="32" y="340"/>
                    <a:pt x="32" y="340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8" y="233"/>
                    <a:pt x="79" y="233"/>
                    <a:pt x="80" y="233"/>
                  </a:cubicBezTo>
                  <a:cubicBezTo>
                    <a:pt x="89" y="228"/>
                    <a:pt x="121" y="214"/>
                    <a:pt x="150" y="202"/>
                  </a:cubicBezTo>
                  <a:cubicBezTo>
                    <a:pt x="165" y="196"/>
                    <a:pt x="179" y="190"/>
                    <a:pt x="189" y="185"/>
                  </a:cubicBezTo>
                  <a:cubicBezTo>
                    <a:pt x="194" y="183"/>
                    <a:pt x="199" y="181"/>
                    <a:pt x="202" y="180"/>
                  </a:cubicBezTo>
                  <a:cubicBezTo>
                    <a:pt x="205" y="179"/>
                    <a:pt x="206" y="178"/>
                    <a:pt x="206" y="178"/>
                  </a:cubicBezTo>
                  <a:lnTo>
                    <a:pt x="205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dissolve/>
      </p:transition>
    </mc:Choice>
    <mc:Fallback>
      <p:transition spd="slow" advTm="3000">
        <p:dissolve/>
      </p:transition>
    </mc:Fallback>
  </mc:AlternateContent>
  <p:timing>
    <p:tnLst>
      <p:par>
        <p:cTn id="1" dur="indefinite" restart="never" nodeType="tmRoot"/>
      </p:par>
    </p:tnLst>
    <p:bldLst>
      <p:bldP spid="6" grpId="0" animBg="1"/>
      <p:bldP spid="7" grpId="0" animBg="1"/>
      <p:bldP spid="9" grpId="0" animBg="1"/>
      <p:bldP spid="11" grpId="0" animBg="1"/>
      <p:bldP spid="8" grpId="0" animBg="1"/>
      <p:bldP spid="10" grpId="0" animBg="1"/>
      <p:bldP spid="12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-椭圆 39"/>
          <p:cNvSpPr/>
          <p:nvPr>
            <p:custDataLst>
              <p:tags r:id="rId1"/>
            </p:custDataLst>
          </p:nvPr>
        </p:nvSpPr>
        <p:spPr>
          <a:xfrm>
            <a:off x="2548434" y="4722051"/>
            <a:ext cx="3901284" cy="3901284"/>
          </a:xfrm>
          <a:prstGeom prst="ellipse">
            <a:avLst/>
          </a:prstGeom>
          <a:pattFill prst="dkVert">
            <a:fgClr>
              <a:srgbClr val="F3E3D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PA-椭圆 42"/>
          <p:cNvSpPr/>
          <p:nvPr>
            <p:custDataLst>
              <p:tags r:id="rId2"/>
            </p:custDataLst>
          </p:nvPr>
        </p:nvSpPr>
        <p:spPr>
          <a:xfrm>
            <a:off x="5741271" y="2172529"/>
            <a:ext cx="7968549" cy="7968549"/>
          </a:xfrm>
          <a:prstGeom prst="ellipse">
            <a:avLst/>
          </a:prstGeom>
          <a:solidFill>
            <a:srgbClr val="C7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421521e9-4590-41ef-973c-41f2ba356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498864" y="3920119"/>
            <a:ext cx="5362686" cy="2485421"/>
            <a:chOff x="2278063" y="1666875"/>
            <a:chExt cx="7604125" cy="3524251"/>
          </a:xfrm>
        </p:grpSpPr>
        <p:sp>
          <p:nvSpPr>
            <p:cNvPr id="5" name="PA-îS1íďé"/>
            <p:cNvSpPr/>
            <p:nvPr>
              <p:custDataLst>
                <p:tags r:id="rId4"/>
              </p:custDataLst>
            </p:nvPr>
          </p:nvSpPr>
          <p:spPr bwMode="auto">
            <a:xfrm>
              <a:off x="2298701" y="4935538"/>
              <a:ext cx="7502525" cy="255588"/>
            </a:xfrm>
            <a:prstGeom prst="ellipse">
              <a:avLst/>
            </a:prstGeom>
            <a:solidFill>
              <a:srgbClr val="E9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PA-íSliḑê"/>
            <p:cNvSpPr/>
            <p:nvPr>
              <p:custDataLst>
                <p:tags r:id="rId5"/>
              </p:custDataLst>
            </p:nvPr>
          </p:nvSpPr>
          <p:spPr bwMode="auto">
            <a:xfrm>
              <a:off x="9453563" y="4125913"/>
              <a:ext cx="428625" cy="266700"/>
            </a:xfrm>
            <a:custGeom>
              <a:avLst/>
              <a:gdLst>
                <a:gd name="T0" fmla="*/ 42 w 42"/>
                <a:gd name="T1" fmla="*/ 0 h 26"/>
                <a:gd name="T2" fmla="*/ 42 w 42"/>
                <a:gd name="T3" fmla="*/ 26 h 26"/>
                <a:gd name="T4" fmla="*/ 3 w 42"/>
                <a:gd name="T5" fmla="*/ 26 h 26"/>
                <a:gd name="T6" fmla="*/ 0 w 42"/>
                <a:gd name="T7" fmla="*/ 23 h 26"/>
                <a:gd name="T8" fmla="*/ 0 w 42"/>
                <a:gd name="T9" fmla="*/ 3 h 26"/>
                <a:gd name="T10" fmla="*/ 3 w 42"/>
                <a:gd name="T11" fmla="*/ 0 h 26"/>
                <a:gd name="T12" fmla="*/ 42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42" y="0"/>
                  </a:moveTo>
                  <a:cubicBezTo>
                    <a:pt x="42" y="26"/>
                    <a:pt x="42" y="26"/>
                    <a:pt x="42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E9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PA-îṣ1iḋé"/>
            <p:cNvSpPr/>
            <p:nvPr>
              <p:custDataLst>
                <p:tags r:id="rId6"/>
              </p:custDataLst>
            </p:nvPr>
          </p:nvSpPr>
          <p:spPr bwMode="auto">
            <a:xfrm>
              <a:off x="9739313" y="3459163"/>
              <a:ext cx="142875" cy="358775"/>
            </a:xfrm>
            <a:custGeom>
              <a:avLst/>
              <a:gdLst>
                <a:gd name="T0" fmla="*/ 14 w 14"/>
                <a:gd name="T1" fmla="*/ 0 h 35"/>
                <a:gd name="T2" fmla="*/ 14 w 14"/>
                <a:gd name="T3" fmla="*/ 35 h 35"/>
                <a:gd name="T4" fmla="*/ 4 w 14"/>
                <a:gd name="T5" fmla="*/ 35 h 35"/>
                <a:gd name="T6" fmla="*/ 0 w 14"/>
                <a:gd name="T7" fmla="*/ 31 h 35"/>
                <a:gd name="T8" fmla="*/ 0 w 14"/>
                <a:gd name="T9" fmla="*/ 5 h 35"/>
                <a:gd name="T10" fmla="*/ 4 w 14"/>
                <a:gd name="T11" fmla="*/ 0 h 35"/>
                <a:gd name="T12" fmla="*/ 14 w 1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5">
                  <a:moveTo>
                    <a:pt x="14" y="0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3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9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PA-ïṡľiḓè"/>
            <p:cNvSpPr/>
            <p:nvPr>
              <p:custDataLst>
                <p:tags r:id="rId7"/>
              </p:custDataLst>
            </p:nvPr>
          </p:nvSpPr>
          <p:spPr bwMode="auto">
            <a:xfrm>
              <a:off x="8493126" y="1892300"/>
              <a:ext cx="1144588" cy="952500"/>
            </a:xfrm>
            <a:custGeom>
              <a:avLst/>
              <a:gdLst>
                <a:gd name="T0" fmla="*/ 112 w 112"/>
                <a:gd name="T1" fmla="*/ 14 h 93"/>
                <a:gd name="T2" fmla="*/ 112 w 112"/>
                <a:gd name="T3" fmla="*/ 93 h 93"/>
                <a:gd name="T4" fmla="*/ 0 w 112"/>
                <a:gd name="T5" fmla="*/ 93 h 93"/>
                <a:gd name="T6" fmla="*/ 0 w 112"/>
                <a:gd name="T7" fmla="*/ 0 h 93"/>
                <a:gd name="T8" fmla="*/ 98 w 112"/>
                <a:gd name="T9" fmla="*/ 0 h 93"/>
                <a:gd name="T10" fmla="*/ 112 w 112"/>
                <a:gd name="T11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93">
                  <a:moveTo>
                    <a:pt x="112" y="14"/>
                  </a:moveTo>
                  <a:cubicBezTo>
                    <a:pt x="112" y="93"/>
                    <a:pt x="112" y="93"/>
                    <a:pt x="112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6" y="0"/>
                    <a:pt x="112" y="7"/>
                    <a:pt x="112" y="14"/>
                  </a:cubicBezTo>
                  <a:close/>
                </a:path>
              </a:pathLst>
            </a:custGeom>
            <a:solidFill>
              <a:srgbClr val="C7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PA-iṧlíḋê"/>
            <p:cNvSpPr/>
            <p:nvPr>
              <p:custDataLst>
                <p:tags r:id="rId8"/>
              </p:custDataLst>
            </p:nvPr>
          </p:nvSpPr>
          <p:spPr bwMode="auto">
            <a:xfrm>
              <a:off x="7072313" y="1892300"/>
              <a:ext cx="1144588" cy="952500"/>
            </a:xfrm>
            <a:prstGeom prst="rect">
              <a:avLst/>
            </a:prstGeom>
            <a:solidFill>
              <a:srgbClr val="C7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PA-ïṡļîḍè"/>
            <p:cNvSpPr/>
            <p:nvPr>
              <p:custDataLst>
                <p:tags r:id="rId9"/>
              </p:custDataLst>
            </p:nvPr>
          </p:nvSpPr>
          <p:spPr bwMode="auto">
            <a:xfrm>
              <a:off x="5661026" y="1892300"/>
              <a:ext cx="1144588" cy="952500"/>
            </a:xfrm>
            <a:prstGeom prst="rect">
              <a:avLst/>
            </a:prstGeom>
            <a:solidFill>
              <a:srgbClr val="C7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PA-ïṣḻiḍé"/>
            <p:cNvSpPr/>
            <p:nvPr>
              <p:custDataLst>
                <p:tags r:id="rId10"/>
              </p:custDataLst>
            </p:nvPr>
          </p:nvSpPr>
          <p:spPr bwMode="auto">
            <a:xfrm>
              <a:off x="4240213" y="1892300"/>
              <a:ext cx="1146175" cy="952500"/>
            </a:xfrm>
            <a:prstGeom prst="rect">
              <a:avLst/>
            </a:prstGeom>
            <a:solidFill>
              <a:srgbClr val="C7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PA-isļiḓê"/>
            <p:cNvSpPr/>
            <p:nvPr>
              <p:custDataLst>
                <p:tags r:id="rId11"/>
              </p:custDataLst>
            </p:nvPr>
          </p:nvSpPr>
          <p:spPr bwMode="auto">
            <a:xfrm>
              <a:off x="2667001" y="1892300"/>
              <a:ext cx="1308100" cy="952500"/>
            </a:xfrm>
            <a:custGeom>
              <a:avLst/>
              <a:gdLst>
                <a:gd name="T0" fmla="*/ 128 w 128"/>
                <a:gd name="T1" fmla="*/ 0 h 93"/>
                <a:gd name="T2" fmla="*/ 128 w 128"/>
                <a:gd name="T3" fmla="*/ 93 h 93"/>
                <a:gd name="T4" fmla="*/ 0 w 128"/>
                <a:gd name="T5" fmla="*/ 93 h 93"/>
                <a:gd name="T6" fmla="*/ 5 w 128"/>
                <a:gd name="T7" fmla="*/ 37 h 93"/>
                <a:gd name="T8" fmla="*/ 46 w 128"/>
                <a:gd name="T9" fmla="*/ 0 h 93"/>
                <a:gd name="T10" fmla="*/ 128 w 128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93">
                  <a:moveTo>
                    <a:pt x="128" y="0"/>
                  </a:moveTo>
                  <a:cubicBezTo>
                    <a:pt x="128" y="93"/>
                    <a:pt x="128" y="93"/>
                    <a:pt x="128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7" y="16"/>
                    <a:pt x="25" y="0"/>
                    <a:pt x="46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C7D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PA-išḻiḑé"/>
            <p:cNvSpPr/>
            <p:nvPr>
              <p:custDataLst>
                <p:tags r:id="rId12"/>
              </p:custDataLst>
            </p:nvPr>
          </p:nvSpPr>
          <p:spPr bwMode="auto">
            <a:xfrm>
              <a:off x="3638551" y="3265488"/>
              <a:ext cx="336550" cy="122238"/>
            </a:xfrm>
            <a:custGeom>
              <a:avLst/>
              <a:gdLst>
                <a:gd name="T0" fmla="*/ 27 w 33"/>
                <a:gd name="T1" fmla="*/ 0 h 12"/>
                <a:gd name="T2" fmla="*/ 33 w 33"/>
                <a:gd name="T3" fmla="*/ 6 h 12"/>
                <a:gd name="T4" fmla="*/ 27 w 33"/>
                <a:gd name="T5" fmla="*/ 12 h 12"/>
                <a:gd name="T6" fmla="*/ 6 w 33"/>
                <a:gd name="T7" fmla="*/ 12 h 12"/>
                <a:gd name="T8" fmla="*/ 0 w 33"/>
                <a:gd name="T9" fmla="*/ 6 h 12"/>
                <a:gd name="T10" fmla="*/ 6 w 33"/>
                <a:gd name="T11" fmla="*/ 0 h 12"/>
                <a:gd name="T12" fmla="*/ 27 w 3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">
                  <a:moveTo>
                    <a:pt x="27" y="0"/>
                  </a:moveTo>
                  <a:cubicBezTo>
                    <a:pt x="30" y="0"/>
                    <a:pt x="33" y="3"/>
                    <a:pt x="33" y="6"/>
                  </a:cubicBezTo>
                  <a:cubicBezTo>
                    <a:pt x="33" y="9"/>
                    <a:pt x="30" y="12"/>
                    <a:pt x="2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E9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PA-iṡľïḍe"/>
            <p:cNvSpPr/>
            <p:nvPr>
              <p:custDataLst>
                <p:tags r:id="rId13"/>
              </p:custDataLst>
            </p:nvPr>
          </p:nvSpPr>
          <p:spPr bwMode="auto">
            <a:xfrm>
              <a:off x="2278063" y="3121025"/>
              <a:ext cx="7604125" cy="1446213"/>
            </a:xfrm>
            <a:custGeom>
              <a:avLst/>
              <a:gdLst>
                <a:gd name="T0" fmla="*/ 160 w 744"/>
                <a:gd name="T1" fmla="*/ 14 h 141"/>
                <a:gd name="T2" fmla="*/ 139 w 744"/>
                <a:gd name="T3" fmla="*/ 14 h 141"/>
                <a:gd name="T4" fmla="*/ 133 w 744"/>
                <a:gd name="T5" fmla="*/ 20 h 141"/>
                <a:gd name="T6" fmla="*/ 139 w 744"/>
                <a:gd name="T7" fmla="*/ 26 h 141"/>
                <a:gd name="T8" fmla="*/ 160 w 744"/>
                <a:gd name="T9" fmla="*/ 26 h 141"/>
                <a:gd name="T10" fmla="*/ 166 w 744"/>
                <a:gd name="T11" fmla="*/ 20 h 141"/>
                <a:gd name="T12" fmla="*/ 160 w 744"/>
                <a:gd name="T13" fmla="*/ 14 h 141"/>
                <a:gd name="T14" fmla="*/ 705 w 744"/>
                <a:gd name="T15" fmla="*/ 124 h 141"/>
                <a:gd name="T16" fmla="*/ 744 w 744"/>
                <a:gd name="T17" fmla="*/ 124 h 141"/>
                <a:gd name="T18" fmla="*/ 744 w 744"/>
                <a:gd name="T19" fmla="*/ 132 h 141"/>
                <a:gd name="T20" fmla="*/ 735 w 744"/>
                <a:gd name="T21" fmla="*/ 141 h 141"/>
                <a:gd name="T22" fmla="*/ 38 w 744"/>
                <a:gd name="T23" fmla="*/ 141 h 141"/>
                <a:gd name="T24" fmla="*/ 2 w 744"/>
                <a:gd name="T25" fmla="*/ 101 h 141"/>
                <a:gd name="T26" fmla="*/ 4 w 744"/>
                <a:gd name="T27" fmla="*/ 81 h 141"/>
                <a:gd name="T28" fmla="*/ 4 w 744"/>
                <a:gd name="T29" fmla="*/ 81 h 141"/>
                <a:gd name="T30" fmla="*/ 24 w 744"/>
                <a:gd name="T31" fmla="*/ 81 h 141"/>
                <a:gd name="T32" fmla="*/ 30 w 744"/>
                <a:gd name="T33" fmla="*/ 76 h 141"/>
                <a:gd name="T34" fmla="*/ 35 w 744"/>
                <a:gd name="T35" fmla="*/ 38 h 141"/>
                <a:gd name="T36" fmla="*/ 29 w 744"/>
                <a:gd name="T37" fmla="*/ 32 h 141"/>
                <a:gd name="T38" fmla="*/ 9 w 744"/>
                <a:gd name="T39" fmla="*/ 32 h 141"/>
                <a:gd name="T40" fmla="*/ 12 w 744"/>
                <a:gd name="T41" fmla="*/ 0 h 141"/>
                <a:gd name="T42" fmla="*/ 744 w 744"/>
                <a:gd name="T43" fmla="*/ 0 h 141"/>
                <a:gd name="T44" fmla="*/ 744 w 744"/>
                <a:gd name="T45" fmla="*/ 33 h 141"/>
                <a:gd name="T46" fmla="*/ 734 w 744"/>
                <a:gd name="T47" fmla="*/ 33 h 141"/>
                <a:gd name="T48" fmla="*/ 730 w 744"/>
                <a:gd name="T49" fmla="*/ 38 h 141"/>
                <a:gd name="T50" fmla="*/ 730 w 744"/>
                <a:gd name="T51" fmla="*/ 64 h 141"/>
                <a:gd name="T52" fmla="*/ 734 w 744"/>
                <a:gd name="T53" fmla="*/ 68 h 141"/>
                <a:gd name="T54" fmla="*/ 744 w 744"/>
                <a:gd name="T55" fmla="*/ 68 h 141"/>
                <a:gd name="T56" fmla="*/ 744 w 744"/>
                <a:gd name="T57" fmla="*/ 98 h 141"/>
                <a:gd name="T58" fmla="*/ 705 w 744"/>
                <a:gd name="T59" fmla="*/ 98 h 141"/>
                <a:gd name="T60" fmla="*/ 702 w 744"/>
                <a:gd name="T61" fmla="*/ 101 h 141"/>
                <a:gd name="T62" fmla="*/ 702 w 744"/>
                <a:gd name="T63" fmla="*/ 121 h 141"/>
                <a:gd name="T64" fmla="*/ 705 w 744"/>
                <a:gd name="T65" fmla="*/ 1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4" h="141">
                  <a:moveTo>
                    <a:pt x="160" y="14"/>
                  </a:moveTo>
                  <a:cubicBezTo>
                    <a:pt x="139" y="14"/>
                    <a:pt x="139" y="14"/>
                    <a:pt x="139" y="14"/>
                  </a:cubicBezTo>
                  <a:cubicBezTo>
                    <a:pt x="135" y="14"/>
                    <a:pt x="133" y="17"/>
                    <a:pt x="133" y="20"/>
                  </a:cubicBezTo>
                  <a:cubicBezTo>
                    <a:pt x="133" y="23"/>
                    <a:pt x="135" y="26"/>
                    <a:pt x="139" y="26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3" y="26"/>
                    <a:pt x="166" y="23"/>
                    <a:pt x="166" y="20"/>
                  </a:cubicBezTo>
                  <a:cubicBezTo>
                    <a:pt x="166" y="17"/>
                    <a:pt x="163" y="14"/>
                    <a:pt x="160" y="14"/>
                  </a:cubicBezTo>
                  <a:close/>
                  <a:moveTo>
                    <a:pt x="705" y="124"/>
                  </a:moveTo>
                  <a:cubicBezTo>
                    <a:pt x="744" y="124"/>
                    <a:pt x="744" y="124"/>
                    <a:pt x="744" y="124"/>
                  </a:cubicBezTo>
                  <a:cubicBezTo>
                    <a:pt x="744" y="132"/>
                    <a:pt x="744" y="132"/>
                    <a:pt x="744" y="132"/>
                  </a:cubicBezTo>
                  <a:cubicBezTo>
                    <a:pt x="744" y="137"/>
                    <a:pt x="740" y="141"/>
                    <a:pt x="735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17" y="141"/>
                    <a:pt x="0" y="123"/>
                    <a:pt x="2" y="10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7" y="81"/>
                    <a:pt x="30" y="79"/>
                    <a:pt x="30" y="7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5"/>
                    <a:pt x="33" y="32"/>
                    <a:pt x="2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744" y="33"/>
                    <a:pt x="744" y="33"/>
                    <a:pt x="744" y="33"/>
                  </a:cubicBezTo>
                  <a:cubicBezTo>
                    <a:pt x="734" y="33"/>
                    <a:pt x="734" y="33"/>
                    <a:pt x="734" y="33"/>
                  </a:cubicBezTo>
                  <a:cubicBezTo>
                    <a:pt x="732" y="33"/>
                    <a:pt x="730" y="35"/>
                    <a:pt x="730" y="38"/>
                  </a:cubicBezTo>
                  <a:cubicBezTo>
                    <a:pt x="730" y="64"/>
                    <a:pt x="730" y="64"/>
                    <a:pt x="730" y="64"/>
                  </a:cubicBezTo>
                  <a:cubicBezTo>
                    <a:pt x="730" y="66"/>
                    <a:pt x="732" y="68"/>
                    <a:pt x="734" y="68"/>
                  </a:cubicBezTo>
                  <a:cubicBezTo>
                    <a:pt x="744" y="68"/>
                    <a:pt x="744" y="68"/>
                    <a:pt x="744" y="6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05" y="98"/>
                    <a:pt x="705" y="98"/>
                    <a:pt x="705" y="98"/>
                  </a:cubicBezTo>
                  <a:cubicBezTo>
                    <a:pt x="703" y="98"/>
                    <a:pt x="702" y="99"/>
                    <a:pt x="702" y="101"/>
                  </a:cubicBezTo>
                  <a:cubicBezTo>
                    <a:pt x="702" y="121"/>
                    <a:pt x="702" y="121"/>
                    <a:pt x="702" y="121"/>
                  </a:cubicBezTo>
                  <a:cubicBezTo>
                    <a:pt x="702" y="123"/>
                    <a:pt x="703" y="124"/>
                    <a:pt x="705" y="124"/>
                  </a:cubicBezTo>
                  <a:close/>
                </a:path>
              </a:pathLst>
            </a:custGeom>
            <a:solidFill>
              <a:srgbClr val="767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PA-îşḷíḋè"/>
            <p:cNvSpPr/>
            <p:nvPr>
              <p:custDataLst>
                <p:tags r:id="rId14"/>
              </p:custDataLst>
            </p:nvPr>
          </p:nvSpPr>
          <p:spPr bwMode="auto">
            <a:xfrm>
              <a:off x="2401888" y="1666875"/>
              <a:ext cx="7480300" cy="1454150"/>
            </a:xfrm>
            <a:custGeom>
              <a:avLst/>
              <a:gdLst>
                <a:gd name="T0" fmla="*/ 154 w 732"/>
                <a:gd name="T1" fmla="*/ 22 h 142"/>
                <a:gd name="T2" fmla="*/ 72 w 732"/>
                <a:gd name="T3" fmla="*/ 22 h 142"/>
                <a:gd name="T4" fmla="*/ 31 w 732"/>
                <a:gd name="T5" fmla="*/ 59 h 142"/>
                <a:gd name="T6" fmla="*/ 26 w 732"/>
                <a:gd name="T7" fmla="*/ 115 h 142"/>
                <a:gd name="T8" fmla="*/ 154 w 732"/>
                <a:gd name="T9" fmla="*/ 115 h 142"/>
                <a:gd name="T10" fmla="*/ 154 w 732"/>
                <a:gd name="T11" fmla="*/ 22 h 142"/>
                <a:gd name="T12" fmla="*/ 180 w 732"/>
                <a:gd name="T13" fmla="*/ 22 h 142"/>
                <a:gd name="T14" fmla="*/ 180 w 732"/>
                <a:gd name="T15" fmla="*/ 115 h 142"/>
                <a:gd name="T16" fmla="*/ 292 w 732"/>
                <a:gd name="T17" fmla="*/ 115 h 142"/>
                <a:gd name="T18" fmla="*/ 292 w 732"/>
                <a:gd name="T19" fmla="*/ 22 h 142"/>
                <a:gd name="T20" fmla="*/ 180 w 732"/>
                <a:gd name="T21" fmla="*/ 22 h 142"/>
                <a:gd name="T22" fmla="*/ 319 w 732"/>
                <a:gd name="T23" fmla="*/ 22 h 142"/>
                <a:gd name="T24" fmla="*/ 319 w 732"/>
                <a:gd name="T25" fmla="*/ 115 h 142"/>
                <a:gd name="T26" fmla="*/ 431 w 732"/>
                <a:gd name="T27" fmla="*/ 115 h 142"/>
                <a:gd name="T28" fmla="*/ 431 w 732"/>
                <a:gd name="T29" fmla="*/ 22 h 142"/>
                <a:gd name="T30" fmla="*/ 319 w 732"/>
                <a:gd name="T31" fmla="*/ 22 h 142"/>
                <a:gd name="T32" fmla="*/ 457 w 732"/>
                <a:gd name="T33" fmla="*/ 22 h 142"/>
                <a:gd name="T34" fmla="*/ 457 w 732"/>
                <a:gd name="T35" fmla="*/ 115 h 142"/>
                <a:gd name="T36" fmla="*/ 569 w 732"/>
                <a:gd name="T37" fmla="*/ 115 h 142"/>
                <a:gd name="T38" fmla="*/ 569 w 732"/>
                <a:gd name="T39" fmla="*/ 22 h 142"/>
                <a:gd name="T40" fmla="*/ 457 w 732"/>
                <a:gd name="T41" fmla="*/ 22 h 142"/>
                <a:gd name="T42" fmla="*/ 596 w 732"/>
                <a:gd name="T43" fmla="*/ 22 h 142"/>
                <a:gd name="T44" fmla="*/ 596 w 732"/>
                <a:gd name="T45" fmla="*/ 115 h 142"/>
                <a:gd name="T46" fmla="*/ 708 w 732"/>
                <a:gd name="T47" fmla="*/ 115 h 142"/>
                <a:gd name="T48" fmla="*/ 708 w 732"/>
                <a:gd name="T49" fmla="*/ 36 h 142"/>
                <a:gd name="T50" fmla="*/ 694 w 732"/>
                <a:gd name="T51" fmla="*/ 22 h 142"/>
                <a:gd name="T52" fmla="*/ 596 w 732"/>
                <a:gd name="T53" fmla="*/ 22 h 142"/>
                <a:gd name="T54" fmla="*/ 72 w 732"/>
                <a:gd name="T55" fmla="*/ 0 h 142"/>
                <a:gd name="T56" fmla="*/ 723 w 732"/>
                <a:gd name="T57" fmla="*/ 0 h 142"/>
                <a:gd name="T58" fmla="*/ 732 w 732"/>
                <a:gd name="T59" fmla="*/ 9 h 142"/>
                <a:gd name="T60" fmla="*/ 732 w 732"/>
                <a:gd name="T61" fmla="*/ 142 h 142"/>
                <a:gd name="T62" fmla="*/ 0 w 732"/>
                <a:gd name="T63" fmla="*/ 142 h 142"/>
                <a:gd name="T64" fmla="*/ 9 w 732"/>
                <a:gd name="T65" fmla="*/ 57 h 142"/>
                <a:gd name="T66" fmla="*/ 72 w 732"/>
                <a:gd name="T6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2" h="142">
                  <a:moveTo>
                    <a:pt x="154" y="22"/>
                  </a:moveTo>
                  <a:cubicBezTo>
                    <a:pt x="72" y="22"/>
                    <a:pt x="72" y="22"/>
                    <a:pt x="72" y="22"/>
                  </a:cubicBezTo>
                  <a:cubicBezTo>
                    <a:pt x="51" y="22"/>
                    <a:pt x="33" y="38"/>
                    <a:pt x="31" y="59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154" y="115"/>
                    <a:pt x="154" y="115"/>
                    <a:pt x="154" y="115"/>
                  </a:cubicBezTo>
                  <a:lnTo>
                    <a:pt x="154" y="22"/>
                  </a:lnTo>
                  <a:close/>
                  <a:moveTo>
                    <a:pt x="180" y="22"/>
                  </a:moveTo>
                  <a:cubicBezTo>
                    <a:pt x="180" y="115"/>
                    <a:pt x="180" y="115"/>
                    <a:pt x="180" y="115"/>
                  </a:cubicBezTo>
                  <a:cubicBezTo>
                    <a:pt x="292" y="115"/>
                    <a:pt x="292" y="115"/>
                    <a:pt x="292" y="115"/>
                  </a:cubicBezTo>
                  <a:cubicBezTo>
                    <a:pt x="292" y="22"/>
                    <a:pt x="292" y="22"/>
                    <a:pt x="292" y="22"/>
                  </a:cubicBezTo>
                  <a:lnTo>
                    <a:pt x="180" y="22"/>
                  </a:lnTo>
                  <a:close/>
                  <a:moveTo>
                    <a:pt x="319" y="22"/>
                  </a:moveTo>
                  <a:cubicBezTo>
                    <a:pt x="319" y="115"/>
                    <a:pt x="319" y="115"/>
                    <a:pt x="319" y="115"/>
                  </a:cubicBezTo>
                  <a:cubicBezTo>
                    <a:pt x="431" y="115"/>
                    <a:pt x="431" y="115"/>
                    <a:pt x="431" y="115"/>
                  </a:cubicBezTo>
                  <a:cubicBezTo>
                    <a:pt x="431" y="22"/>
                    <a:pt x="431" y="22"/>
                    <a:pt x="431" y="22"/>
                  </a:cubicBezTo>
                  <a:lnTo>
                    <a:pt x="319" y="22"/>
                  </a:lnTo>
                  <a:close/>
                  <a:moveTo>
                    <a:pt x="457" y="22"/>
                  </a:moveTo>
                  <a:cubicBezTo>
                    <a:pt x="457" y="115"/>
                    <a:pt x="457" y="115"/>
                    <a:pt x="457" y="115"/>
                  </a:cubicBezTo>
                  <a:cubicBezTo>
                    <a:pt x="569" y="115"/>
                    <a:pt x="569" y="115"/>
                    <a:pt x="569" y="115"/>
                  </a:cubicBezTo>
                  <a:cubicBezTo>
                    <a:pt x="569" y="22"/>
                    <a:pt x="569" y="22"/>
                    <a:pt x="569" y="22"/>
                  </a:cubicBezTo>
                  <a:lnTo>
                    <a:pt x="457" y="22"/>
                  </a:lnTo>
                  <a:close/>
                  <a:moveTo>
                    <a:pt x="596" y="22"/>
                  </a:moveTo>
                  <a:cubicBezTo>
                    <a:pt x="596" y="115"/>
                    <a:pt x="596" y="115"/>
                    <a:pt x="596" y="115"/>
                  </a:cubicBezTo>
                  <a:cubicBezTo>
                    <a:pt x="708" y="115"/>
                    <a:pt x="708" y="115"/>
                    <a:pt x="708" y="115"/>
                  </a:cubicBezTo>
                  <a:cubicBezTo>
                    <a:pt x="708" y="36"/>
                    <a:pt x="708" y="36"/>
                    <a:pt x="708" y="36"/>
                  </a:cubicBezTo>
                  <a:cubicBezTo>
                    <a:pt x="708" y="29"/>
                    <a:pt x="702" y="22"/>
                    <a:pt x="694" y="22"/>
                  </a:cubicBezTo>
                  <a:lnTo>
                    <a:pt x="596" y="22"/>
                  </a:lnTo>
                  <a:close/>
                  <a:moveTo>
                    <a:pt x="72" y="0"/>
                  </a:moveTo>
                  <a:cubicBezTo>
                    <a:pt x="723" y="0"/>
                    <a:pt x="723" y="0"/>
                    <a:pt x="723" y="0"/>
                  </a:cubicBezTo>
                  <a:cubicBezTo>
                    <a:pt x="728" y="0"/>
                    <a:pt x="732" y="4"/>
                    <a:pt x="732" y="9"/>
                  </a:cubicBezTo>
                  <a:cubicBezTo>
                    <a:pt x="732" y="142"/>
                    <a:pt x="732" y="142"/>
                    <a:pt x="732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2" y="24"/>
                    <a:pt x="39" y="0"/>
                    <a:pt x="72" y="0"/>
                  </a:cubicBezTo>
                  <a:close/>
                </a:path>
              </a:pathLst>
            </a:custGeom>
            <a:solidFill>
              <a:srgbClr val="888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6" name="PA-íş1ïḋé"/>
            <p:cNvSpPr/>
            <p:nvPr>
              <p:custDataLst>
                <p:tags r:id="rId15"/>
              </p:custDataLst>
            </p:nvPr>
          </p:nvSpPr>
          <p:spPr bwMode="auto">
            <a:xfrm>
              <a:off x="2319338" y="3449638"/>
              <a:ext cx="317500" cy="501650"/>
            </a:xfrm>
            <a:custGeom>
              <a:avLst/>
              <a:gdLst>
                <a:gd name="T0" fmla="*/ 0 w 31"/>
                <a:gd name="T1" fmla="*/ 49 h 49"/>
                <a:gd name="T2" fmla="*/ 5 w 31"/>
                <a:gd name="T3" fmla="*/ 0 h 49"/>
                <a:gd name="T4" fmla="*/ 25 w 31"/>
                <a:gd name="T5" fmla="*/ 0 h 49"/>
                <a:gd name="T6" fmla="*/ 31 w 31"/>
                <a:gd name="T7" fmla="*/ 6 h 49"/>
                <a:gd name="T8" fmla="*/ 26 w 31"/>
                <a:gd name="T9" fmla="*/ 44 h 49"/>
                <a:gd name="T10" fmla="*/ 20 w 31"/>
                <a:gd name="T11" fmla="*/ 49 h 49"/>
                <a:gd name="T12" fmla="*/ 0 w 31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9">
                  <a:moveTo>
                    <a:pt x="0" y="4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1" y="3"/>
                    <a:pt x="31" y="6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7"/>
                    <a:pt x="23" y="49"/>
                    <a:pt x="20" y="49"/>
                  </a:cubicBezTo>
                  <a:cubicBezTo>
                    <a:pt x="0" y="49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E9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7" name="PA-îṧḻïdé"/>
            <p:cNvSpPr/>
            <p:nvPr>
              <p:custDataLst>
                <p:tags r:id="rId16"/>
              </p:custDataLst>
            </p:nvPr>
          </p:nvSpPr>
          <p:spPr bwMode="auto">
            <a:xfrm>
              <a:off x="3136901" y="3849688"/>
              <a:ext cx="1441450" cy="717550"/>
            </a:xfrm>
            <a:custGeom>
              <a:avLst/>
              <a:gdLst>
                <a:gd name="T0" fmla="*/ 141 w 141"/>
                <a:gd name="T1" fmla="*/ 70 h 70"/>
                <a:gd name="T2" fmla="*/ 71 w 141"/>
                <a:gd name="T3" fmla="*/ 0 h 70"/>
                <a:gd name="T4" fmla="*/ 0 w 141"/>
                <a:gd name="T5" fmla="*/ 70 h 70"/>
                <a:gd name="T6" fmla="*/ 0 w 141"/>
                <a:gd name="T7" fmla="*/ 70 h 70"/>
                <a:gd name="T8" fmla="*/ 141 w 141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70">
                  <a:moveTo>
                    <a:pt x="141" y="70"/>
                  </a:moveTo>
                  <a:cubicBezTo>
                    <a:pt x="141" y="32"/>
                    <a:pt x="109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41" y="70"/>
                    <a:pt x="141" y="70"/>
                    <a:pt x="141" y="70"/>
                  </a:cubicBezTo>
                  <a:close/>
                </a:path>
              </a:pathLst>
            </a:custGeom>
            <a:solidFill>
              <a:srgbClr val="3B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PA-îšḻíḋè"/>
            <p:cNvSpPr/>
            <p:nvPr>
              <p:custDataLst>
                <p:tags r:id="rId17"/>
              </p:custDataLst>
            </p:nvPr>
          </p:nvSpPr>
          <p:spPr bwMode="auto">
            <a:xfrm>
              <a:off x="7694613" y="3849688"/>
              <a:ext cx="1441450" cy="717550"/>
            </a:xfrm>
            <a:custGeom>
              <a:avLst/>
              <a:gdLst>
                <a:gd name="T0" fmla="*/ 141 w 141"/>
                <a:gd name="T1" fmla="*/ 70 h 70"/>
                <a:gd name="T2" fmla="*/ 70 w 141"/>
                <a:gd name="T3" fmla="*/ 0 h 70"/>
                <a:gd name="T4" fmla="*/ 0 w 141"/>
                <a:gd name="T5" fmla="*/ 70 h 70"/>
                <a:gd name="T6" fmla="*/ 0 w 141"/>
                <a:gd name="T7" fmla="*/ 70 h 70"/>
                <a:gd name="T8" fmla="*/ 141 w 141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70">
                  <a:moveTo>
                    <a:pt x="141" y="70"/>
                  </a:moveTo>
                  <a:cubicBezTo>
                    <a:pt x="141" y="32"/>
                    <a:pt x="109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41" y="70"/>
                    <a:pt x="141" y="70"/>
                    <a:pt x="141" y="70"/>
                  </a:cubicBezTo>
                  <a:close/>
                </a:path>
              </a:pathLst>
            </a:custGeom>
            <a:solidFill>
              <a:srgbClr val="3B4D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PA-ïṣḻïḍe"/>
            <p:cNvSpPr/>
            <p:nvPr>
              <p:custDataLst>
                <p:tags r:id="rId18"/>
              </p:custDataLst>
            </p:nvPr>
          </p:nvSpPr>
          <p:spPr bwMode="auto">
            <a:xfrm>
              <a:off x="3279776" y="3992563"/>
              <a:ext cx="1155700" cy="1158875"/>
            </a:xfrm>
            <a:prstGeom prst="ellipse">
              <a:avLst/>
            </a:prstGeom>
            <a:solidFill>
              <a:srgbClr val="606E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PA-ïslïḓè"/>
            <p:cNvSpPr/>
            <p:nvPr>
              <p:custDataLst>
                <p:tags r:id="rId19"/>
              </p:custDataLst>
            </p:nvPr>
          </p:nvSpPr>
          <p:spPr bwMode="auto">
            <a:xfrm>
              <a:off x="3638551" y="4351338"/>
              <a:ext cx="438150" cy="441325"/>
            </a:xfrm>
            <a:prstGeom prst="ellipse">
              <a:avLst/>
            </a:prstGeom>
            <a:solidFill>
              <a:srgbClr val="E9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PA-îṣḷíḓê"/>
            <p:cNvSpPr/>
            <p:nvPr>
              <p:custDataLst>
                <p:tags r:id="rId20"/>
              </p:custDataLst>
            </p:nvPr>
          </p:nvSpPr>
          <p:spPr bwMode="auto">
            <a:xfrm>
              <a:off x="7839076" y="3992563"/>
              <a:ext cx="1154113" cy="1158875"/>
            </a:xfrm>
            <a:prstGeom prst="ellipse">
              <a:avLst/>
            </a:prstGeom>
            <a:solidFill>
              <a:srgbClr val="606E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PA-îṡļiḍê"/>
            <p:cNvSpPr/>
            <p:nvPr>
              <p:custDataLst>
                <p:tags r:id="rId21"/>
              </p:custDataLst>
            </p:nvPr>
          </p:nvSpPr>
          <p:spPr bwMode="auto">
            <a:xfrm>
              <a:off x="8196263" y="4351338"/>
              <a:ext cx="439738" cy="441325"/>
            </a:xfrm>
            <a:prstGeom prst="ellipse">
              <a:avLst/>
            </a:prstGeom>
            <a:solidFill>
              <a:srgbClr val="E9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PA-ïślîdè"/>
            <p:cNvSpPr/>
            <p:nvPr>
              <p:custDataLst>
                <p:tags r:id="rId22"/>
              </p:custDataLst>
            </p:nvPr>
          </p:nvSpPr>
          <p:spPr bwMode="auto">
            <a:xfrm>
              <a:off x="2717801" y="1892300"/>
              <a:ext cx="501650" cy="952500"/>
            </a:xfrm>
            <a:custGeom>
              <a:avLst/>
              <a:gdLst>
                <a:gd name="T0" fmla="*/ 0 w 316"/>
                <a:gd name="T1" fmla="*/ 600 h 600"/>
                <a:gd name="T2" fmla="*/ 39 w 316"/>
                <a:gd name="T3" fmla="*/ 600 h 600"/>
                <a:gd name="T4" fmla="*/ 316 w 316"/>
                <a:gd name="T5" fmla="*/ 0 h 600"/>
                <a:gd name="T6" fmla="*/ 277 w 316"/>
                <a:gd name="T7" fmla="*/ 0 h 600"/>
                <a:gd name="T8" fmla="*/ 0 w 316"/>
                <a:gd name="T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600">
                  <a:moveTo>
                    <a:pt x="0" y="600"/>
                  </a:moveTo>
                  <a:lnTo>
                    <a:pt x="39" y="600"/>
                  </a:lnTo>
                  <a:lnTo>
                    <a:pt x="316" y="0"/>
                  </a:lnTo>
                  <a:lnTo>
                    <a:pt x="277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PA-isḷíḍé"/>
            <p:cNvSpPr/>
            <p:nvPr>
              <p:custDataLst>
                <p:tags r:id="rId23"/>
              </p:custDataLst>
            </p:nvPr>
          </p:nvSpPr>
          <p:spPr bwMode="auto">
            <a:xfrm>
              <a:off x="2952751" y="1892300"/>
              <a:ext cx="561975" cy="952500"/>
            </a:xfrm>
            <a:custGeom>
              <a:avLst/>
              <a:gdLst>
                <a:gd name="T0" fmla="*/ 354 w 354"/>
                <a:gd name="T1" fmla="*/ 0 h 600"/>
                <a:gd name="T2" fmla="*/ 277 w 354"/>
                <a:gd name="T3" fmla="*/ 0 h 600"/>
                <a:gd name="T4" fmla="*/ 0 w 354"/>
                <a:gd name="T5" fmla="*/ 600 h 600"/>
                <a:gd name="T6" fmla="*/ 71 w 354"/>
                <a:gd name="T7" fmla="*/ 600 h 600"/>
                <a:gd name="T8" fmla="*/ 354 w 35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600">
                  <a:moveTo>
                    <a:pt x="354" y="0"/>
                  </a:moveTo>
                  <a:lnTo>
                    <a:pt x="277" y="0"/>
                  </a:lnTo>
                  <a:lnTo>
                    <a:pt x="0" y="600"/>
                  </a:lnTo>
                  <a:lnTo>
                    <a:pt x="71" y="60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PA-íṥļiďe"/>
            <p:cNvSpPr/>
            <p:nvPr>
              <p:custDataLst>
                <p:tags r:id="rId24"/>
              </p:custDataLst>
            </p:nvPr>
          </p:nvSpPr>
          <p:spPr bwMode="auto">
            <a:xfrm>
              <a:off x="3270251" y="1892300"/>
              <a:ext cx="623888" cy="952500"/>
            </a:xfrm>
            <a:custGeom>
              <a:avLst/>
              <a:gdLst>
                <a:gd name="T0" fmla="*/ 393 w 393"/>
                <a:gd name="T1" fmla="*/ 0 h 600"/>
                <a:gd name="T2" fmla="*/ 283 w 393"/>
                <a:gd name="T3" fmla="*/ 0 h 600"/>
                <a:gd name="T4" fmla="*/ 0 w 393"/>
                <a:gd name="T5" fmla="*/ 600 h 600"/>
                <a:gd name="T6" fmla="*/ 116 w 393"/>
                <a:gd name="T7" fmla="*/ 600 h 600"/>
                <a:gd name="T8" fmla="*/ 393 w 393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600">
                  <a:moveTo>
                    <a:pt x="393" y="0"/>
                  </a:moveTo>
                  <a:lnTo>
                    <a:pt x="283" y="0"/>
                  </a:lnTo>
                  <a:lnTo>
                    <a:pt x="0" y="600"/>
                  </a:lnTo>
                  <a:lnTo>
                    <a:pt x="116" y="60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PA-íş1ídè"/>
            <p:cNvSpPr/>
            <p:nvPr>
              <p:custDataLst>
                <p:tags r:id="rId25"/>
              </p:custDataLst>
            </p:nvPr>
          </p:nvSpPr>
          <p:spPr bwMode="auto">
            <a:xfrm>
              <a:off x="3148013" y="1892300"/>
              <a:ext cx="500063" cy="952500"/>
            </a:xfrm>
            <a:custGeom>
              <a:avLst/>
              <a:gdLst>
                <a:gd name="T0" fmla="*/ 315 w 315"/>
                <a:gd name="T1" fmla="*/ 0 h 600"/>
                <a:gd name="T2" fmla="*/ 283 w 315"/>
                <a:gd name="T3" fmla="*/ 0 h 600"/>
                <a:gd name="T4" fmla="*/ 0 w 315"/>
                <a:gd name="T5" fmla="*/ 600 h 600"/>
                <a:gd name="T6" fmla="*/ 38 w 315"/>
                <a:gd name="T7" fmla="*/ 600 h 600"/>
                <a:gd name="T8" fmla="*/ 315 w 31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600">
                  <a:moveTo>
                    <a:pt x="315" y="0"/>
                  </a:moveTo>
                  <a:lnTo>
                    <a:pt x="283" y="0"/>
                  </a:lnTo>
                  <a:lnTo>
                    <a:pt x="0" y="600"/>
                  </a:lnTo>
                  <a:lnTo>
                    <a:pt x="38" y="60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PA-ïṩ1iḑê"/>
            <p:cNvSpPr/>
            <p:nvPr>
              <p:custDataLst>
                <p:tags r:id="rId26"/>
              </p:custDataLst>
            </p:nvPr>
          </p:nvSpPr>
          <p:spPr bwMode="auto">
            <a:xfrm>
              <a:off x="4343401" y="1892300"/>
              <a:ext cx="500063" cy="952500"/>
            </a:xfrm>
            <a:custGeom>
              <a:avLst/>
              <a:gdLst>
                <a:gd name="T0" fmla="*/ 0 w 315"/>
                <a:gd name="T1" fmla="*/ 600 h 600"/>
                <a:gd name="T2" fmla="*/ 38 w 315"/>
                <a:gd name="T3" fmla="*/ 600 h 600"/>
                <a:gd name="T4" fmla="*/ 315 w 315"/>
                <a:gd name="T5" fmla="*/ 0 h 600"/>
                <a:gd name="T6" fmla="*/ 277 w 315"/>
                <a:gd name="T7" fmla="*/ 0 h 600"/>
                <a:gd name="T8" fmla="*/ 0 w 315"/>
                <a:gd name="T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600">
                  <a:moveTo>
                    <a:pt x="0" y="600"/>
                  </a:moveTo>
                  <a:lnTo>
                    <a:pt x="38" y="600"/>
                  </a:lnTo>
                  <a:lnTo>
                    <a:pt x="315" y="0"/>
                  </a:lnTo>
                  <a:lnTo>
                    <a:pt x="277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PA-îṧlide"/>
            <p:cNvSpPr/>
            <p:nvPr>
              <p:custDataLst>
                <p:tags r:id="rId27"/>
              </p:custDataLst>
            </p:nvPr>
          </p:nvSpPr>
          <p:spPr bwMode="auto">
            <a:xfrm>
              <a:off x="4578351" y="1892300"/>
              <a:ext cx="561975" cy="952500"/>
            </a:xfrm>
            <a:custGeom>
              <a:avLst/>
              <a:gdLst>
                <a:gd name="T0" fmla="*/ 354 w 354"/>
                <a:gd name="T1" fmla="*/ 0 h 600"/>
                <a:gd name="T2" fmla="*/ 277 w 354"/>
                <a:gd name="T3" fmla="*/ 0 h 600"/>
                <a:gd name="T4" fmla="*/ 0 w 354"/>
                <a:gd name="T5" fmla="*/ 600 h 600"/>
                <a:gd name="T6" fmla="*/ 77 w 354"/>
                <a:gd name="T7" fmla="*/ 600 h 600"/>
                <a:gd name="T8" fmla="*/ 354 w 35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600">
                  <a:moveTo>
                    <a:pt x="354" y="0"/>
                  </a:moveTo>
                  <a:lnTo>
                    <a:pt x="277" y="0"/>
                  </a:lnTo>
                  <a:lnTo>
                    <a:pt x="0" y="600"/>
                  </a:lnTo>
                  <a:lnTo>
                    <a:pt x="77" y="60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PA-ïs1ïḑé"/>
            <p:cNvSpPr/>
            <p:nvPr>
              <p:custDataLst>
                <p:tags r:id="rId28"/>
              </p:custDataLst>
            </p:nvPr>
          </p:nvSpPr>
          <p:spPr bwMode="auto">
            <a:xfrm>
              <a:off x="4783138" y="1892300"/>
              <a:ext cx="500063" cy="952500"/>
            </a:xfrm>
            <a:custGeom>
              <a:avLst/>
              <a:gdLst>
                <a:gd name="T0" fmla="*/ 315 w 315"/>
                <a:gd name="T1" fmla="*/ 0 h 600"/>
                <a:gd name="T2" fmla="*/ 277 w 315"/>
                <a:gd name="T3" fmla="*/ 0 h 600"/>
                <a:gd name="T4" fmla="*/ 0 w 315"/>
                <a:gd name="T5" fmla="*/ 600 h 600"/>
                <a:gd name="T6" fmla="*/ 32 w 315"/>
                <a:gd name="T7" fmla="*/ 600 h 600"/>
                <a:gd name="T8" fmla="*/ 315 w 31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600">
                  <a:moveTo>
                    <a:pt x="315" y="0"/>
                  </a:moveTo>
                  <a:lnTo>
                    <a:pt x="277" y="0"/>
                  </a:lnTo>
                  <a:lnTo>
                    <a:pt x="0" y="600"/>
                  </a:lnTo>
                  <a:lnTo>
                    <a:pt x="32" y="60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PA-îṡ1iďè"/>
            <p:cNvSpPr/>
            <p:nvPr>
              <p:custDataLst>
                <p:tags r:id="rId29"/>
              </p:custDataLst>
            </p:nvPr>
          </p:nvSpPr>
          <p:spPr bwMode="auto">
            <a:xfrm>
              <a:off x="5764213" y="1892300"/>
              <a:ext cx="500063" cy="952500"/>
            </a:xfrm>
            <a:custGeom>
              <a:avLst/>
              <a:gdLst>
                <a:gd name="T0" fmla="*/ 0 w 315"/>
                <a:gd name="T1" fmla="*/ 600 h 600"/>
                <a:gd name="T2" fmla="*/ 38 w 315"/>
                <a:gd name="T3" fmla="*/ 600 h 600"/>
                <a:gd name="T4" fmla="*/ 315 w 315"/>
                <a:gd name="T5" fmla="*/ 0 h 600"/>
                <a:gd name="T6" fmla="*/ 277 w 315"/>
                <a:gd name="T7" fmla="*/ 0 h 600"/>
                <a:gd name="T8" fmla="*/ 0 w 315"/>
                <a:gd name="T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600">
                  <a:moveTo>
                    <a:pt x="0" y="600"/>
                  </a:moveTo>
                  <a:lnTo>
                    <a:pt x="38" y="600"/>
                  </a:lnTo>
                  <a:lnTo>
                    <a:pt x="315" y="0"/>
                  </a:lnTo>
                  <a:lnTo>
                    <a:pt x="277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PA-íŝļîḓè"/>
            <p:cNvSpPr/>
            <p:nvPr>
              <p:custDataLst>
                <p:tags r:id="rId30"/>
              </p:custDataLst>
            </p:nvPr>
          </p:nvSpPr>
          <p:spPr bwMode="auto">
            <a:xfrm>
              <a:off x="5999163" y="1892300"/>
              <a:ext cx="561975" cy="952500"/>
            </a:xfrm>
            <a:custGeom>
              <a:avLst/>
              <a:gdLst>
                <a:gd name="T0" fmla="*/ 354 w 354"/>
                <a:gd name="T1" fmla="*/ 0 h 600"/>
                <a:gd name="T2" fmla="*/ 277 w 354"/>
                <a:gd name="T3" fmla="*/ 0 h 600"/>
                <a:gd name="T4" fmla="*/ 0 w 354"/>
                <a:gd name="T5" fmla="*/ 600 h 600"/>
                <a:gd name="T6" fmla="*/ 77 w 354"/>
                <a:gd name="T7" fmla="*/ 600 h 600"/>
                <a:gd name="T8" fmla="*/ 354 w 35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600">
                  <a:moveTo>
                    <a:pt x="354" y="0"/>
                  </a:moveTo>
                  <a:lnTo>
                    <a:pt x="277" y="0"/>
                  </a:lnTo>
                  <a:lnTo>
                    <a:pt x="0" y="600"/>
                  </a:lnTo>
                  <a:lnTo>
                    <a:pt x="77" y="60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PA-îś1ïďé"/>
            <p:cNvSpPr/>
            <p:nvPr>
              <p:custDataLst>
                <p:tags r:id="rId31"/>
              </p:custDataLst>
            </p:nvPr>
          </p:nvSpPr>
          <p:spPr bwMode="auto">
            <a:xfrm>
              <a:off x="6192838" y="1892300"/>
              <a:ext cx="511175" cy="952500"/>
            </a:xfrm>
            <a:custGeom>
              <a:avLst/>
              <a:gdLst>
                <a:gd name="T0" fmla="*/ 322 w 322"/>
                <a:gd name="T1" fmla="*/ 0 h 600"/>
                <a:gd name="T2" fmla="*/ 283 w 322"/>
                <a:gd name="T3" fmla="*/ 0 h 600"/>
                <a:gd name="T4" fmla="*/ 0 w 322"/>
                <a:gd name="T5" fmla="*/ 600 h 600"/>
                <a:gd name="T6" fmla="*/ 39 w 322"/>
                <a:gd name="T7" fmla="*/ 600 h 600"/>
                <a:gd name="T8" fmla="*/ 322 w 322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600">
                  <a:moveTo>
                    <a:pt x="322" y="0"/>
                  </a:moveTo>
                  <a:lnTo>
                    <a:pt x="283" y="0"/>
                  </a:lnTo>
                  <a:lnTo>
                    <a:pt x="0" y="600"/>
                  </a:lnTo>
                  <a:lnTo>
                    <a:pt x="39" y="60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PA-ísļiḓé"/>
            <p:cNvSpPr/>
            <p:nvPr>
              <p:custDataLst>
                <p:tags r:id="rId32"/>
              </p:custDataLst>
            </p:nvPr>
          </p:nvSpPr>
          <p:spPr bwMode="auto">
            <a:xfrm>
              <a:off x="7132638" y="1892300"/>
              <a:ext cx="501650" cy="952500"/>
            </a:xfrm>
            <a:custGeom>
              <a:avLst/>
              <a:gdLst>
                <a:gd name="T0" fmla="*/ 0 w 316"/>
                <a:gd name="T1" fmla="*/ 600 h 600"/>
                <a:gd name="T2" fmla="*/ 33 w 316"/>
                <a:gd name="T3" fmla="*/ 600 h 600"/>
                <a:gd name="T4" fmla="*/ 316 w 316"/>
                <a:gd name="T5" fmla="*/ 0 h 600"/>
                <a:gd name="T6" fmla="*/ 277 w 316"/>
                <a:gd name="T7" fmla="*/ 0 h 600"/>
                <a:gd name="T8" fmla="*/ 0 w 316"/>
                <a:gd name="T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600">
                  <a:moveTo>
                    <a:pt x="0" y="600"/>
                  </a:moveTo>
                  <a:lnTo>
                    <a:pt x="33" y="600"/>
                  </a:lnTo>
                  <a:lnTo>
                    <a:pt x="316" y="0"/>
                  </a:lnTo>
                  <a:lnTo>
                    <a:pt x="277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PA-íśľíḋé"/>
            <p:cNvSpPr/>
            <p:nvPr>
              <p:custDataLst>
                <p:tags r:id="rId33"/>
              </p:custDataLst>
            </p:nvPr>
          </p:nvSpPr>
          <p:spPr bwMode="auto">
            <a:xfrm>
              <a:off x="7358063" y="1892300"/>
              <a:ext cx="561975" cy="952500"/>
            </a:xfrm>
            <a:custGeom>
              <a:avLst/>
              <a:gdLst>
                <a:gd name="T0" fmla="*/ 354 w 354"/>
                <a:gd name="T1" fmla="*/ 0 h 600"/>
                <a:gd name="T2" fmla="*/ 283 w 354"/>
                <a:gd name="T3" fmla="*/ 0 h 600"/>
                <a:gd name="T4" fmla="*/ 0 w 354"/>
                <a:gd name="T5" fmla="*/ 600 h 600"/>
                <a:gd name="T6" fmla="*/ 77 w 354"/>
                <a:gd name="T7" fmla="*/ 600 h 600"/>
                <a:gd name="T8" fmla="*/ 354 w 35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600">
                  <a:moveTo>
                    <a:pt x="354" y="0"/>
                  </a:moveTo>
                  <a:lnTo>
                    <a:pt x="283" y="0"/>
                  </a:lnTo>
                  <a:lnTo>
                    <a:pt x="0" y="600"/>
                  </a:lnTo>
                  <a:lnTo>
                    <a:pt x="77" y="60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PA-iṥlîḓê"/>
            <p:cNvSpPr/>
            <p:nvPr>
              <p:custDataLst>
                <p:tags r:id="rId34"/>
              </p:custDataLst>
            </p:nvPr>
          </p:nvSpPr>
          <p:spPr bwMode="auto">
            <a:xfrm>
              <a:off x="7562851" y="1892300"/>
              <a:ext cx="500063" cy="952500"/>
            </a:xfrm>
            <a:custGeom>
              <a:avLst/>
              <a:gdLst>
                <a:gd name="T0" fmla="*/ 315 w 315"/>
                <a:gd name="T1" fmla="*/ 0 h 600"/>
                <a:gd name="T2" fmla="*/ 277 w 315"/>
                <a:gd name="T3" fmla="*/ 0 h 600"/>
                <a:gd name="T4" fmla="*/ 0 w 315"/>
                <a:gd name="T5" fmla="*/ 600 h 600"/>
                <a:gd name="T6" fmla="*/ 38 w 315"/>
                <a:gd name="T7" fmla="*/ 600 h 600"/>
                <a:gd name="T8" fmla="*/ 315 w 315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600">
                  <a:moveTo>
                    <a:pt x="315" y="0"/>
                  </a:moveTo>
                  <a:lnTo>
                    <a:pt x="277" y="0"/>
                  </a:lnTo>
                  <a:lnTo>
                    <a:pt x="0" y="600"/>
                  </a:lnTo>
                  <a:lnTo>
                    <a:pt x="38" y="60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PA-íŝļïḓê"/>
            <p:cNvSpPr/>
            <p:nvPr>
              <p:custDataLst>
                <p:tags r:id="rId35"/>
              </p:custDataLst>
            </p:nvPr>
          </p:nvSpPr>
          <p:spPr bwMode="auto">
            <a:xfrm>
              <a:off x="8543926" y="1892300"/>
              <a:ext cx="500063" cy="952500"/>
            </a:xfrm>
            <a:custGeom>
              <a:avLst/>
              <a:gdLst>
                <a:gd name="T0" fmla="*/ 0 w 315"/>
                <a:gd name="T1" fmla="*/ 600 h 600"/>
                <a:gd name="T2" fmla="*/ 38 w 315"/>
                <a:gd name="T3" fmla="*/ 600 h 600"/>
                <a:gd name="T4" fmla="*/ 315 w 315"/>
                <a:gd name="T5" fmla="*/ 0 h 600"/>
                <a:gd name="T6" fmla="*/ 277 w 315"/>
                <a:gd name="T7" fmla="*/ 0 h 600"/>
                <a:gd name="T8" fmla="*/ 0 w 315"/>
                <a:gd name="T9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600">
                  <a:moveTo>
                    <a:pt x="0" y="600"/>
                  </a:moveTo>
                  <a:lnTo>
                    <a:pt x="38" y="600"/>
                  </a:lnTo>
                  <a:lnTo>
                    <a:pt x="315" y="0"/>
                  </a:lnTo>
                  <a:lnTo>
                    <a:pt x="277" y="0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PA-ís1ïḍê"/>
            <p:cNvSpPr/>
            <p:nvPr>
              <p:custDataLst>
                <p:tags r:id="rId36"/>
              </p:custDataLst>
            </p:nvPr>
          </p:nvSpPr>
          <p:spPr bwMode="auto">
            <a:xfrm>
              <a:off x="8778876" y="1892300"/>
              <a:ext cx="561975" cy="952500"/>
            </a:xfrm>
            <a:custGeom>
              <a:avLst/>
              <a:gdLst>
                <a:gd name="T0" fmla="*/ 354 w 354"/>
                <a:gd name="T1" fmla="*/ 0 h 600"/>
                <a:gd name="T2" fmla="*/ 277 w 354"/>
                <a:gd name="T3" fmla="*/ 0 h 600"/>
                <a:gd name="T4" fmla="*/ 0 w 354"/>
                <a:gd name="T5" fmla="*/ 600 h 600"/>
                <a:gd name="T6" fmla="*/ 71 w 354"/>
                <a:gd name="T7" fmla="*/ 600 h 600"/>
                <a:gd name="T8" fmla="*/ 354 w 35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600">
                  <a:moveTo>
                    <a:pt x="354" y="0"/>
                  </a:moveTo>
                  <a:lnTo>
                    <a:pt x="277" y="0"/>
                  </a:lnTo>
                  <a:lnTo>
                    <a:pt x="0" y="600"/>
                  </a:lnTo>
                  <a:lnTo>
                    <a:pt x="71" y="60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PA-işlíḑé"/>
            <p:cNvSpPr/>
            <p:nvPr>
              <p:custDataLst>
                <p:tags r:id="rId37"/>
              </p:custDataLst>
            </p:nvPr>
          </p:nvSpPr>
          <p:spPr bwMode="auto">
            <a:xfrm>
              <a:off x="8972551" y="1892300"/>
              <a:ext cx="501650" cy="952500"/>
            </a:xfrm>
            <a:custGeom>
              <a:avLst/>
              <a:gdLst>
                <a:gd name="T0" fmla="*/ 316 w 316"/>
                <a:gd name="T1" fmla="*/ 0 h 600"/>
                <a:gd name="T2" fmla="*/ 277 w 316"/>
                <a:gd name="T3" fmla="*/ 0 h 600"/>
                <a:gd name="T4" fmla="*/ 0 w 316"/>
                <a:gd name="T5" fmla="*/ 600 h 600"/>
                <a:gd name="T6" fmla="*/ 39 w 316"/>
                <a:gd name="T7" fmla="*/ 600 h 600"/>
                <a:gd name="T8" fmla="*/ 316 w 316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600">
                  <a:moveTo>
                    <a:pt x="316" y="0"/>
                  </a:moveTo>
                  <a:lnTo>
                    <a:pt x="277" y="0"/>
                  </a:lnTo>
                  <a:lnTo>
                    <a:pt x="0" y="600"/>
                  </a:lnTo>
                  <a:lnTo>
                    <a:pt x="39" y="600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9" name="PA-文本框 38"/>
          <p:cNvSpPr txBox="1"/>
          <p:nvPr>
            <p:custDataLst>
              <p:tags r:id="rId38"/>
            </p:custDataLst>
          </p:nvPr>
        </p:nvSpPr>
        <p:spPr>
          <a:xfrm>
            <a:off x="7711347" y="4966312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目录 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I CONTENTS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" name="PA-椭圆 40"/>
          <p:cNvSpPr/>
          <p:nvPr>
            <p:custDataLst>
              <p:tags r:id="rId39"/>
            </p:custDataLst>
          </p:nvPr>
        </p:nvSpPr>
        <p:spPr>
          <a:xfrm>
            <a:off x="-1919166" y="-1932396"/>
            <a:ext cx="3838331" cy="3838331"/>
          </a:xfrm>
          <a:prstGeom prst="ellipse">
            <a:avLst/>
          </a:prstGeom>
          <a:solidFill>
            <a:srgbClr val="C7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椭圆 41"/>
          <p:cNvSpPr/>
          <p:nvPr>
            <p:custDataLst>
              <p:tags r:id="rId40"/>
            </p:custDataLst>
          </p:nvPr>
        </p:nvSpPr>
        <p:spPr>
          <a:xfrm>
            <a:off x="9331786" y="-13230"/>
            <a:ext cx="3505809" cy="3505809"/>
          </a:xfrm>
          <a:prstGeom prst="ellipse">
            <a:avLst/>
          </a:prstGeom>
          <a:solidFill>
            <a:srgbClr val="FEF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文本框 43"/>
          <p:cNvSpPr txBox="1"/>
          <p:nvPr>
            <p:custDataLst>
              <p:tags r:id="rId41"/>
            </p:custDataLst>
          </p:nvPr>
        </p:nvSpPr>
        <p:spPr>
          <a:xfrm>
            <a:off x="1558818" y="958648"/>
            <a:ext cx="780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n>
                  <a:solidFill>
                    <a:srgbClr val="767CA2"/>
                  </a:solidFill>
                </a:ln>
                <a:solidFill>
                  <a:srgbClr val="767C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>
              <a:ln>
                <a:solidFill>
                  <a:srgbClr val="767CA2"/>
                </a:solidFill>
              </a:ln>
              <a:solidFill>
                <a:srgbClr val="767CA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5" name="PA-文本框 44"/>
          <p:cNvSpPr txBox="1"/>
          <p:nvPr>
            <p:custDataLst>
              <p:tags r:id="rId42"/>
            </p:custDataLst>
          </p:nvPr>
        </p:nvSpPr>
        <p:spPr>
          <a:xfrm>
            <a:off x="1558818" y="2002153"/>
            <a:ext cx="780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n>
                  <a:solidFill>
                    <a:srgbClr val="767CA2"/>
                  </a:solidFill>
                </a:ln>
                <a:solidFill>
                  <a:srgbClr val="767C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3200" dirty="0">
              <a:ln>
                <a:solidFill>
                  <a:srgbClr val="767CA2"/>
                </a:solidFill>
              </a:ln>
              <a:solidFill>
                <a:srgbClr val="767CA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6" name="PA-文本框 45"/>
          <p:cNvSpPr txBox="1"/>
          <p:nvPr>
            <p:custDataLst>
              <p:tags r:id="rId43"/>
            </p:custDataLst>
          </p:nvPr>
        </p:nvSpPr>
        <p:spPr>
          <a:xfrm>
            <a:off x="1558818" y="3100396"/>
            <a:ext cx="780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n>
                  <a:solidFill>
                    <a:srgbClr val="767CA2"/>
                  </a:solidFill>
                </a:ln>
                <a:solidFill>
                  <a:srgbClr val="767C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3200" dirty="0">
              <a:ln>
                <a:solidFill>
                  <a:srgbClr val="767CA2"/>
                </a:solidFill>
              </a:ln>
              <a:solidFill>
                <a:srgbClr val="767CA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7" name="PA-文本框 46"/>
          <p:cNvSpPr txBox="1"/>
          <p:nvPr>
            <p:custDataLst>
              <p:tags r:id="rId44"/>
            </p:custDataLst>
          </p:nvPr>
        </p:nvSpPr>
        <p:spPr>
          <a:xfrm>
            <a:off x="1558818" y="4199766"/>
            <a:ext cx="780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n>
                  <a:solidFill>
                    <a:srgbClr val="767CA2"/>
                  </a:solidFill>
                </a:ln>
                <a:solidFill>
                  <a:srgbClr val="767CA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3200" dirty="0">
              <a:ln>
                <a:solidFill>
                  <a:srgbClr val="767CA2"/>
                </a:solidFill>
              </a:ln>
              <a:solidFill>
                <a:srgbClr val="767CA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9" name="PA-文本框 48"/>
          <p:cNvSpPr txBox="1"/>
          <p:nvPr>
            <p:custDataLst>
              <p:tags r:id="rId45"/>
            </p:custDataLst>
          </p:nvPr>
        </p:nvSpPr>
        <p:spPr>
          <a:xfrm>
            <a:off x="2681928" y="1067065"/>
            <a:ext cx="290575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5C6F3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系统介绍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PA-文本框 50"/>
          <p:cNvSpPr txBox="1"/>
          <p:nvPr>
            <p:custDataLst>
              <p:tags r:id="rId46"/>
            </p:custDataLst>
          </p:nvPr>
        </p:nvSpPr>
        <p:spPr>
          <a:xfrm>
            <a:off x="2681928" y="2109684"/>
            <a:ext cx="290575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5C6F3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系统实现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3" name="PA-文本框 52"/>
          <p:cNvSpPr txBox="1"/>
          <p:nvPr>
            <p:custDataLst>
              <p:tags r:id="rId47"/>
            </p:custDataLst>
          </p:nvPr>
        </p:nvSpPr>
        <p:spPr>
          <a:xfrm>
            <a:off x="2681928" y="3208818"/>
            <a:ext cx="290575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5C6F3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系统功能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5" name="PA-文本框 54"/>
          <p:cNvSpPr txBox="1"/>
          <p:nvPr>
            <p:custDataLst>
              <p:tags r:id="rId48"/>
            </p:custDataLst>
          </p:nvPr>
        </p:nvSpPr>
        <p:spPr>
          <a:xfrm>
            <a:off x="2681928" y="4307737"/>
            <a:ext cx="290575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5C6F3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系统演示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6" name="PA-矩形 55"/>
          <p:cNvSpPr/>
          <p:nvPr>
            <p:custDataLst>
              <p:tags r:id="rId49"/>
            </p:custDataLst>
          </p:nvPr>
        </p:nvSpPr>
        <p:spPr>
          <a:xfrm>
            <a:off x="2515545" y="929567"/>
            <a:ext cx="71967" cy="642937"/>
          </a:xfrm>
          <a:prstGeom prst="rect">
            <a:avLst/>
          </a:prstGeom>
          <a:solidFill>
            <a:srgbClr val="989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7" name="PA-矩形 56"/>
          <p:cNvSpPr/>
          <p:nvPr>
            <p:custDataLst>
              <p:tags r:id="rId50"/>
            </p:custDataLst>
          </p:nvPr>
        </p:nvSpPr>
        <p:spPr>
          <a:xfrm>
            <a:off x="2515545" y="1973072"/>
            <a:ext cx="71967" cy="642937"/>
          </a:xfrm>
          <a:prstGeom prst="rect">
            <a:avLst/>
          </a:prstGeom>
          <a:solidFill>
            <a:srgbClr val="989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8" name="PA-矩形 57"/>
          <p:cNvSpPr/>
          <p:nvPr>
            <p:custDataLst>
              <p:tags r:id="rId51"/>
            </p:custDataLst>
          </p:nvPr>
        </p:nvSpPr>
        <p:spPr>
          <a:xfrm>
            <a:off x="2515545" y="3071315"/>
            <a:ext cx="71967" cy="642937"/>
          </a:xfrm>
          <a:prstGeom prst="rect">
            <a:avLst/>
          </a:prstGeom>
          <a:solidFill>
            <a:srgbClr val="989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9" name="PA-矩形 58"/>
          <p:cNvSpPr/>
          <p:nvPr>
            <p:custDataLst>
              <p:tags r:id="rId52"/>
            </p:custDataLst>
          </p:nvPr>
        </p:nvSpPr>
        <p:spPr>
          <a:xfrm>
            <a:off x="2515545" y="4170685"/>
            <a:ext cx="71967" cy="642937"/>
          </a:xfrm>
          <a:prstGeom prst="rect">
            <a:avLst/>
          </a:prstGeom>
          <a:solidFill>
            <a:srgbClr val="989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60" name="PA-组合 59"/>
          <p:cNvGrpSpPr/>
          <p:nvPr>
            <p:custDataLst>
              <p:tags r:id="rId53"/>
            </p:custDataLst>
          </p:nvPr>
        </p:nvGrpSpPr>
        <p:grpSpPr>
          <a:xfrm>
            <a:off x="2682535" y="5455594"/>
            <a:ext cx="952500" cy="1138238"/>
            <a:chOff x="4519613" y="3784601"/>
            <a:chExt cx="952500" cy="1138238"/>
          </a:xfrm>
        </p:grpSpPr>
        <p:sp>
          <p:nvSpPr>
            <p:cNvPr id="61" name="PA-isľíḍe"/>
            <p:cNvSpPr/>
            <p:nvPr>
              <p:custDataLst>
                <p:tags r:id="rId54"/>
              </p:custDataLst>
            </p:nvPr>
          </p:nvSpPr>
          <p:spPr bwMode="auto">
            <a:xfrm>
              <a:off x="4519613" y="3784601"/>
              <a:ext cx="952500" cy="1138238"/>
            </a:xfrm>
            <a:custGeom>
              <a:avLst/>
              <a:gdLst>
                <a:gd name="T0" fmla="*/ 289 w 289"/>
                <a:gd name="T1" fmla="*/ 209 h 345"/>
                <a:gd name="T2" fmla="*/ 0 w 289"/>
                <a:gd name="T3" fmla="*/ 132 h 345"/>
                <a:gd name="T4" fmla="*/ 289 w 289"/>
                <a:gd name="T5" fmla="*/ 20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" h="345">
                  <a:moveTo>
                    <a:pt x="289" y="209"/>
                  </a:moveTo>
                  <a:cubicBezTo>
                    <a:pt x="289" y="209"/>
                    <a:pt x="104" y="345"/>
                    <a:pt x="0" y="132"/>
                  </a:cubicBezTo>
                  <a:cubicBezTo>
                    <a:pt x="196" y="0"/>
                    <a:pt x="289" y="209"/>
                    <a:pt x="289" y="209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PA-iṩľîḓé"/>
            <p:cNvSpPr/>
            <p:nvPr>
              <p:custDataLst>
                <p:tags r:id="rId55"/>
              </p:custDataLst>
            </p:nvPr>
          </p:nvSpPr>
          <p:spPr bwMode="auto">
            <a:xfrm>
              <a:off x="4611688" y="4144963"/>
              <a:ext cx="838200" cy="447675"/>
            </a:xfrm>
            <a:custGeom>
              <a:avLst/>
              <a:gdLst>
                <a:gd name="T0" fmla="*/ 169 w 254"/>
                <a:gd name="T1" fmla="*/ 3 h 136"/>
                <a:gd name="T2" fmla="*/ 126 w 254"/>
                <a:gd name="T3" fmla="*/ 28 h 136"/>
                <a:gd name="T4" fmla="*/ 96 w 254"/>
                <a:gd name="T5" fmla="*/ 46 h 136"/>
                <a:gd name="T6" fmla="*/ 86 w 254"/>
                <a:gd name="T7" fmla="*/ 51 h 136"/>
                <a:gd name="T8" fmla="*/ 85 w 254"/>
                <a:gd name="T9" fmla="*/ 52 h 136"/>
                <a:gd name="T10" fmla="*/ 175 w 254"/>
                <a:gd name="T11" fmla="*/ 76 h 136"/>
                <a:gd name="T12" fmla="*/ 222 w 254"/>
                <a:gd name="T13" fmla="*/ 48 h 136"/>
                <a:gd name="T14" fmla="*/ 223 w 254"/>
                <a:gd name="T15" fmla="*/ 51 h 136"/>
                <a:gd name="T16" fmla="*/ 179 w 254"/>
                <a:gd name="T17" fmla="*/ 77 h 136"/>
                <a:gd name="T18" fmla="*/ 254 w 254"/>
                <a:gd name="T19" fmla="*/ 97 h 136"/>
                <a:gd name="T20" fmla="*/ 253 w 254"/>
                <a:gd name="T21" fmla="*/ 100 h 136"/>
                <a:gd name="T22" fmla="*/ 136 w 254"/>
                <a:gd name="T23" fmla="*/ 68 h 136"/>
                <a:gd name="T24" fmla="*/ 174 w 254"/>
                <a:gd name="T25" fmla="*/ 135 h 136"/>
                <a:gd name="T26" fmla="*/ 172 w 254"/>
                <a:gd name="T27" fmla="*/ 136 h 136"/>
                <a:gd name="T28" fmla="*/ 132 w 254"/>
                <a:gd name="T29" fmla="*/ 67 h 136"/>
                <a:gd name="T30" fmla="*/ 54 w 254"/>
                <a:gd name="T31" fmla="*/ 47 h 136"/>
                <a:gd name="T32" fmla="*/ 82 w 254"/>
                <a:gd name="T33" fmla="*/ 118 h 136"/>
                <a:gd name="T34" fmla="*/ 79 w 254"/>
                <a:gd name="T35" fmla="*/ 119 h 136"/>
                <a:gd name="T36" fmla="*/ 51 w 254"/>
                <a:gd name="T37" fmla="*/ 46 h 136"/>
                <a:gd name="T38" fmla="*/ 0 w 254"/>
                <a:gd name="T39" fmla="*/ 32 h 136"/>
                <a:gd name="T40" fmla="*/ 0 w 254"/>
                <a:gd name="T41" fmla="*/ 29 h 136"/>
                <a:gd name="T42" fmla="*/ 81 w 254"/>
                <a:gd name="T43" fmla="*/ 51 h 136"/>
                <a:gd name="T44" fmla="*/ 82 w 254"/>
                <a:gd name="T45" fmla="*/ 50 h 136"/>
                <a:gd name="T46" fmla="*/ 130 w 254"/>
                <a:gd name="T47" fmla="*/ 23 h 136"/>
                <a:gd name="T48" fmla="*/ 156 w 254"/>
                <a:gd name="T49" fmla="*/ 7 h 136"/>
                <a:gd name="T50" fmla="*/ 165 w 254"/>
                <a:gd name="T51" fmla="*/ 2 h 136"/>
                <a:gd name="T52" fmla="*/ 168 w 254"/>
                <a:gd name="T53" fmla="*/ 0 h 136"/>
                <a:gd name="T54" fmla="*/ 169 w 254"/>
                <a:gd name="T55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" h="136">
                  <a:moveTo>
                    <a:pt x="169" y="3"/>
                  </a:moveTo>
                  <a:cubicBezTo>
                    <a:pt x="169" y="3"/>
                    <a:pt x="148" y="15"/>
                    <a:pt x="126" y="28"/>
                  </a:cubicBezTo>
                  <a:cubicBezTo>
                    <a:pt x="115" y="35"/>
                    <a:pt x="104" y="41"/>
                    <a:pt x="96" y="46"/>
                  </a:cubicBezTo>
                  <a:cubicBezTo>
                    <a:pt x="92" y="48"/>
                    <a:pt x="88" y="50"/>
                    <a:pt x="86" y="51"/>
                  </a:cubicBezTo>
                  <a:cubicBezTo>
                    <a:pt x="86" y="52"/>
                    <a:pt x="85" y="52"/>
                    <a:pt x="85" y="52"/>
                  </a:cubicBezTo>
                  <a:cubicBezTo>
                    <a:pt x="175" y="76"/>
                    <a:pt x="175" y="76"/>
                    <a:pt x="175" y="76"/>
                  </a:cubicBezTo>
                  <a:cubicBezTo>
                    <a:pt x="222" y="48"/>
                    <a:pt x="222" y="48"/>
                    <a:pt x="222" y="48"/>
                  </a:cubicBezTo>
                  <a:cubicBezTo>
                    <a:pt x="223" y="51"/>
                    <a:pt x="223" y="51"/>
                    <a:pt x="223" y="51"/>
                  </a:cubicBezTo>
                  <a:cubicBezTo>
                    <a:pt x="179" y="77"/>
                    <a:pt x="179" y="77"/>
                    <a:pt x="179" y="77"/>
                  </a:cubicBezTo>
                  <a:cubicBezTo>
                    <a:pt x="254" y="97"/>
                    <a:pt x="254" y="97"/>
                    <a:pt x="254" y="97"/>
                  </a:cubicBezTo>
                  <a:cubicBezTo>
                    <a:pt x="253" y="100"/>
                    <a:pt x="253" y="100"/>
                    <a:pt x="253" y="100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74" y="135"/>
                    <a:pt x="174" y="135"/>
                    <a:pt x="174" y="135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79" y="119"/>
                    <a:pt x="79" y="119"/>
                    <a:pt x="79" y="119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0"/>
                    <a:pt x="82" y="50"/>
                  </a:cubicBezTo>
                  <a:cubicBezTo>
                    <a:pt x="89" y="47"/>
                    <a:pt x="110" y="34"/>
                    <a:pt x="130" y="23"/>
                  </a:cubicBezTo>
                  <a:cubicBezTo>
                    <a:pt x="140" y="17"/>
                    <a:pt x="149" y="11"/>
                    <a:pt x="156" y="7"/>
                  </a:cubicBezTo>
                  <a:cubicBezTo>
                    <a:pt x="160" y="5"/>
                    <a:pt x="163" y="3"/>
                    <a:pt x="165" y="2"/>
                  </a:cubicBezTo>
                  <a:cubicBezTo>
                    <a:pt x="167" y="1"/>
                    <a:pt x="168" y="0"/>
                    <a:pt x="168" y="0"/>
                  </a:cubicBezTo>
                  <a:lnTo>
                    <a:pt x="169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63" name="PA-组合 62"/>
          <p:cNvGrpSpPr/>
          <p:nvPr>
            <p:custDataLst>
              <p:tags r:id="rId56"/>
            </p:custDataLst>
          </p:nvPr>
        </p:nvGrpSpPr>
        <p:grpSpPr>
          <a:xfrm>
            <a:off x="7915945" y="-48998"/>
            <a:ext cx="1524000" cy="1276350"/>
            <a:chOff x="3198813" y="1925638"/>
            <a:chExt cx="1524000" cy="1276350"/>
          </a:xfrm>
        </p:grpSpPr>
        <p:sp>
          <p:nvSpPr>
            <p:cNvPr id="64" name="PA-îṥḻîḍè"/>
            <p:cNvSpPr/>
            <p:nvPr>
              <p:custDataLst>
                <p:tags r:id="rId57"/>
              </p:custDataLst>
            </p:nvPr>
          </p:nvSpPr>
          <p:spPr bwMode="auto">
            <a:xfrm>
              <a:off x="3198813" y="1925638"/>
              <a:ext cx="1524000" cy="1276350"/>
            </a:xfrm>
            <a:custGeom>
              <a:avLst/>
              <a:gdLst>
                <a:gd name="T0" fmla="*/ 304 w 462"/>
                <a:gd name="T1" fmla="*/ 0 h 387"/>
                <a:gd name="T2" fmla="*/ 151 w 462"/>
                <a:gd name="T3" fmla="*/ 387 h 387"/>
                <a:gd name="T4" fmla="*/ 304 w 462"/>
                <a:gd name="T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387">
                  <a:moveTo>
                    <a:pt x="304" y="0"/>
                  </a:moveTo>
                  <a:cubicBezTo>
                    <a:pt x="304" y="0"/>
                    <a:pt x="0" y="94"/>
                    <a:pt x="151" y="387"/>
                  </a:cubicBezTo>
                  <a:cubicBezTo>
                    <a:pt x="462" y="276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PA-îṣ1ïḑe"/>
            <p:cNvSpPr/>
            <p:nvPr>
              <p:custDataLst>
                <p:tags r:id="rId58"/>
              </p:custDataLst>
            </p:nvPr>
          </p:nvSpPr>
          <p:spPr bwMode="auto">
            <a:xfrm>
              <a:off x="3638550" y="1951038"/>
              <a:ext cx="679450" cy="1125538"/>
            </a:xfrm>
            <a:custGeom>
              <a:avLst/>
              <a:gdLst>
                <a:gd name="T0" fmla="*/ 205 w 206"/>
                <a:gd name="T1" fmla="*/ 174 h 341"/>
                <a:gd name="T2" fmla="*/ 140 w 206"/>
                <a:gd name="T3" fmla="*/ 202 h 341"/>
                <a:gd name="T4" fmla="*/ 96 w 206"/>
                <a:gd name="T5" fmla="*/ 221 h 341"/>
                <a:gd name="T6" fmla="*/ 81 w 206"/>
                <a:gd name="T7" fmla="*/ 227 h 341"/>
                <a:gd name="T8" fmla="*/ 80 w 206"/>
                <a:gd name="T9" fmla="*/ 228 h 341"/>
                <a:gd name="T10" fmla="*/ 127 w 206"/>
                <a:gd name="T11" fmla="*/ 108 h 341"/>
                <a:gd name="T12" fmla="*/ 197 w 206"/>
                <a:gd name="T13" fmla="*/ 78 h 341"/>
                <a:gd name="T14" fmla="*/ 196 w 206"/>
                <a:gd name="T15" fmla="*/ 74 h 341"/>
                <a:gd name="T16" fmla="*/ 129 w 206"/>
                <a:gd name="T17" fmla="*/ 103 h 341"/>
                <a:gd name="T18" fmla="*/ 170 w 206"/>
                <a:gd name="T19" fmla="*/ 2 h 341"/>
                <a:gd name="T20" fmla="*/ 166 w 206"/>
                <a:gd name="T21" fmla="*/ 0 h 341"/>
                <a:gd name="T22" fmla="*/ 103 w 206"/>
                <a:gd name="T23" fmla="*/ 158 h 341"/>
                <a:gd name="T24" fmla="*/ 61 w 206"/>
                <a:gd name="T25" fmla="*/ 60 h 341"/>
                <a:gd name="T26" fmla="*/ 57 w 206"/>
                <a:gd name="T27" fmla="*/ 62 h 341"/>
                <a:gd name="T28" fmla="*/ 101 w 206"/>
                <a:gd name="T29" fmla="*/ 163 h 341"/>
                <a:gd name="T30" fmla="*/ 60 w 206"/>
                <a:gd name="T31" fmla="*/ 267 h 341"/>
                <a:gd name="T32" fmla="*/ 3 w 206"/>
                <a:gd name="T33" fmla="*/ 177 h 341"/>
                <a:gd name="T34" fmla="*/ 0 w 206"/>
                <a:gd name="T35" fmla="*/ 179 h 341"/>
                <a:gd name="T36" fmla="*/ 59 w 206"/>
                <a:gd name="T37" fmla="*/ 271 h 341"/>
                <a:gd name="T38" fmla="*/ 32 w 206"/>
                <a:gd name="T39" fmla="*/ 340 h 341"/>
                <a:gd name="T40" fmla="*/ 35 w 206"/>
                <a:gd name="T41" fmla="*/ 341 h 341"/>
                <a:gd name="T42" fmla="*/ 78 w 206"/>
                <a:gd name="T43" fmla="*/ 234 h 341"/>
                <a:gd name="T44" fmla="*/ 80 w 206"/>
                <a:gd name="T45" fmla="*/ 233 h 341"/>
                <a:gd name="T46" fmla="*/ 150 w 206"/>
                <a:gd name="T47" fmla="*/ 202 h 341"/>
                <a:gd name="T48" fmla="*/ 189 w 206"/>
                <a:gd name="T49" fmla="*/ 185 h 341"/>
                <a:gd name="T50" fmla="*/ 202 w 206"/>
                <a:gd name="T51" fmla="*/ 180 h 341"/>
                <a:gd name="T52" fmla="*/ 206 w 206"/>
                <a:gd name="T53" fmla="*/ 178 h 341"/>
                <a:gd name="T54" fmla="*/ 205 w 206"/>
                <a:gd name="T55" fmla="*/ 17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41">
                  <a:moveTo>
                    <a:pt x="205" y="174"/>
                  </a:moveTo>
                  <a:cubicBezTo>
                    <a:pt x="205" y="174"/>
                    <a:pt x="173" y="188"/>
                    <a:pt x="140" y="202"/>
                  </a:cubicBezTo>
                  <a:cubicBezTo>
                    <a:pt x="124" y="209"/>
                    <a:pt x="108" y="216"/>
                    <a:pt x="96" y="221"/>
                  </a:cubicBezTo>
                  <a:cubicBezTo>
                    <a:pt x="90" y="224"/>
                    <a:pt x="85" y="226"/>
                    <a:pt x="81" y="227"/>
                  </a:cubicBezTo>
                  <a:cubicBezTo>
                    <a:pt x="81" y="228"/>
                    <a:pt x="80" y="228"/>
                    <a:pt x="80" y="22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32" y="340"/>
                    <a:pt x="32" y="340"/>
                    <a:pt x="32" y="340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8" y="233"/>
                    <a:pt x="79" y="233"/>
                    <a:pt x="80" y="233"/>
                  </a:cubicBezTo>
                  <a:cubicBezTo>
                    <a:pt x="89" y="228"/>
                    <a:pt x="121" y="214"/>
                    <a:pt x="150" y="202"/>
                  </a:cubicBezTo>
                  <a:cubicBezTo>
                    <a:pt x="165" y="196"/>
                    <a:pt x="179" y="190"/>
                    <a:pt x="189" y="185"/>
                  </a:cubicBezTo>
                  <a:cubicBezTo>
                    <a:pt x="194" y="183"/>
                    <a:pt x="199" y="181"/>
                    <a:pt x="202" y="180"/>
                  </a:cubicBezTo>
                  <a:cubicBezTo>
                    <a:pt x="205" y="179"/>
                    <a:pt x="206" y="178"/>
                    <a:pt x="206" y="178"/>
                  </a:cubicBezTo>
                  <a:lnTo>
                    <a:pt x="205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66" name="PA-组合 65"/>
          <p:cNvGrpSpPr/>
          <p:nvPr>
            <p:custDataLst>
              <p:tags r:id="rId59"/>
            </p:custDataLst>
          </p:nvPr>
        </p:nvGrpSpPr>
        <p:grpSpPr>
          <a:xfrm rot="4260398">
            <a:off x="11312945" y="1467058"/>
            <a:ext cx="1131888" cy="946150"/>
            <a:chOff x="2859088" y="2670176"/>
            <a:chExt cx="1131888" cy="946150"/>
          </a:xfrm>
        </p:grpSpPr>
        <p:sp>
          <p:nvSpPr>
            <p:cNvPr id="67" name="PA-işḻidê"/>
            <p:cNvSpPr/>
            <p:nvPr>
              <p:custDataLst>
                <p:tags r:id="rId60"/>
              </p:custDataLst>
            </p:nvPr>
          </p:nvSpPr>
          <p:spPr bwMode="auto">
            <a:xfrm>
              <a:off x="2859088" y="2670176"/>
              <a:ext cx="1131888" cy="946150"/>
            </a:xfrm>
            <a:custGeom>
              <a:avLst/>
              <a:gdLst>
                <a:gd name="T0" fmla="*/ 67 w 343"/>
                <a:gd name="T1" fmla="*/ 0 h 287"/>
                <a:gd name="T2" fmla="*/ 286 w 343"/>
                <a:gd name="T3" fmla="*/ 287 h 287"/>
                <a:gd name="T4" fmla="*/ 67 w 343"/>
                <a:gd name="T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" h="287">
                  <a:moveTo>
                    <a:pt x="67" y="0"/>
                  </a:moveTo>
                  <a:cubicBezTo>
                    <a:pt x="67" y="0"/>
                    <a:pt x="0" y="268"/>
                    <a:pt x="286" y="287"/>
                  </a:cubicBezTo>
                  <a:cubicBezTo>
                    <a:pt x="343" y="7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PA-íṥļïḓè"/>
            <p:cNvSpPr/>
            <p:nvPr>
              <p:custDataLst>
                <p:tags r:id="rId61"/>
              </p:custDataLst>
            </p:nvPr>
          </p:nvSpPr>
          <p:spPr bwMode="auto">
            <a:xfrm>
              <a:off x="3084513" y="2690813"/>
              <a:ext cx="649288" cy="836613"/>
            </a:xfrm>
            <a:custGeom>
              <a:avLst/>
              <a:gdLst>
                <a:gd name="T0" fmla="*/ 150 w 197"/>
                <a:gd name="T1" fmla="*/ 51 h 254"/>
                <a:gd name="T2" fmla="*/ 141 w 197"/>
                <a:gd name="T3" fmla="*/ 111 h 254"/>
                <a:gd name="T4" fmla="*/ 135 w 197"/>
                <a:gd name="T5" fmla="*/ 153 h 254"/>
                <a:gd name="T6" fmla="*/ 134 w 197"/>
                <a:gd name="T7" fmla="*/ 167 h 254"/>
                <a:gd name="T8" fmla="*/ 133 w 197"/>
                <a:gd name="T9" fmla="*/ 168 h 254"/>
                <a:gd name="T10" fmla="*/ 66 w 197"/>
                <a:gd name="T11" fmla="*/ 79 h 254"/>
                <a:gd name="T12" fmla="*/ 75 w 197"/>
                <a:gd name="T13" fmla="*/ 13 h 254"/>
                <a:gd name="T14" fmla="*/ 71 w 197"/>
                <a:gd name="T15" fmla="*/ 13 h 254"/>
                <a:gd name="T16" fmla="*/ 63 w 197"/>
                <a:gd name="T17" fmla="*/ 75 h 254"/>
                <a:gd name="T18" fmla="*/ 6 w 197"/>
                <a:gd name="T19" fmla="*/ 0 h 254"/>
                <a:gd name="T20" fmla="*/ 3 w 197"/>
                <a:gd name="T21" fmla="*/ 2 h 254"/>
                <a:gd name="T22" fmla="*/ 92 w 197"/>
                <a:gd name="T23" fmla="*/ 119 h 254"/>
                <a:gd name="T24" fmla="*/ 0 w 197"/>
                <a:gd name="T25" fmla="*/ 107 h 254"/>
                <a:gd name="T26" fmla="*/ 0 w 197"/>
                <a:gd name="T27" fmla="*/ 110 h 254"/>
                <a:gd name="T28" fmla="*/ 95 w 197"/>
                <a:gd name="T29" fmla="*/ 123 h 254"/>
                <a:gd name="T30" fmla="*/ 153 w 197"/>
                <a:gd name="T31" fmla="*/ 200 h 254"/>
                <a:gd name="T32" fmla="*/ 61 w 197"/>
                <a:gd name="T33" fmla="*/ 202 h 254"/>
                <a:gd name="T34" fmla="*/ 61 w 197"/>
                <a:gd name="T35" fmla="*/ 205 h 254"/>
                <a:gd name="T36" fmla="*/ 156 w 197"/>
                <a:gd name="T37" fmla="*/ 203 h 254"/>
                <a:gd name="T38" fmla="*/ 195 w 197"/>
                <a:gd name="T39" fmla="*/ 254 h 254"/>
                <a:gd name="T40" fmla="*/ 197 w 197"/>
                <a:gd name="T41" fmla="*/ 252 h 254"/>
                <a:gd name="T42" fmla="*/ 137 w 197"/>
                <a:gd name="T43" fmla="*/ 172 h 254"/>
                <a:gd name="T44" fmla="*/ 137 w 197"/>
                <a:gd name="T45" fmla="*/ 170 h 254"/>
                <a:gd name="T46" fmla="*/ 145 w 197"/>
                <a:gd name="T47" fmla="*/ 104 h 254"/>
                <a:gd name="T48" fmla="*/ 151 w 197"/>
                <a:gd name="T49" fmla="*/ 67 h 254"/>
                <a:gd name="T50" fmla="*/ 152 w 197"/>
                <a:gd name="T51" fmla="*/ 56 h 254"/>
                <a:gd name="T52" fmla="*/ 153 w 197"/>
                <a:gd name="T53" fmla="*/ 51 h 254"/>
                <a:gd name="T54" fmla="*/ 150 w 197"/>
                <a:gd name="T55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254">
                  <a:moveTo>
                    <a:pt x="150" y="51"/>
                  </a:moveTo>
                  <a:cubicBezTo>
                    <a:pt x="150" y="51"/>
                    <a:pt x="145" y="81"/>
                    <a:pt x="141" y="111"/>
                  </a:cubicBezTo>
                  <a:cubicBezTo>
                    <a:pt x="139" y="126"/>
                    <a:pt x="137" y="141"/>
                    <a:pt x="135" y="153"/>
                  </a:cubicBezTo>
                  <a:cubicBezTo>
                    <a:pt x="135" y="158"/>
                    <a:pt x="134" y="163"/>
                    <a:pt x="134" y="167"/>
                  </a:cubicBezTo>
                  <a:cubicBezTo>
                    <a:pt x="133" y="167"/>
                    <a:pt x="133" y="167"/>
                    <a:pt x="133" y="168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153" y="200"/>
                    <a:pt x="153" y="200"/>
                    <a:pt x="153" y="200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95" y="254"/>
                    <a:pt x="195" y="254"/>
                    <a:pt x="195" y="254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37" y="171"/>
                    <a:pt x="137" y="171"/>
                    <a:pt x="137" y="170"/>
                  </a:cubicBezTo>
                  <a:cubicBezTo>
                    <a:pt x="138" y="161"/>
                    <a:pt x="142" y="131"/>
                    <a:pt x="145" y="104"/>
                  </a:cubicBezTo>
                  <a:cubicBezTo>
                    <a:pt x="147" y="90"/>
                    <a:pt x="149" y="77"/>
                    <a:pt x="151" y="67"/>
                  </a:cubicBezTo>
                  <a:cubicBezTo>
                    <a:pt x="151" y="63"/>
                    <a:pt x="152" y="59"/>
                    <a:pt x="152" y="56"/>
                  </a:cubicBezTo>
                  <a:cubicBezTo>
                    <a:pt x="153" y="53"/>
                    <a:pt x="153" y="51"/>
                    <a:pt x="153" y="51"/>
                  </a:cubicBezTo>
                  <a:lnTo>
                    <a:pt x="150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69" name="PA-组合 68"/>
          <p:cNvGrpSpPr/>
          <p:nvPr>
            <p:custDataLst>
              <p:tags r:id="rId62"/>
            </p:custDataLst>
          </p:nvPr>
        </p:nvGrpSpPr>
        <p:grpSpPr>
          <a:xfrm>
            <a:off x="-59048" y="5119799"/>
            <a:ext cx="1784350" cy="1498600"/>
            <a:chOff x="2800350" y="3108326"/>
            <a:chExt cx="1784350" cy="1498600"/>
          </a:xfrm>
        </p:grpSpPr>
        <p:sp>
          <p:nvSpPr>
            <p:cNvPr id="70" name="PA-íŝļiḍe"/>
            <p:cNvSpPr/>
            <p:nvPr>
              <p:custDataLst>
                <p:tags r:id="rId63"/>
              </p:custDataLst>
            </p:nvPr>
          </p:nvSpPr>
          <p:spPr bwMode="auto">
            <a:xfrm>
              <a:off x="2800350" y="3108326"/>
              <a:ext cx="1784350" cy="1498600"/>
            </a:xfrm>
            <a:custGeom>
              <a:avLst/>
              <a:gdLst>
                <a:gd name="T0" fmla="*/ 189 w 541"/>
                <a:gd name="T1" fmla="*/ 0 h 454"/>
                <a:gd name="T2" fmla="*/ 360 w 541"/>
                <a:gd name="T3" fmla="*/ 454 h 454"/>
                <a:gd name="T4" fmla="*/ 189 w 541"/>
                <a:gd name="T5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1" h="454">
                  <a:moveTo>
                    <a:pt x="189" y="0"/>
                  </a:moveTo>
                  <a:cubicBezTo>
                    <a:pt x="189" y="0"/>
                    <a:pt x="0" y="320"/>
                    <a:pt x="360" y="454"/>
                  </a:cubicBezTo>
                  <a:cubicBezTo>
                    <a:pt x="541" y="115"/>
                    <a:pt x="189" y="0"/>
                    <a:pt x="189" y="0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PA-iṡḻiḓe"/>
            <p:cNvSpPr/>
            <p:nvPr>
              <p:custDataLst>
                <p:tags r:id="rId64"/>
              </p:custDataLst>
            </p:nvPr>
          </p:nvSpPr>
          <p:spPr bwMode="auto">
            <a:xfrm>
              <a:off x="3278188" y="3144838"/>
              <a:ext cx="725488" cy="1316038"/>
            </a:xfrm>
            <a:custGeom>
              <a:avLst/>
              <a:gdLst>
                <a:gd name="T0" fmla="*/ 216 w 220"/>
                <a:gd name="T1" fmla="*/ 121 h 399"/>
                <a:gd name="T2" fmla="*/ 182 w 220"/>
                <a:gd name="T3" fmla="*/ 195 h 399"/>
                <a:gd name="T4" fmla="*/ 158 w 220"/>
                <a:gd name="T5" fmla="*/ 246 h 399"/>
                <a:gd name="T6" fmla="*/ 151 w 220"/>
                <a:gd name="T7" fmla="*/ 264 h 399"/>
                <a:gd name="T8" fmla="*/ 150 w 220"/>
                <a:gd name="T9" fmla="*/ 265 h 399"/>
                <a:gd name="T10" fmla="*/ 97 w 220"/>
                <a:gd name="T11" fmla="*/ 124 h 399"/>
                <a:gd name="T12" fmla="*/ 134 w 220"/>
                <a:gd name="T13" fmla="*/ 43 h 399"/>
                <a:gd name="T14" fmla="*/ 130 w 220"/>
                <a:gd name="T15" fmla="*/ 42 h 399"/>
                <a:gd name="T16" fmla="*/ 95 w 220"/>
                <a:gd name="T17" fmla="*/ 118 h 399"/>
                <a:gd name="T18" fmla="*/ 50 w 220"/>
                <a:gd name="T19" fmla="*/ 0 h 399"/>
                <a:gd name="T20" fmla="*/ 46 w 220"/>
                <a:gd name="T21" fmla="*/ 1 h 399"/>
                <a:gd name="T22" fmla="*/ 116 w 220"/>
                <a:gd name="T23" fmla="*/ 186 h 399"/>
                <a:gd name="T24" fmla="*/ 2 w 220"/>
                <a:gd name="T25" fmla="*/ 135 h 399"/>
                <a:gd name="T26" fmla="*/ 0 w 220"/>
                <a:gd name="T27" fmla="*/ 139 h 399"/>
                <a:gd name="T28" fmla="*/ 118 w 220"/>
                <a:gd name="T29" fmla="*/ 192 h 399"/>
                <a:gd name="T30" fmla="*/ 164 w 220"/>
                <a:gd name="T31" fmla="*/ 314 h 399"/>
                <a:gd name="T32" fmla="*/ 44 w 220"/>
                <a:gd name="T33" fmla="*/ 281 h 399"/>
                <a:gd name="T34" fmla="*/ 42 w 220"/>
                <a:gd name="T35" fmla="*/ 286 h 399"/>
                <a:gd name="T36" fmla="*/ 166 w 220"/>
                <a:gd name="T37" fmla="*/ 319 h 399"/>
                <a:gd name="T38" fmla="*/ 196 w 220"/>
                <a:gd name="T39" fmla="*/ 399 h 399"/>
                <a:gd name="T40" fmla="*/ 200 w 220"/>
                <a:gd name="T41" fmla="*/ 398 h 399"/>
                <a:gd name="T42" fmla="*/ 153 w 220"/>
                <a:gd name="T43" fmla="*/ 271 h 399"/>
                <a:gd name="T44" fmla="*/ 154 w 220"/>
                <a:gd name="T45" fmla="*/ 269 h 399"/>
                <a:gd name="T46" fmla="*/ 190 w 220"/>
                <a:gd name="T47" fmla="*/ 187 h 399"/>
                <a:gd name="T48" fmla="*/ 211 w 220"/>
                <a:gd name="T49" fmla="*/ 142 h 399"/>
                <a:gd name="T50" fmla="*/ 218 w 220"/>
                <a:gd name="T51" fmla="*/ 128 h 399"/>
                <a:gd name="T52" fmla="*/ 220 w 220"/>
                <a:gd name="T53" fmla="*/ 123 h 399"/>
                <a:gd name="T54" fmla="*/ 216 w 220"/>
                <a:gd name="T55" fmla="*/ 12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99">
                  <a:moveTo>
                    <a:pt x="216" y="121"/>
                  </a:moveTo>
                  <a:cubicBezTo>
                    <a:pt x="216" y="121"/>
                    <a:pt x="199" y="158"/>
                    <a:pt x="182" y="195"/>
                  </a:cubicBezTo>
                  <a:cubicBezTo>
                    <a:pt x="173" y="213"/>
                    <a:pt x="165" y="232"/>
                    <a:pt x="158" y="246"/>
                  </a:cubicBezTo>
                  <a:cubicBezTo>
                    <a:pt x="155" y="253"/>
                    <a:pt x="153" y="259"/>
                    <a:pt x="151" y="264"/>
                  </a:cubicBezTo>
                  <a:cubicBezTo>
                    <a:pt x="151" y="264"/>
                    <a:pt x="150" y="264"/>
                    <a:pt x="150" y="265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95" y="118"/>
                    <a:pt x="95" y="118"/>
                    <a:pt x="95" y="11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116" y="186"/>
                    <a:pt x="116" y="186"/>
                    <a:pt x="116" y="18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44" y="281"/>
                    <a:pt x="44" y="281"/>
                    <a:pt x="44" y="281"/>
                  </a:cubicBezTo>
                  <a:cubicBezTo>
                    <a:pt x="42" y="286"/>
                    <a:pt x="42" y="286"/>
                    <a:pt x="42" y="286"/>
                  </a:cubicBezTo>
                  <a:cubicBezTo>
                    <a:pt x="166" y="319"/>
                    <a:pt x="166" y="319"/>
                    <a:pt x="166" y="31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0" y="398"/>
                    <a:pt x="200" y="398"/>
                    <a:pt x="200" y="398"/>
                  </a:cubicBezTo>
                  <a:cubicBezTo>
                    <a:pt x="153" y="271"/>
                    <a:pt x="153" y="271"/>
                    <a:pt x="153" y="271"/>
                  </a:cubicBezTo>
                  <a:cubicBezTo>
                    <a:pt x="153" y="271"/>
                    <a:pt x="153" y="270"/>
                    <a:pt x="154" y="269"/>
                  </a:cubicBezTo>
                  <a:cubicBezTo>
                    <a:pt x="158" y="258"/>
                    <a:pt x="175" y="221"/>
                    <a:pt x="190" y="187"/>
                  </a:cubicBezTo>
                  <a:cubicBezTo>
                    <a:pt x="198" y="170"/>
                    <a:pt x="205" y="154"/>
                    <a:pt x="211" y="142"/>
                  </a:cubicBezTo>
                  <a:cubicBezTo>
                    <a:pt x="214" y="136"/>
                    <a:pt x="216" y="131"/>
                    <a:pt x="218" y="128"/>
                  </a:cubicBezTo>
                  <a:cubicBezTo>
                    <a:pt x="219" y="125"/>
                    <a:pt x="220" y="123"/>
                    <a:pt x="220" y="123"/>
                  </a:cubicBezTo>
                  <a:lnTo>
                    <a:pt x="216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73" name="PA-组合 72"/>
          <p:cNvGrpSpPr/>
          <p:nvPr>
            <p:custDataLst>
              <p:tags r:id="rId65"/>
            </p:custDataLst>
          </p:nvPr>
        </p:nvGrpSpPr>
        <p:grpSpPr>
          <a:xfrm>
            <a:off x="-35941" y="2294540"/>
            <a:ext cx="1035050" cy="871538"/>
            <a:chOff x="6973888" y="1782763"/>
            <a:chExt cx="1035050" cy="871538"/>
          </a:xfrm>
        </p:grpSpPr>
        <p:sp>
          <p:nvSpPr>
            <p:cNvPr id="74" name="PA-îṩlïḑe"/>
            <p:cNvSpPr/>
            <p:nvPr>
              <p:custDataLst>
                <p:tags r:id="rId66"/>
              </p:custDataLst>
            </p:nvPr>
          </p:nvSpPr>
          <p:spPr bwMode="auto">
            <a:xfrm>
              <a:off x="6973888" y="1782763"/>
              <a:ext cx="1035050" cy="871538"/>
            </a:xfrm>
            <a:custGeom>
              <a:avLst/>
              <a:gdLst>
                <a:gd name="T0" fmla="*/ 89 w 314"/>
                <a:gd name="T1" fmla="*/ 0 h 264"/>
                <a:gd name="T2" fmla="*/ 231 w 314"/>
                <a:gd name="T3" fmla="*/ 264 h 264"/>
                <a:gd name="T4" fmla="*/ 89 w 314"/>
                <a:gd name="T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264">
                  <a:moveTo>
                    <a:pt x="89" y="0"/>
                  </a:moveTo>
                  <a:cubicBezTo>
                    <a:pt x="89" y="0"/>
                    <a:pt x="0" y="211"/>
                    <a:pt x="231" y="264"/>
                  </a:cubicBezTo>
                  <a:cubicBezTo>
                    <a:pt x="314" y="42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PA-işlîḍê"/>
            <p:cNvSpPr/>
            <p:nvPr>
              <p:custDataLst>
                <p:tags r:id="rId67"/>
              </p:custDataLst>
            </p:nvPr>
          </p:nvSpPr>
          <p:spPr bwMode="auto">
            <a:xfrm>
              <a:off x="7221538" y="1803401"/>
              <a:ext cx="471488" cy="768350"/>
            </a:xfrm>
            <a:custGeom>
              <a:avLst/>
              <a:gdLst>
                <a:gd name="T0" fmla="*/ 130 w 143"/>
                <a:gd name="T1" fmla="*/ 61 h 233"/>
                <a:gd name="T2" fmla="*/ 115 w 143"/>
                <a:gd name="T3" fmla="*/ 109 h 233"/>
                <a:gd name="T4" fmla="*/ 105 w 143"/>
                <a:gd name="T5" fmla="*/ 142 h 233"/>
                <a:gd name="T6" fmla="*/ 102 w 143"/>
                <a:gd name="T7" fmla="*/ 153 h 233"/>
                <a:gd name="T8" fmla="*/ 102 w 143"/>
                <a:gd name="T9" fmla="*/ 154 h 233"/>
                <a:gd name="T10" fmla="*/ 58 w 143"/>
                <a:gd name="T11" fmla="*/ 72 h 233"/>
                <a:gd name="T12" fmla="*/ 74 w 143"/>
                <a:gd name="T13" fmla="*/ 20 h 233"/>
                <a:gd name="T14" fmla="*/ 71 w 143"/>
                <a:gd name="T15" fmla="*/ 19 h 233"/>
                <a:gd name="T16" fmla="*/ 56 w 143"/>
                <a:gd name="T17" fmla="*/ 69 h 233"/>
                <a:gd name="T18" fmla="*/ 19 w 143"/>
                <a:gd name="T19" fmla="*/ 0 h 233"/>
                <a:gd name="T20" fmla="*/ 16 w 143"/>
                <a:gd name="T21" fmla="*/ 1 h 233"/>
                <a:gd name="T22" fmla="*/ 74 w 143"/>
                <a:gd name="T23" fmla="*/ 109 h 233"/>
                <a:gd name="T24" fmla="*/ 0 w 143"/>
                <a:gd name="T25" fmla="*/ 87 h 233"/>
                <a:gd name="T26" fmla="*/ 0 w 143"/>
                <a:gd name="T27" fmla="*/ 89 h 233"/>
                <a:gd name="T28" fmla="*/ 76 w 143"/>
                <a:gd name="T29" fmla="*/ 112 h 233"/>
                <a:gd name="T30" fmla="*/ 114 w 143"/>
                <a:gd name="T31" fmla="*/ 183 h 233"/>
                <a:gd name="T32" fmla="*/ 38 w 143"/>
                <a:gd name="T33" fmla="*/ 173 h 233"/>
                <a:gd name="T34" fmla="*/ 37 w 143"/>
                <a:gd name="T35" fmla="*/ 175 h 233"/>
                <a:gd name="T36" fmla="*/ 115 w 143"/>
                <a:gd name="T37" fmla="*/ 186 h 233"/>
                <a:gd name="T38" fmla="*/ 140 w 143"/>
                <a:gd name="T39" fmla="*/ 233 h 233"/>
                <a:gd name="T40" fmla="*/ 143 w 143"/>
                <a:gd name="T41" fmla="*/ 231 h 233"/>
                <a:gd name="T42" fmla="*/ 104 w 143"/>
                <a:gd name="T43" fmla="*/ 158 h 233"/>
                <a:gd name="T44" fmla="*/ 104 w 143"/>
                <a:gd name="T45" fmla="*/ 156 h 233"/>
                <a:gd name="T46" fmla="*/ 120 w 143"/>
                <a:gd name="T47" fmla="*/ 103 h 233"/>
                <a:gd name="T48" fmla="*/ 129 w 143"/>
                <a:gd name="T49" fmla="*/ 74 h 233"/>
                <a:gd name="T50" fmla="*/ 132 w 143"/>
                <a:gd name="T51" fmla="*/ 65 h 233"/>
                <a:gd name="T52" fmla="*/ 133 w 143"/>
                <a:gd name="T53" fmla="*/ 61 h 233"/>
                <a:gd name="T54" fmla="*/ 130 w 143"/>
                <a:gd name="T55" fmla="*/ 6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233">
                  <a:moveTo>
                    <a:pt x="130" y="61"/>
                  </a:moveTo>
                  <a:cubicBezTo>
                    <a:pt x="130" y="61"/>
                    <a:pt x="123" y="85"/>
                    <a:pt x="115" y="109"/>
                  </a:cubicBezTo>
                  <a:cubicBezTo>
                    <a:pt x="111" y="121"/>
                    <a:pt x="108" y="133"/>
                    <a:pt x="105" y="142"/>
                  </a:cubicBezTo>
                  <a:cubicBezTo>
                    <a:pt x="104" y="147"/>
                    <a:pt x="103" y="150"/>
                    <a:pt x="102" y="153"/>
                  </a:cubicBezTo>
                  <a:cubicBezTo>
                    <a:pt x="102" y="154"/>
                    <a:pt x="102" y="154"/>
                    <a:pt x="102" y="154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114" y="183"/>
                    <a:pt x="114" y="183"/>
                    <a:pt x="114" y="18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115" y="186"/>
                    <a:pt x="115" y="186"/>
                    <a:pt x="115" y="186"/>
                  </a:cubicBezTo>
                  <a:cubicBezTo>
                    <a:pt x="140" y="233"/>
                    <a:pt x="140" y="233"/>
                    <a:pt x="140" y="233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7"/>
                    <a:pt x="104" y="156"/>
                  </a:cubicBezTo>
                  <a:cubicBezTo>
                    <a:pt x="106" y="149"/>
                    <a:pt x="113" y="125"/>
                    <a:pt x="120" y="103"/>
                  </a:cubicBezTo>
                  <a:cubicBezTo>
                    <a:pt x="123" y="92"/>
                    <a:pt x="126" y="82"/>
                    <a:pt x="129" y="74"/>
                  </a:cubicBezTo>
                  <a:cubicBezTo>
                    <a:pt x="130" y="70"/>
                    <a:pt x="131" y="67"/>
                    <a:pt x="132" y="65"/>
                  </a:cubicBezTo>
                  <a:cubicBezTo>
                    <a:pt x="132" y="63"/>
                    <a:pt x="133" y="61"/>
                    <a:pt x="133" y="61"/>
                  </a:cubicBezTo>
                  <a:lnTo>
                    <a:pt x="13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76" name="PA-íślîḑè"/>
          <p:cNvSpPr/>
          <p:nvPr>
            <p:custDataLst>
              <p:tags r:id="rId68"/>
            </p:custDataLst>
          </p:nvPr>
        </p:nvSpPr>
        <p:spPr bwMode="auto">
          <a:xfrm>
            <a:off x="8815371" y="1386329"/>
            <a:ext cx="1412875" cy="581025"/>
          </a:xfrm>
          <a:custGeom>
            <a:avLst/>
            <a:gdLst>
              <a:gd name="T0" fmla="*/ 44 w 428"/>
              <a:gd name="T1" fmla="*/ 89 h 176"/>
              <a:gd name="T2" fmla="*/ 79 w 428"/>
              <a:gd name="T3" fmla="*/ 89 h 176"/>
              <a:gd name="T4" fmla="*/ 112 w 428"/>
              <a:gd name="T5" fmla="*/ 58 h 176"/>
              <a:gd name="T6" fmla="*/ 165 w 428"/>
              <a:gd name="T7" fmla="*/ 58 h 176"/>
              <a:gd name="T8" fmla="*/ 163 w 428"/>
              <a:gd name="T9" fmla="*/ 46 h 176"/>
              <a:gd name="T10" fmla="*/ 209 w 428"/>
              <a:gd name="T11" fmla="*/ 0 h 176"/>
              <a:gd name="T12" fmla="*/ 289 w 428"/>
              <a:gd name="T13" fmla="*/ 0 h 176"/>
              <a:gd name="T14" fmla="*/ 335 w 428"/>
              <a:gd name="T15" fmla="*/ 46 h 176"/>
              <a:gd name="T16" fmla="*/ 333 w 428"/>
              <a:gd name="T17" fmla="*/ 58 h 176"/>
              <a:gd name="T18" fmla="*/ 340 w 428"/>
              <a:gd name="T19" fmla="*/ 58 h 176"/>
              <a:gd name="T20" fmla="*/ 374 w 428"/>
              <a:gd name="T21" fmla="*/ 89 h 176"/>
              <a:gd name="T22" fmla="*/ 384 w 428"/>
              <a:gd name="T23" fmla="*/ 89 h 176"/>
              <a:gd name="T24" fmla="*/ 428 w 428"/>
              <a:gd name="T25" fmla="*/ 133 h 176"/>
              <a:gd name="T26" fmla="*/ 384 w 428"/>
              <a:gd name="T27" fmla="*/ 176 h 176"/>
              <a:gd name="T28" fmla="*/ 44 w 428"/>
              <a:gd name="T29" fmla="*/ 176 h 176"/>
              <a:gd name="T30" fmla="*/ 0 w 428"/>
              <a:gd name="T31" fmla="*/ 133 h 176"/>
              <a:gd name="T32" fmla="*/ 44 w 428"/>
              <a:gd name="T33" fmla="*/ 8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8" h="176">
                <a:moveTo>
                  <a:pt x="44" y="89"/>
                </a:moveTo>
                <a:cubicBezTo>
                  <a:pt x="79" y="89"/>
                  <a:pt x="79" y="89"/>
                  <a:pt x="79" y="89"/>
                </a:cubicBezTo>
                <a:cubicBezTo>
                  <a:pt x="80" y="72"/>
                  <a:pt x="95" y="58"/>
                  <a:pt x="112" y="58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4" y="54"/>
                  <a:pt x="163" y="50"/>
                  <a:pt x="163" y="46"/>
                </a:cubicBezTo>
                <a:cubicBezTo>
                  <a:pt x="163" y="21"/>
                  <a:pt x="184" y="0"/>
                  <a:pt x="209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14" y="0"/>
                  <a:pt x="335" y="21"/>
                  <a:pt x="335" y="46"/>
                </a:cubicBezTo>
                <a:cubicBezTo>
                  <a:pt x="335" y="50"/>
                  <a:pt x="334" y="54"/>
                  <a:pt x="333" y="58"/>
                </a:cubicBezTo>
                <a:cubicBezTo>
                  <a:pt x="340" y="58"/>
                  <a:pt x="340" y="58"/>
                  <a:pt x="340" y="58"/>
                </a:cubicBezTo>
                <a:cubicBezTo>
                  <a:pt x="358" y="58"/>
                  <a:pt x="372" y="72"/>
                  <a:pt x="374" y="89"/>
                </a:cubicBezTo>
                <a:cubicBezTo>
                  <a:pt x="384" y="89"/>
                  <a:pt x="384" y="89"/>
                  <a:pt x="384" y="89"/>
                </a:cubicBezTo>
                <a:cubicBezTo>
                  <a:pt x="408" y="89"/>
                  <a:pt x="428" y="109"/>
                  <a:pt x="428" y="133"/>
                </a:cubicBezTo>
                <a:cubicBezTo>
                  <a:pt x="428" y="156"/>
                  <a:pt x="408" y="176"/>
                  <a:pt x="384" y="176"/>
                </a:cubicBezTo>
                <a:cubicBezTo>
                  <a:pt x="44" y="176"/>
                  <a:pt x="44" y="176"/>
                  <a:pt x="44" y="176"/>
                </a:cubicBezTo>
                <a:cubicBezTo>
                  <a:pt x="20" y="176"/>
                  <a:pt x="0" y="156"/>
                  <a:pt x="0" y="133"/>
                </a:cubicBezTo>
                <a:cubicBezTo>
                  <a:pt x="0" y="109"/>
                  <a:pt x="20" y="89"/>
                  <a:pt x="44" y="89"/>
                </a:cubicBezTo>
                <a:close/>
              </a:path>
            </a:pathLst>
          </a:custGeom>
          <a:solidFill>
            <a:srgbClr val="DFE1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</p:spTree>
    <p:custDataLst>
      <p:tags r:id="rId6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40" grpId="0" animBg="1"/>
      <p:bldP spid="43" grpId="0" animBg="1"/>
      <p:bldP spid="39" grpId="0"/>
      <p:bldP spid="41" grpId="0" animBg="1"/>
      <p:bldP spid="42" grpId="0" animBg="1"/>
      <p:bldP spid="44" grpId="0"/>
      <p:bldP spid="45" grpId="0"/>
      <p:bldP spid="46" grpId="0"/>
      <p:bldP spid="47" grpId="0"/>
      <p:bldP spid="49" grpId="0"/>
      <p:bldP spid="51" grpId="0"/>
      <p:bldP spid="53" grpId="0"/>
      <p:bldP spid="55" grpId="0"/>
      <p:bldP spid="56" grpId="0" animBg="1"/>
      <p:bldP spid="57" grpId="0" animBg="1"/>
      <p:bldP spid="58" grpId="0" animBg="1"/>
      <p:bldP spid="59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-组合 6"/>
          <p:cNvGrpSpPr/>
          <p:nvPr>
            <p:custDataLst>
              <p:tags r:id="rId1"/>
            </p:custDataLst>
          </p:nvPr>
        </p:nvGrpSpPr>
        <p:grpSpPr>
          <a:xfrm rot="7927090">
            <a:off x="7374517" y="2005168"/>
            <a:ext cx="2286407" cy="1987701"/>
            <a:chOff x="4408033" y="3635167"/>
            <a:chExt cx="2286407" cy="1987701"/>
          </a:xfrm>
        </p:grpSpPr>
        <p:grpSp>
          <p:nvGrpSpPr>
            <p:cNvPr id="8" name="组合 7"/>
            <p:cNvGrpSpPr/>
            <p:nvPr/>
          </p:nvGrpSpPr>
          <p:grpSpPr>
            <a:xfrm rot="2593898">
              <a:off x="4910090" y="3937580"/>
              <a:ext cx="1784350" cy="1498600"/>
              <a:chOff x="2800350" y="3108326"/>
              <a:chExt cx="1784350" cy="1498600"/>
            </a:xfrm>
          </p:grpSpPr>
          <p:sp>
            <p:nvSpPr>
              <p:cNvPr id="19" name="PA-íŝļiḍe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2800350" y="3108326"/>
                <a:ext cx="1784350" cy="1498600"/>
              </a:xfrm>
              <a:custGeom>
                <a:avLst/>
                <a:gdLst>
                  <a:gd name="T0" fmla="*/ 189 w 541"/>
                  <a:gd name="T1" fmla="*/ 0 h 454"/>
                  <a:gd name="T2" fmla="*/ 360 w 541"/>
                  <a:gd name="T3" fmla="*/ 454 h 454"/>
                  <a:gd name="T4" fmla="*/ 189 w 541"/>
                  <a:gd name="T5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1" h="454">
                    <a:moveTo>
                      <a:pt x="189" y="0"/>
                    </a:moveTo>
                    <a:cubicBezTo>
                      <a:pt x="189" y="0"/>
                      <a:pt x="0" y="320"/>
                      <a:pt x="360" y="454"/>
                    </a:cubicBezTo>
                    <a:cubicBezTo>
                      <a:pt x="541" y="115"/>
                      <a:pt x="189" y="0"/>
                      <a:pt x="189" y="0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PA-iṡḻiḓe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278188" y="3144838"/>
                <a:ext cx="725488" cy="1316038"/>
              </a:xfrm>
              <a:custGeom>
                <a:avLst/>
                <a:gdLst>
                  <a:gd name="T0" fmla="*/ 216 w 220"/>
                  <a:gd name="T1" fmla="*/ 121 h 399"/>
                  <a:gd name="T2" fmla="*/ 182 w 220"/>
                  <a:gd name="T3" fmla="*/ 195 h 399"/>
                  <a:gd name="T4" fmla="*/ 158 w 220"/>
                  <a:gd name="T5" fmla="*/ 246 h 399"/>
                  <a:gd name="T6" fmla="*/ 151 w 220"/>
                  <a:gd name="T7" fmla="*/ 264 h 399"/>
                  <a:gd name="T8" fmla="*/ 150 w 220"/>
                  <a:gd name="T9" fmla="*/ 265 h 399"/>
                  <a:gd name="T10" fmla="*/ 97 w 220"/>
                  <a:gd name="T11" fmla="*/ 124 h 399"/>
                  <a:gd name="T12" fmla="*/ 134 w 220"/>
                  <a:gd name="T13" fmla="*/ 43 h 399"/>
                  <a:gd name="T14" fmla="*/ 130 w 220"/>
                  <a:gd name="T15" fmla="*/ 42 h 399"/>
                  <a:gd name="T16" fmla="*/ 95 w 220"/>
                  <a:gd name="T17" fmla="*/ 118 h 399"/>
                  <a:gd name="T18" fmla="*/ 50 w 220"/>
                  <a:gd name="T19" fmla="*/ 0 h 399"/>
                  <a:gd name="T20" fmla="*/ 46 w 220"/>
                  <a:gd name="T21" fmla="*/ 1 h 399"/>
                  <a:gd name="T22" fmla="*/ 116 w 220"/>
                  <a:gd name="T23" fmla="*/ 186 h 399"/>
                  <a:gd name="T24" fmla="*/ 2 w 220"/>
                  <a:gd name="T25" fmla="*/ 135 h 399"/>
                  <a:gd name="T26" fmla="*/ 0 w 220"/>
                  <a:gd name="T27" fmla="*/ 139 h 399"/>
                  <a:gd name="T28" fmla="*/ 118 w 220"/>
                  <a:gd name="T29" fmla="*/ 192 h 399"/>
                  <a:gd name="T30" fmla="*/ 164 w 220"/>
                  <a:gd name="T31" fmla="*/ 314 h 399"/>
                  <a:gd name="T32" fmla="*/ 44 w 220"/>
                  <a:gd name="T33" fmla="*/ 281 h 399"/>
                  <a:gd name="T34" fmla="*/ 42 w 220"/>
                  <a:gd name="T35" fmla="*/ 286 h 399"/>
                  <a:gd name="T36" fmla="*/ 166 w 220"/>
                  <a:gd name="T37" fmla="*/ 319 h 399"/>
                  <a:gd name="T38" fmla="*/ 196 w 220"/>
                  <a:gd name="T39" fmla="*/ 399 h 399"/>
                  <a:gd name="T40" fmla="*/ 200 w 220"/>
                  <a:gd name="T41" fmla="*/ 398 h 399"/>
                  <a:gd name="T42" fmla="*/ 153 w 220"/>
                  <a:gd name="T43" fmla="*/ 271 h 399"/>
                  <a:gd name="T44" fmla="*/ 154 w 220"/>
                  <a:gd name="T45" fmla="*/ 269 h 399"/>
                  <a:gd name="T46" fmla="*/ 190 w 220"/>
                  <a:gd name="T47" fmla="*/ 187 h 399"/>
                  <a:gd name="T48" fmla="*/ 211 w 220"/>
                  <a:gd name="T49" fmla="*/ 142 h 399"/>
                  <a:gd name="T50" fmla="*/ 218 w 220"/>
                  <a:gd name="T51" fmla="*/ 128 h 399"/>
                  <a:gd name="T52" fmla="*/ 220 w 220"/>
                  <a:gd name="T53" fmla="*/ 123 h 399"/>
                  <a:gd name="T54" fmla="*/ 216 w 220"/>
                  <a:gd name="T55" fmla="*/ 12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99">
                    <a:moveTo>
                      <a:pt x="216" y="121"/>
                    </a:moveTo>
                    <a:cubicBezTo>
                      <a:pt x="216" y="121"/>
                      <a:pt x="199" y="158"/>
                      <a:pt x="182" y="195"/>
                    </a:cubicBezTo>
                    <a:cubicBezTo>
                      <a:pt x="173" y="213"/>
                      <a:pt x="165" y="232"/>
                      <a:pt x="158" y="246"/>
                    </a:cubicBezTo>
                    <a:cubicBezTo>
                      <a:pt x="155" y="253"/>
                      <a:pt x="153" y="259"/>
                      <a:pt x="151" y="264"/>
                    </a:cubicBezTo>
                    <a:cubicBezTo>
                      <a:pt x="151" y="264"/>
                      <a:pt x="150" y="264"/>
                      <a:pt x="150" y="265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134" y="43"/>
                      <a:pt x="134" y="43"/>
                      <a:pt x="134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95" y="118"/>
                      <a:pt x="95" y="118"/>
                      <a:pt x="95" y="118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64" y="314"/>
                      <a:pt x="164" y="314"/>
                      <a:pt x="164" y="314"/>
                    </a:cubicBezTo>
                    <a:cubicBezTo>
                      <a:pt x="44" y="281"/>
                      <a:pt x="44" y="281"/>
                      <a:pt x="44" y="281"/>
                    </a:cubicBezTo>
                    <a:cubicBezTo>
                      <a:pt x="42" y="286"/>
                      <a:pt x="42" y="286"/>
                      <a:pt x="42" y="286"/>
                    </a:cubicBezTo>
                    <a:cubicBezTo>
                      <a:pt x="166" y="319"/>
                      <a:pt x="166" y="319"/>
                      <a:pt x="166" y="319"/>
                    </a:cubicBezTo>
                    <a:cubicBezTo>
                      <a:pt x="196" y="399"/>
                      <a:pt x="196" y="399"/>
                      <a:pt x="196" y="399"/>
                    </a:cubicBezTo>
                    <a:cubicBezTo>
                      <a:pt x="200" y="398"/>
                      <a:pt x="200" y="398"/>
                      <a:pt x="200" y="398"/>
                    </a:cubicBezTo>
                    <a:cubicBezTo>
                      <a:pt x="153" y="271"/>
                      <a:pt x="153" y="271"/>
                      <a:pt x="153" y="271"/>
                    </a:cubicBezTo>
                    <a:cubicBezTo>
                      <a:pt x="153" y="271"/>
                      <a:pt x="153" y="270"/>
                      <a:pt x="154" y="269"/>
                    </a:cubicBezTo>
                    <a:cubicBezTo>
                      <a:pt x="158" y="258"/>
                      <a:pt x="175" y="221"/>
                      <a:pt x="190" y="187"/>
                    </a:cubicBezTo>
                    <a:cubicBezTo>
                      <a:pt x="198" y="170"/>
                      <a:pt x="205" y="154"/>
                      <a:pt x="211" y="142"/>
                    </a:cubicBezTo>
                    <a:cubicBezTo>
                      <a:pt x="214" y="136"/>
                      <a:pt x="216" y="131"/>
                      <a:pt x="218" y="128"/>
                    </a:cubicBezTo>
                    <a:cubicBezTo>
                      <a:pt x="219" y="125"/>
                      <a:pt x="220" y="123"/>
                      <a:pt x="220" y="123"/>
                    </a:cubicBezTo>
                    <a:lnTo>
                      <a:pt x="216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408033" y="4376680"/>
              <a:ext cx="1487488" cy="1246188"/>
              <a:chOff x="3040577" y="4212450"/>
              <a:chExt cx="1487488" cy="1246188"/>
            </a:xfrm>
          </p:grpSpPr>
          <p:sp>
            <p:nvSpPr>
              <p:cNvPr id="16" name="PA-iṩļîḓè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4027488" y="4910138"/>
                <a:ext cx="12700" cy="3175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1 h 1"/>
                  <a:gd name="T4" fmla="*/ 0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PA-iSḷïḍe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040577" y="4212450"/>
                <a:ext cx="1487488" cy="1246188"/>
              </a:xfrm>
              <a:custGeom>
                <a:avLst/>
                <a:gdLst>
                  <a:gd name="T0" fmla="*/ 80 w 451"/>
                  <a:gd name="T1" fmla="*/ 0 h 378"/>
                  <a:gd name="T2" fmla="*/ 384 w 451"/>
                  <a:gd name="T3" fmla="*/ 378 h 378"/>
                  <a:gd name="T4" fmla="*/ 80 w 451"/>
                  <a:gd name="T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1" h="378">
                    <a:moveTo>
                      <a:pt x="80" y="0"/>
                    </a:moveTo>
                    <a:cubicBezTo>
                      <a:pt x="80" y="0"/>
                      <a:pt x="451" y="0"/>
                      <a:pt x="384" y="378"/>
                    </a:cubicBezTo>
                    <a:cubicBezTo>
                      <a:pt x="0" y="362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8" name="PA-ïşḷïḍê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335585" y="4273496"/>
                <a:ext cx="906463" cy="1101725"/>
              </a:xfrm>
              <a:custGeom>
                <a:avLst/>
                <a:gdLst>
                  <a:gd name="T0" fmla="*/ 25 w 275"/>
                  <a:gd name="T1" fmla="*/ 207 h 334"/>
                  <a:gd name="T2" fmla="*/ 106 w 275"/>
                  <a:gd name="T3" fmla="*/ 215 h 334"/>
                  <a:gd name="T4" fmla="*/ 162 w 275"/>
                  <a:gd name="T5" fmla="*/ 221 h 334"/>
                  <a:gd name="T6" fmla="*/ 181 w 275"/>
                  <a:gd name="T7" fmla="*/ 224 h 334"/>
                  <a:gd name="T8" fmla="*/ 182 w 275"/>
                  <a:gd name="T9" fmla="*/ 224 h 334"/>
                  <a:gd name="T10" fmla="*/ 88 w 275"/>
                  <a:gd name="T11" fmla="*/ 107 h 334"/>
                  <a:gd name="T12" fmla="*/ 0 w 275"/>
                  <a:gd name="T13" fmla="*/ 97 h 334"/>
                  <a:gd name="T14" fmla="*/ 0 w 275"/>
                  <a:gd name="T15" fmla="*/ 92 h 334"/>
                  <a:gd name="T16" fmla="*/ 84 w 275"/>
                  <a:gd name="T17" fmla="*/ 102 h 334"/>
                  <a:gd name="T18" fmla="*/ 5 w 275"/>
                  <a:gd name="T19" fmla="*/ 3 h 334"/>
                  <a:gd name="T20" fmla="*/ 8 w 275"/>
                  <a:gd name="T21" fmla="*/ 0 h 334"/>
                  <a:gd name="T22" fmla="*/ 132 w 275"/>
                  <a:gd name="T23" fmla="*/ 154 h 334"/>
                  <a:gd name="T24" fmla="*/ 146 w 275"/>
                  <a:gd name="T25" fmla="*/ 30 h 334"/>
                  <a:gd name="T26" fmla="*/ 150 w 275"/>
                  <a:gd name="T27" fmla="*/ 31 h 334"/>
                  <a:gd name="T28" fmla="*/ 136 w 275"/>
                  <a:gd name="T29" fmla="*/ 159 h 334"/>
                  <a:gd name="T30" fmla="*/ 217 w 275"/>
                  <a:gd name="T31" fmla="*/ 260 h 334"/>
                  <a:gd name="T32" fmla="*/ 250 w 275"/>
                  <a:gd name="T33" fmla="*/ 140 h 334"/>
                  <a:gd name="T34" fmla="*/ 255 w 275"/>
                  <a:gd name="T35" fmla="*/ 142 h 334"/>
                  <a:gd name="T36" fmla="*/ 221 w 275"/>
                  <a:gd name="T37" fmla="*/ 265 h 334"/>
                  <a:gd name="T38" fmla="*/ 275 w 275"/>
                  <a:gd name="T39" fmla="*/ 332 h 334"/>
                  <a:gd name="T40" fmla="*/ 271 w 275"/>
                  <a:gd name="T41" fmla="*/ 334 h 334"/>
                  <a:gd name="T42" fmla="*/ 187 w 275"/>
                  <a:gd name="T43" fmla="*/ 229 h 334"/>
                  <a:gd name="T44" fmla="*/ 184 w 275"/>
                  <a:gd name="T45" fmla="*/ 229 h 334"/>
                  <a:gd name="T46" fmla="*/ 95 w 275"/>
                  <a:gd name="T47" fmla="*/ 219 h 334"/>
                  <a:gd name="T48" fmla="*/ 46 w 275"/>
                  <a:gd name="T49" fmla="*/ 214 h 334"/>
                  <a:gd name="T50" fmla="*/ 30 w 275"/>
                  <a:gd name="T51" fmla="*/ 212 h 334"/>
                  <a:gd name="T52" fmla="*/ 24 w 275"/>
                  <a:gd name="T53" fmla="*/ 212 h 334"/>
                  <a:gd name="T54" fmla="*/ 25 w 275"/>
                  <a:gd name="T55" fmla="*/ 207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5" h="334">
                    <a:moveTo>
                      <a:pt x="25" y="207"/>
                    </a:moveTo>
                    <a:cubicBezTo>
                      <a:pt x="25" y="207"/>
                      <a:pt x="65" y="211"/>
                      <a:pt x="106" y="215"/>
                    </a:cubicBezTo>
                    <a:cubicBezTo>
                      <a:pt x="126" y="217"/>
                      <a:pt x="147" y="220"/>
                      <a:pt x="162" y="221"/>
                    </a:cubicBezTo>
                    <a:cubicBezTo>
                      <a:pt x="170" y="222"/>
                      <a:pt x="176" y="223"/>
                      <a:pt x="181" y="224"/>
                    </a:cubicBezTo>
                    <a:cubicBezTo>
                      <a:pt x="181" y="224"/>
                      <a:pt x="182" y="224"/>
                      <a:pt x="182" y="224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2" y="154"/>
                      <a:pt x="132" y="154"/>
                      <a:pt x="132" y="154"/>
                    </a:cubicBezTo>
                    <a:cubicBezTo>
                      <a:pt x="146" y="30"/>
                      <a:pt x="146" y="30"/>
                      <a:pt x="146" y="30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217" y="260"/>
                      <a:pt x="217" y="260"/>
                      <a:pt x="217" y="260"/>
                    </a:cubicBezTo>
                    <a:cubicBezTo>
                      <a:pt x="250" y="140"/>
                      <a:pt x="250" y="140"/>
                      <a:pt x="250" y="140"/>
                    </a:cubicBezTo>
                    <a:cubicBezTo>
                      <a:pt x="255" y="142"/>
                      <a:pt x="255" y="142"/>
                      <a:pt x="255" y="142"/>
                    </a:cubicBezTo>
                    <a:cubicBezTo>
                      <a:pt x="221" y="265"/>
                      <a:pt x="221" y="265"/>
                      <a:pt x="221" y="265"/>
                    </a:cubicBezTo>
                    <a:cubicBezTo>
                      <a:pt x="275" y="332"/>
                      <a:pt x="275" y="332"/>
                      <a:pt x="275" y="332"/>
                    </a:cubicBezTo>
                    <a:cubicBezTo>
                      <a:pt x="271" y="334"/>
                      <a:pt x="271" y="334"/>
                      <a:pt x="271" y="334"/>
                    </a:cubicBezTo>
                    <a:cubicBezTo>
                      <a:pt x="187" y="229"/>
                      <a:pt x="187" y="229"/>
                      <a:pt x="187" y="229"/>
                    </a:cubicBezTo>
                    <a:cubicBezTo>
                      <a:pt x="186" y="229"/>
                      <a:pt x="185" y="229"/>
                      <a:pt x="184" y="229"/>
                    </a:cubicBezTo>
                    <a:cubicBezTo>
                      <a:pt x="172" y="227"/>
                      <a:pt x="132" y="223"/>
                      <a:pt x="95" y="219"/>
                    </a:cubicBezTo>
                    <a:cubicBezTo>
                      <a:pt x="77" y="217"/>
                      <a:pt x="59" y="215"/>
                      <a:pt x="46" y="214"/>
                    </a:cubicBezTo>
                    <a:cubicBezTo>
                      <a:pt x="39" y="213"/>
                      <a:pt x="34" y="213"/>
                      <a:pt x="30" y="212"/>
                    </a:cubicBezTo>
                    <a:cubicBezTo>
                      <a:pt x="26" y="212"/>
                      <a:pt x="24" y="212"/>
                      <a:pt x="24" y="212"/>
                    </a:cubicBezTo>
                    <a:lnTo>
                      <a:pt x="25" y="2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521905">
              <a:off x="4697770" y="3803334"/>
              <a:ext cx="1131888" cy="957089"/>
              <a:chOff x="2747369" y="2570337"/>
              <a:chExt cx="1131888" cy="957089"/>
            </a:xfrm>
          </p:grpSpPr>
          <p:sp>
            <p:nvSpPr>
              <p:cNvPr id="14" name="PA-işḻidê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47369" y="2570337"/>
                <a:ext cx="1131888" cy="946150"/>
              </a:xfrm>
              <a:custGeom>
                <a:avLst/>
                <a:gdLst>
                  <a:gd name="T0" fmla="*/ 67 w 343"/>
                  <a:gd name="T1" fmla="*/ 0 h 287"/>
                  <a:gd name="T2" fmla="*/ 286 w 343"/>
                  <a:gd name="T3" fmla="*/ 287 h 287"/>
                  <a:gd name="T4" fmla="*/ 67 w 343"/>
                  <a:gd name="T5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" h="287">
                    <a:moveTo>
                      <a:pt x="67" y="0"/>
                    </a:moveTo>
                    <a:cubicBezTo>
                      <a:pt x="67" y="0"/>
                      <a:pt x="0" y="268"/>
                      <a:pt x="286" y="287"/>
                    </a:cubicBezTo>
                    <a:cubicBezTo>
                      <a:pt x="343" y="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B1B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PA-íṥļïḓè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084513" y="2690813"/>
                <a:ext cx="649288" cy="836613"/>
              </a:xfrm>
              <a:custGeom>
                <a:avLst/>
                <a:gdLst>
                  <a:gd name="T0" fmla="*/ 150 w 197"/>
                  <a:gd name="T1" fmla="*/ 51 h 254"/>
                  <a:gd name="T2" fmla="*/ 141 w 197"/>
                  <a:gd name="T3" fmla="*/ 111 h 254"/>
                  <a:gd name="T4" fmla="*/ 135 w 197"/>
                  <a:gd name="T5" fmla="*/ 153 h 254"/>
                  <a:gd name="T6" fmla="*/ 134 w 197"/>
                  <a:gd name="T7" fmla="*/ 167 h 254"/>
                  <a:gd name="T8" fmla="*/ 133 w 197"/>
                  <a:gd name="T9" fmla="*/ 168 h 254"/>
                  <a:gd name="T10" fmla="*/ 66 w 197"/>
                  <a:gd name="T11" fmla="*/ 79 h 254"/>
                  <a:gd name="T12" fmla="*/ 75 w 197"/>
                  <a:gd name="T13" fmla="*/ 13 h 254"/>
                  <a:gd name="T14" fmla="*/ 71 w 197"/>
                  <a:gd name="T15" fmla="*/ 13 h 254"/>
                  <a:gd name="T16" fmla="*/ 63 w 197"/>
                  <a:gd name="T17" fmla="*/ 75 h 254"/>
                  <a:gd name="T18" fmla="*/ 6 w 197"/>
                  <a:gd name="T19" fmla="*/ 0 h 254"/>
                  <a:gd name="T20" fmla="*/ 3 w 197"/>
                  <a:gd name="T21" fmla="*/ 2 h 254"/>
                  <a:gd name="T22" fmla="*/ 92 w 197"/>
                  <a:gd name="T23" fmla="*/ 119 h 254"/>
                  <a:gd name="T24" fmla="*/ 0 w 197"/>
                  <a:gd name="T25" fmla="*/ 107 h 254"/>
                  <a:gd name="T26" fmla="*/ 0 w 197"/>
                  <a:gd name="T27" fmla="*/ 110 h 254"/>
                  <a:gd name="T28" fmla="*/ 95 w 197"/>
                  <a:gd name="T29" fmla="*/ 123 h 254"/>
                  <a:gd name="T30" fmla="*/ 153 w 197"/>
                  <a:gd name="T31" fmla="*/ 200 h 254"/>
                  <a:gd name="T32" fmla="*/ 61 w 197"/>
                  <a:gd name="T33" fmla="*/ 202 h 254"/>
                  <a:gd name="T34" fmla="*/ 61 w 197"/>
                  <a:gd name="T35" fmla="*/ 205 h 254"/>
                  <a:gd name="T36" fmla="*/ 156 w 197"/>
                  <a:gd name="T37" fmla="*/ 203 h 254"/>
                  <a:gd name="T38" fmla="*/ 195 w 197"/>
                  <a:gd name="T39" fmla="*/ 254 h 254"/>
                  <a:gd name="T40" fmla="*/ 197 w 197"/>
                  <a:gd name="T41" fmla="*/ 252 h 254"/>
                  <a:gd name="T42" fmla="*/ 137 w 197"/>
                  <a:gd name="T43" fmla="*/ 172 h 254"/>
                  <a:gd name="T44" fmla="*/ 137 w 197"/>
                  <a:gd name="T45" fmla="*/ 170 h 254"/>
                  <a:gd name="T46" fmla="*/ 145 w 197"/>
                  <a:gd name="T47" fmla="*/ 104 h 254"/>
                  <a:gd name="T48" fmla="*/ 151 w 197"/>
                  <a:gd name="T49" fmla="*/ 67 h 254"/>
                  <a:gd name="T50" fmla="*/ 152 w 197"/>
                  <a:gd name="T51" fmla="*/ 56 h 254"/>
                  <a:gd name="T52" fmla="*/ 153 w 197"/>
                  <a:gd name="T53" fmla="*/ 51 h 254"/>
                  <a:gd name="T54" fmla="*/ 150 w 197"/>
                  <a:gd name="T55" fmla="*/ 5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254">
                    <a:moveTo>
                      <a:pt x="150" y="51"/>
                    </a:moveTo>
                    <a:cubicBezTo>
                      <a:pt x="150" y="51"/>
                      <a:pt x="145" y="81"/>
                      <a:pt x="141" y="111"/>
                    </a:cubicBezTo>
                    <a:cubicBezTo>
                      <a:pt x="139" y="126"/>
                      <a:pt x="137" y="141"/>
                      <a:pt x="135" y="153"/>
                    </a:cubicBezTo>
                    <a:cubicBezTo>
                      <a:pt x="135" y="158"/>
                      <a:pt x="134" y="163"/>
                      <a:pt x="134" y="167"/>
                    </a:cubicBezTo>
                    <a:cubicBezTo>
                      <a:pt x="133" y="167"/>
                      <a:pt x="133" y="167"/>
                      <a:pt x="133" y="168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153" y="200"/>
                      <a:pt x="153" y="200"/>
                      <a:pt x="153" y="200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61" y="205"/>
                      <a:pt x="61" y="205"/>
                      <a:pt x="61" y="205"/>
                    </a:cubicBezTo>
                    <a:cubicBezTo>
                      <a:pt x="156" y="203"/>
                      <a:pt x="156" y="203"/>
                      <a:pt x="156" y="203"/>
                    </a:cubicBezTo>
                    <a:cubicBezTo>
                      <a:pt x="195" y="254"/>
                      <a:pt x="195" y="254"/>
                      <a:pt x="195" y="254"/>
                    </a:cubicBezTo>
                    <a:cubicBezTo>
                      <a:pt x="197" y="252"/>
                      <a:pt x="197" y="252"/>
                      <a:pt x="197" y="252"/>
                    </a:cubicBezTo>
                    <a:cubicBezTo>
                      <a:pt x="137" y="172"/>
                      <a:pt x="137" y="172"/>
                      <a:pt x="137" y="172"/>
                    </a:cubicBezTo>
                    <a:cubicBezTo>
                      <a:pt x="137" y="171"/>
                      <a:pt x="137" y="171"/>
                      <a:pt x="137" y="170"/>
                    </a:cubicBezTo>
                    <a:cubicBezTo>
                      <a:pt x="138" y="161"/>
                      <a:pt x="142" y="131"/>
                      <a:pt x="145" y="104"/>
                    </a:cubicBezTo>
                    <a:cubicBezTo>
                      <a:pt x="147" y="90"/>
                      <a:pt x="149" y="77"/>
                      <a:pt x="151" y="67"/>
                    </a:cubicBezTo>
                    <a:cubicBezTo>
                      <a:pt x="151" y="63"/>
                      <a:pt x="152" y="59"/>
                      <a:pt x="152" y="56"/>
                    </a:cubicBezTo>
                    <a:cubicBezTo>
                      <a:pt x="153" y="53"/>
                      <a:pt x="153" y="51"/>
                      <a:pt x="153" y="51"/>
                    </a:cubicBezTo>
                    <a:lnTo>
                      <a:pt x="15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15882419">
              <a:off x="5084517" y="3542298"/>
              <a:ext cx="952500" cy="1138238"/>
              <a:chOff x="4519613" y="3784601"/>
              <a:chExt cx="952500" cy="1138238"/>
            </a:xfrm>
          </p:grpSpPr>
          <p:sp>
            <p:nvSpPr>
              <p:cNvPr id="12" name="PA-isľíḍe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4519613" y="3784601"/>
                <a:ext cx="952500" cy="1138238"/>
              </a:xfrm>
              <a:custGeom>
                <a:avLst/>
                <a:gdLst>
                  <a:gd name="T0" fmla="*/ 289 w 289"/>
                  <a:gd name="T1" fmla="*/ 209 h 345"/>
                  <a:gd name="T2" fmla="*/ 0 w 289"/>
                  <a:gd name="T3" fmla="*/ 132 h 345"/>
                  <a:gd name="T4" fmla="*/ 289 w 289"/>
                  <a:gd name="T5" fmla="*/ 20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" h="345">
                    <a:moveTo>
                      <a:pt x="289" y="209"/>
                    </a:moveTo>
                    <a:cubicBezTo>
                      <a:pt x="289" y="209"/>
                      <a:pt x="104" y="345"/>
                      <a:pt x="0" y="132"/>
                    </a:cubicBezTo>
                    <a:cubicBezTo>
                      <a:pt x="196" y="0"/>
                      <a:pt x="289" y="209"/>
                      <a:pt x="289" y="209"/>
                    </a:cubicBezTo>
                    <a:close/>
                  </a:path>
                </a:pathLst>
              </a:custGeom>
              <a:solidFill>
                <a:srgbClr val="DFE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PA-iṩľîḓé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4611688" y="4144963"/>
                <a:ext cx="838200" cy="447675"/>
              </a:xfrm>
              <a:custGeom>
                <a:avLst/>
                <a:gdLst>
                  <a:gd name="T0" fmla="*/ 169 w 254"/>
                  <a:gd name="T1" fmla="*/ 3 h 136"/>
                  <a:gd name="T2" fmla="*/ 126 w 254"/>
                  <a:gd name="T3" fmla="*/ 28 h 136"/>
                  <a:gd name="T4" fmla="*/ 96 w 254"/>
                  <a:gd name="T5" fmla="*/ 46 h 136"/>
                  <a:gd name="T6" fmla="*/ 86 w 254"/>
                  <a:gd name="T7" fmla="*/ 51 h 136"/>
                  <a:gd name="T8" fmla="*/ 85 w 254"/>
                  <a:gd name="T9" fmla="*/ 52 h 136"/>
                  <a:gd name="T10" fmla="*/ 175 w 254"/>
                  <a:gd name="T11" fmla="*/ 76 h 136"/>
                  <a:gd name="T12" fmla="*/ 222 w 254"/>
                  <a:gd name="T13" fmla="*/ 48 h 136"/>
                  <a:gd name="T14" fmla="*/ 223 w 254"/>
                  <a:gd name="T15" fmla="*/ 51 h 136"/>
                  <a:gd name="T16" fmla="*/ 179 w 254"/>
                  <a:gd name="T17" fmla="*/ 77 h 136"/>
                  <a:gd name="T18" fmla="*/ 254 w 254"/>
                  <a:gd name="T19" fmla="*/ 97 h 136"/>
                  <a:gd name="T20" fmla="*/ 253 w 254"/>
                  <a:gd name="T21" fmla="*/ 100 h 136"/>
                  <a:gd name="T22" fmla="*/ 136 w 254"/>
                  <a:gd name="T23" fmla="*/ 68 h 136"/>
                  <a:gd name="T24" fmla="*/ 174 w 254"/>
                  <a:gd name="T25" fmla="*/ 135 h 136"/>
                  <a:gd name="T26" fmla="*/ 172 w 254"/>
                  <a:gd name="T27" fmla="*/ 136 h 136"/>
                  <a:gd name="T28" fmla="*/ 132 w 254"/>
                  <a:gd name="T29" fmla="*/ 67 h 136"/>
                  <a:gd name="T30" fmla="*/ 54 w 254"/>
                  <a:gd name="T31" fmla="*/ 47 h 136"/>
                  <a:gd name="T32" fmla="*/ 82 w 254"/>
                  <a:gd name="T33" fmla="*/ 118 h 136"/>
                  <a:gd name="T34" fmla="*/ 79 w 254"/>
                  <a:gd name="T35" fmla="*/ 119 h 136"/>
                  <a:gd name="T36" fmla="*/ 51 w 254"/>
                  <a:gd name="T37" fmla="*/ 46 h 136"/>
                  <a:gd name="T38" fmla="*/ 0 w 254"/>
                  <a:gd name="T39" fmla="*/ 32 h 136"/>
                  <a:gd name="T40" fmla="*/ 0 w 254"/>
                  <a:gd name="T41" fmla="*/ 29 h 136"/>
                  <a:gd name="T42" fmla="*/ 81 w 254"/>
                  <a:gd name="T43" fmla="*/ 51 h 136"/>
                  <a:gd name="T44" fmla="*/ 82 w 254"/>
                  <a:gd name="T45" fmla="*/ 50 h 136"/>
                  <a:gd name="T46" fmla="*/ 130 w 254"/>
                  <a:gd name="T47" fmla="*/ 23 h 136"/>
                  <a:gd name="T48" fmla="*/ 156 w 254"/>
                  <a:gd name="T49" fmla="*/ 7 h 136"/>
                  <a:gd name="T50" fmla="*/ 165 w 254"/>
                  <a:gd name="T51" fmla="*/ 2 h 136"/>
                  <a:gd name="T52" fmla="*/ 168 w 254"/>
                  <a:gd name="T53" fmla="*/ 0 h 136"/>
                  <a:gd name="T54" fmla="*/ 169 w 254"/>
                  <a:gd name="T5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6">
                    <a:moveTo>
                      <a:pt x="169" y="3"/>
                    </a:moveTo>
                    <a:cubicBezTo>
                      <a:pt x="169" y="3"/>
                      <a:pt x="148" y="15"/>
                      <a:pt x="126" y="28"/>
                    </a:cubicBezTo>
                    <a:cubicBezTo>
                      <a:pt x="115" y="35"/>
                      <a:pt x="104" y="41"/>
                      <a:pt x="96" y="46"/>
                    </a:cubicBezTo>
                    <a:cubicBezTo>
                      <a:pt x="92" y="48"/>
                      <a:pt x="88" y="50"/>
                      <a:pt x="86" y="51"/>
                    </a:cubicBezTo>
                    <a:cubicBezTo>
                      <a:pt x="86" y="52"/>
                      <a:pt x="85" y="52"/>
                      <a:pt x="85" y="52"/>
                    </a:cubicBezTo>
                    <a:cubicBezTo>
                      <a:pt x="175" y="76"/>
                      <a:pt x="175" y="76"/>
                      <a:pt x="175" y="76"/>
                    </a:cubicBezTo>
                    <a:cubicBezTo>
                      <a:pt x="222" y="48"/>
                      <a:pt x="222" y="48"/>
                      <a:pt x="222" y="48"/>
                    </a:cubicBezTo>
                    <a:cubicBezTo>
                      <a:pt x="223" y="51"/>
                      <a:pt x="223" y="51"/>
                      <a:pt x="223" y="51"/>
                    </a:cubicBezTo>
                    <a:cubicBezTo>
                      <a:pt x="179" y="77"/>
                      <a:pt x="179" y="77"/>
                      <a:pt x="179" y="77"/>
                    </a:cubicBezTo>
                    <a:cubicBezTo>
                      <a:pt x="254" y="97"/>
                      <a:pt x="254" y="97"/>
                      <a:pt x="254" y="97"/>
                    </a:cubicBezTo>
                    <a:cubicBezTo>
                      <a:pt x="253" y="100"/>
                      <a:pt x="253" y="100"/>
                      <a:pt x="253" y="100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82" y="50"/>
                      <a:pt x="82" y="50"/>
                    </a:cubicBezTo>
                    <a:cubicBezTo>
                      <a:pt x="89" y="47"/>
                      <a:pt x="110" y="34"/>
                      <a:pt x="130" y="23"/>
                    </a:cubicBezTo>
                    <a:cubicBezTo>
                      <a:pt x="140" y="17"/>
                      <a:pt x="149" y="11"/>
                      <a:pt x="156" y="7"/>
                    </a:cubicBezTo>
                    <a:cubicBezTo>
                      <a:pt x="160" y="5"/>
                      <a:pt x="163" y="3"/>
                      <a:pt x="165" y="2"/>
                    </a:cubicBezTo>
                    <a:cubicBezTo>
                      <a:pt x="167" y="1"/>
                      <a:pt x="168" y="0"/>
                      <a:pt x="168" y="0"/>
                    </a:cubicBezTo>
                    <a:lnTo>
                      <a:pt x="169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4" name="PA-椭圆 3"/>
          <p:cNvSpPr/>
          <p:nvPr>
            <p:custDataLst>
              <p:tags r:id="rId11"/>
            </p:custDataLst>
          </p:nvPr>
        </p:nvSpPr>
        <p:spPr>
          <a:xfrm>
            <a:off x="-414980" y="3818284"/>
            <a:ext cx="3901284" cy="3901284"/>
          </a:xfrm>
          <a:prstGeom prst="ellipse">
            <a:avLst/>
          </a:prstGeom>
          <a:pattFill prst="dkVert">
            <a:fgClr>
              <a:srgbClr val="FEF2E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PA-组合 20"/>
          <p:cNvGrpSpPr/>
          <p:nvPr>
            <p:custDataLst>
              <p:tags r:id="rId12"/>
            </p:custDataLst>
          </p:nvPr>
        </p:nvGrpSpPr>
        <p:grpSpPr>
          <a:xfrm rot="17795394">
            <a:off x="-157263" y="3896919"/>
            <a:ext cx="2286407" cy="1987701"/>
            <a:chOff x="4408033" y="3635167"/>
            <a:chExt cx="2286407" cy="1987701"/>
          </a:xfrm>
        </p:grpSpPr>
        <p:grpSp>
          <p:nvGrpSpPr>
            <p:cNvPr id="22" name="组合 21"/>
            <p:cNvGrpSpPr/>
            <p:nvPr/>
          </p:nvGrpSpPr>
          <p:grpSpPr>
            <a:xfrm rot="2593898">
              <a:off x="4910090" y="3937580"/>
              <a:ext cx="1784350" cy="1498600"/>
              <a:chOff x="2800350" y="3108326"/>
              <a:chExt cx="1784350" cy="1498600"/>
            </a:xfrm>
          </p:grpSpPr>
          <p:sp>
            <p:nvSpPr>
              <p:cNvPr id="33" name="PA-íŝļiḍe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800350" y="3108326"/>
                <a:ext cx="1784350" cy="1498600"/>
              </a:xfrm>
              <a:custGeom>
                <a:avLst/>
                <a:gdLst>
                  <a:gd name="T0" fmla="*/ 189 w 541"/>
                  <a:gd name="T1" fmla="*/ 0 h 454"/>
                  <a:gd name="T2" fmla="*/ 360 w 541"/>
                  <a:gd name="T3" fmla="*/ 454 h 454"/>
                  <a:gd name="T4" fmla="*/ 189 w 541"/>
                  <a:gd name="T5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1" h="454">
                    <a:moveTo>
                      <a:pt x="189" y="0"/>
                    </a:moveTo>
                    <a:cubicBezTo>
                      <a:pt x="189" y="0"/>
                      <a:pt x="0" y="320"/>
                      <a:pt x="360" y="454"/>
                    </a:cubicBezTo>
                    <a:cubicBezTo>
                      <a:pt x="541" y="115"/>
                      <a:pt x="189" y="0"/>
                      <a:pt x="189" y="0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PA-iṡḻiḓe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278188" y="3144838"/>
                <a:ext cx="725488" cy="1316038"/>
              </a:xfrm>
              <a:custGeom>
                <a:avLst/>
                <a:gdLst>
                  <a:gd name="T0" fmla="*/ 216 w 220"/>
                  <a:gd name="T1" fmla="*/ 121 h 399"/>
                  <a:gd name="T2" fmla="*/ 182 w 220"/>
                  <a:gd name="T3" fmla="*/ 195 h 399"/>
                  <a:gd name="T4" fmla="*/ 158 w 220"/>
                  <a:gd name="T5" fmla="*/ 246 h 399"/>
                  <a:gd name="T6" fmla="*/ 151 w 220"/>
                  <a:gd name="T7" fmla="*/ 264 h 399"/>
                  <a:gd name="T8" fmla="*/ 150 w 220"/>
                  <a:gd name="T9" fmla="*/ 265 h 399"/>
                  <a:gd name="T10" fmla="*/ 97 w 220"/>
                  <a:gd name="T11" fmla="*/ 124 h 399"/>
                  <a:gd name="T12" fmla="*/ 134 w 220"/>
                  <a:gd name="T13" fmla="*/ 43 h 399"/>
                  <a:gd name="T14" fmla="*/ 130 w 220"/>
                  <a:gd name="T15" fmla="*/ 42 h 399"/>
                  <a:gd name="T16" fmla="*/ 95 w 220"/>
                  <a:gd name="T17" fmla="*/ 118 h 399"/>
                  <a:gd name="T18" fmla="*/ 50 w 220"/>
                  <a:gd name="T19" fmla="*/ 0 h 399"/>
                  <a:gd name="T20" fmla="*/ 46 w 220"/>
                  <a:gd name="T21" fmla="*/ 1 h 399"/>
                  <a:gd name="T22" fmla="*/ 116 w 220"/>
                  <a:gd name="T23" fmla="*/ 186 h 399"/>
                  <a:gd name="T24" fmla="*/ 2 w 220"/>
                  <a:gd name="T25" fmla="*/ 135 h 399"/>
                  <a:gd name="T26" fmla="*/ 0 w 220"/>
                  <a:gd name="T27" fmla="*/ 139 h 399"/>
                  <a:gd name="T28" fmla="*/ 118 w 220"/>
                  <a:gd name="T29" fmla="*/ 192 h 399"/>
                  <a:gd name="T30" fmla="*/ 164 w 220"/>
                  <a:gd name="T31" fmla="*/ 314 h 399"/>
                  <a:gd name="T32" fmla="*/ 44 w 220"/>
                  <a:gd name="T33" fmla="*/ 281 h 399"/>
                  <a:gd name="T34" fmla="*/ 42 w 220"/>
                  <a:gd name="T35" fmla="*/ 286 h 399"/>
                  <a:gd name="T36" fmla="*/ 166 w 220"/>
                  <a:gd name="T37" fmla="*/ 319 h 399"/>
                  <a:gd name="T38" fmla="*/ 196 w 220"/>
                  <a:gd name="T39" fmla="*/ 399 h 399"/>
                  <a:gd name="T40" fmla="*/ 200 w 220"/>
                  <a:gd name="T41" fmla="*/ 398 h 399"/>
                  <a:gd name="T42" fmla="*/ 153 w 220"/>
                  <a:gd name="T43" fmla="*/ 271 h 399"/>
                  <a:gd name="T44" fmla="*/ 154 w 220"/>
                  <a:gd name="T45" fmla="*/ 269 h 399"/>
                  <a:gd name="T46" fmla="*/ 190 w 220"/>
                  <a:gd name="T47" fmla="*/ 187 h 399"/>
                  <a:gd name="T48" fmla="*/ 211 w 220"/>
                  <a:gd name="T49" fmla="*/ 142 h 399"/>
                  <a:gd name="T50" fmla="*/ 218 w 220"/>
                  <a:gd name="T51" fmla="*/ 128 h 399"/>
                  <a:gd name="T52" fmla="*/ 220 w 220"/>
                  <a:gd name="T53" fmla="*/ 123 h 399"/>
                  <a:gd name="T54" fmla="*/ 216 w 220"/>
                  <a:gd name="T55" fmla="*/ 12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99">
                    <a:moveTo>
                      <a:pt x="216" y="121"/>
                    </a:moveTo>
                    <a:cubicBezTo>
                      <a:pt x="216" y="121"/>
                      <a:pt x="199" y="158"/>
                      <a:pt x="182" y="195"/>
                    </a:cubicBezTo>
                    <a:cubicBezTo>
                      <a:pt x="173" y="213"/>
                      <a:pt x="165" y="232"/>
                      <a:pt x="158" y="246"/>
                    </a:cubicBezTo>
                    <a:cubicBezTo>
                      <a:pt x="155" y="253"/>
                      <a:pt x="153" y="259"/>
                      <a:pt x="151" y="264"/>
                    </a:cubicBezTo>
                    <a:cubicBezTo>
                      <a:pt x="151" y="264"/>
                      <a:pt x="150" y="264"/>
                      <a:pt x="150" y="265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134" y="43"/>
                      <a:pt x="134" y="43"/>
                      <a:pt x="134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95" y="118"/>
                      <a:pt x="95" y="118"/>
                      <a:pt x="95" y="118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64" y="314"/>
                      <a:pt x="164" y="314"/>
                      <a:pt x="164" y="314"/>
                    </a:cubicBezTo>
                    <a:cubicBezTo>
                      <a:pt x="44" y="281"/>
                      <a:pt x="44" y="281"/>
                      <a:pt x="44" y="281"/>
                    </a:cubicBezTo>
                    <a:cubicBezTo>
                      <a:pt x="42" y="286"/>
                      <a:pt x="42" y="286"/>
                      <a:pt x="42" y="286"/>
                    </a:cubicBezTo>
                    <a:cubicBezTo>
                      <a:pt x="166" y="319"/>
                      <a:pt x="166" y="319"/>
                      <a:pt x="166" y="319"/>
                    </a:cubicBezTo>
                    <a:cubicBezTo>
                      <a:pt x="196" y="399"/>
                      <a:pt x="196" y="399"/>
                      <a:pt x="196" y="399"/>
                    </a:cubicBezTo>
                    <a:cubicBezTo>
                      <a:pt x="200" y="398"/>
                      <a:pt x="200" y="398"/>
                      <a:pt x="200" y="398"/>
                    </a:cubicBezTo>
                    <a:cubicBezTo>
                      <a:pt x="153" y="271"/>
                      <a:pt x="153" y="271"/>
                      <a:pt x="153" y="271"/>
                    </a:cubicBezTo>
                    <a:cubicBezTo>
                      <a:pt x="153" y="271"/>
                      <a:pt x="153" y="270"/>
                      <a:pt x="154" y="269"/>
                    </a:cubicBezTo>
                    <a:cubicBezTo>
                      <a:pt x="158" y="258"/>
                      <a:pt x="175" y="221"/>
                      <a:pt x="190" y="187"/>
                    </a:cubicBezTo>
                    <a:cubicBezTo>
                      <a:pt x="198" y="170"/>
                      <a:pt x="205" y="154"/>
                      <a:pt x="211" y="142"/>
                    </a:cubicBezTo>
                    <a:cubicBezTo>
                      <a:pt x="214" y="136"/>
                      <a:pt x="216" y="131"/>
                      <a:pt x="218" y="128"/>
                    </a:cubicBezTo>
                    <a:cubicBezTo>
                      <a:pt x="219" y="125"/>
                      <a:pt x="220" y="123"/>
                      <a:pt x="220" y="123"/>
                    </a:cubicBezTo>
                    <a:lnTo>
                      <a:pt x="216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408033" y="4376680"/>
              <a:ext cx="1487488" cy="1246188"/>
              <a:chOff x="3040577" y="4212450"/>
              <a:chExt cx="1487488" cy="1246188"/>
            </a:xfrm>
          </p:grpSpPr>
          <p:sp>
            <p:nvSpPr>
              <p:cNvPr id="30" name="PA-iṩļîḓè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027488" y="4910138"/>
                <a:ext cx="12700" cy="3175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1 h 1"/>
                  <a:gd name="T4" fmla="*/ 0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PA-iSḷïḍe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040577" y="4212450"/>
                <a:ext cx="1487488" cy="1246188"/>
              </a:xfrm>
              <a:custGeom>
                <a:avLst/>
                <a:gdLst>
                  <a:gd name="T0" fmla="*/ 80 w 451"/>
                  <a:gd name="T1" fmla="*/ 0 h 378"/>
                  <a:gd name="T2" fmla="*/ 384 w 451"/>
                  <a:gd name="T3" fmla="*/ 378 h 378"/>
                  <a:gd name="T4" fmla="*/ 80 w 451"/>
                  <a:gd name="T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1" h="378">
                    <a:moveTo>
                      <a:pt x="80" y="0"/>
                    </a:moveTo>
                    <a:cubicBezTo>
                      <a:pt x="80" y="0"/>
                      <a:pt x="451" y="0"/>
                      <a:pt x="384" y="378"/>
                    </a:cubicBezTo>
                    <a:cubicBezTo>
                      <a:pt x="0" y="362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" name="PA-ïşḷïḍê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335585" y="4273496"/>
                <a:ext cx="906463" cy="1101725"/>
              </a:xfrm>
              <a:custGeom>
                <a:avLst/>
                <a:gdLst>
                  <a:gd name="T0" fmla="*/ 25 w 275"/>
                  <a:gd name="T1" fmla="*/ 207 h 334"/>
                  <a:gd name="T2" fmla="*/ 106 w 275"/>
                  <a:gd name="T3" fmla="*/ 215 h 334"/>
                  <a:gd name="T4" fmla="*/ 162 w 275"/>
                  <a:gd name="T5" fmla="*/ 221 h 334"/>
                  <a:gd name="T6" fmla="*/ 181 w 275"/>
                  <a:gd name="T7" fmla="*/ 224 h 334"/>
                  <a:gd name="T8" fmla="*/ 182 w 275"/>
                  <a:gd name="T9" fmla="*/ 224 h 334"/>
                  <a:gd name="T10" fmla="*/ 88 w 275"/>
                  <a:gd name="T11" fmla="*/ 107 h 334"/>
                  <a:gd name="T12" fmla="*/ 0 w 275"/>
                  <a:gd name="T13" fmla="*/ 97 h 334"/>
                  <a:gd name="T14" fmla="*/ 0 w 275"/>
                  <a:gd name="T15" fmla="*/ 92 h 334"/>
                  <a:gd name="T16" fmla="*/ 84 w 275"/>
                  <a:gd name="T17" fmla="*/ 102 h 334"/>
                  <a:gd name="T18" fmla="*/ 5 w 275"/>
                  <a:gd name="T19" fmla="*/ 3 h 334"/>
                  <a:gd name="T20" fmla="*/ 8 w 275"/>
                  <a:gd name="T21" fmla="*/ 0 h 334"/>
                  <a:gd name="T22" fmla="*/ 132 w 275"/>
                  <a:gd name="T23" fmla="*/ 154 h 334"/>
                  <a:gd name="T24" fmla="*/ 146 w 275"/>
                  <a:gd name="T25" fmla="*/ 30 h 334"/>
                  <a:gd name="T26" fmla="*/ 150 w 275"/>
                  <a:gd name="T27" fmla="*/ 31 h 334"/>
                  <a:gd name="T28" fmla="*/ 136 w 275"/>
                  <a:gd name="T29" fmla="*/ 159 h 334"/>
                  <a:gd name="T30" fmla="*/ 217 w 275"/>
                  <a:gd name="T31" fmla="*/ 260 h 334"/>
                  <a:gd name="T32" fmla="*/ 250 w 275"/>
                  <a:gd name="T33" fmla="*/ 140 h 334"/>
                  <a:gd name="T34" fmla="*/ 255 w 275"/>
                  <a:gd name="T35" fmla="*/ 142 h 334"/>
                  <a:gd name="T36" fmla="*/ 221 w 275"/>
                  <a:gd name="T37" fmla="*/ 265 h 334"/>
                  <a:gd name="T38" fmla="*/ 275 w 275"/>
                  <a:gd name="T39" fmla="*/ 332 h 334"/>
                  <a:gd name="T40" fmla="*/ 271 w 275"/>
                  <a:gd name="T41" fmla="*/ 334 h 334"/>
                  <a:gd name="T42" fmla="*/ 187 w 275"/>
                  <a:gd name="T43" fmla="*/ 229 h 334"/>
                  <a:gd name="T44" fmla="*/ 184 w 275"/>
                  <a:gd name="T45" fmla="*/ 229 h 334"/>
                  <a:gd name="T46" fmla="*/ 95 w 275"/>
                  <a:gd name="T47" fmla="*/ 219 h 334"/>
                  <a:gd name="T48" fmla="*/ 46 w 275"/>
                  <a:gd name="T49" fmla="*/ 214 h 334"/>
                  <a:gd name="T50" fmla="*/ 30 w 275"/>
                  <a:gd name="T51" fmla="*/ 212 h 334"/>
                  <a:gd name="T52" fmla="*/ 24 w 275"/>
                  <a:gd name="T53" fmla="*/ 212 h 334"/>
                  <a:gd name="T54" fmla="*/ 25 w 275"/>
                  <a:gd name="T55" fmla="*/ 207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5" h="334">
                    <a:moveTo>
                      <a:pt x="25" y="207"/>
                    </a:moveTo>
                    <a:cubicBezTo>
                      <a:pt x="25" y="207"/>
                      <a:pt x="65" y="211"/>
                      <a:pt x="106" y="215"/>
                    </a:cubicBezTo>
                    <a:cubicBezTo>
                      <a:pt x="126" y="217"/>
                      <a:pt x="147" y="220"/>
                      <a:pt x="162" y="221"/>
                    </a:cubicBezTo>
                    <a:cubicBezTo>
                      <a:pt x="170" y="222"/>
                      <a:pt x="176" y="223"/>
                      <a:pt x="181" y="224"/>
                    </a:cubicBezTo>
                    <a:cubicBezTo>
                      <a:pt x="181" y="224"/>
                      <a:pt x="182" y="224"/>
                      <a:pt x="182" y="224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2" y="154"/>
                      <a:pt x="132" y="154"/>
                      <a:pt x="132" y="154"/>
                    </a:cubicBezTo>
                    <a:cubicBezTo>
                      <a:pt x="146" y="30"/>
                      <a:pt x="146" y="30"/>
                      <a:pt x="146" y="30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217" y="260"/>
                      <a:pt x="217" y="260"/>
                      <a:pt x="217" y="260"/>
                    </a:cubicBezTo>
                    <a:cubicBezTo>
                      <a:pt x="250" y="140"/>
                      <a:pt x="250" y="140"/>
                      <a:pt x="250" y="140"/>
                    </a:cubicBezTo>
                    <a:cubicBezTo>
                      <a:pt x="255" y="142"/>
                      <a:pt x="255" y="142"/>
                      <a:pt x="255" y="142"/>
                    </a:cubicBezTo>
                    <a:cubicBezTo>
                      <a:pt x="221" y="265"/>
                      <a:pt x="221" y="265"/>
                      <a:pt x="221" y="265"/>
                    </a:cubicBezTo>
                    <a:cubicBezTo>
                      <a:pt x="275" y="332"/>
                      <a:pt x="275" y="332"/>
                      <a:pt x="275" y="332"/>
                    </a:cubicBezTo>
                    <a:cubicBezTo>
                      <a:pt x="271" y="334"/>
                      <a:pt x="271" y="334"/>
                      <a:pt x="271" y="334"/>
                    </a:cubicBezTo>
                    <a:cubicBezTo>
                      <a:pt x="187" y="229"/>
                      <a:pt x="187" y="229"/>
                      <a:pt x="187" y="229"/>
                    </a:cubicBezTo>
                    <a:cubicBezTo>
                      <a:pt x="186" y="229"/>
                      <a:pt x="185" y="229"/>
                      <a:pt x="184" y="229"/>
                    </a:cubicBezTo>
                    <a:cubicBezTo>
                      <a:pt x="172" y="227"/>
                      <a:pt x="132" y="223"/>
                      <a:pt x="95" y="219"/>
                    </a:cubicBezTo>
                    <a:cubicBezTo>
                      <a:pt x="77" y="217"/>
                      <a:pt x="59" y="215"/>
                      <a:pt x="46" y="214"/>
                    </a:cubicBezTo>
                    <a:cubicBezTo>
                      <a:pt x="39" y="213"/>
                      <a:pt x="34" y="213"/>
                      <a:pt x="30" y="212"/>
                    </a:cubicBezTo>
                    <a:cubicBezTo>
                      <a:pt x="26" y="212"/>
                      <a:pt x="24" y="212"/>
                      <a:pt x="24" y="212"/>
                    </a:cubicBezTo>
                    <a:lnTo>
                      <a:pt x="25" y="2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521905">
              <a:off x="4697770" y="3803334"/>
              <a:ext cx="1131888" cy="957089"/>
              <a:chOff x="2747369" y="2570337"/>
              <a:chExt cx="1131888" cy="957089"/>
            </a:xfrm>
          </p:grpSpPr>
          <p:sp>
            <p:nvSpPr>
              <p:cNvPr id="28" name="PA-işḻidê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747369" y="2570337"/>
                <a:ext cx="1131888" cy="946150"/>
              </a:xfrm>
              <a:custGeom>
                <a:avLst/>
                <a:gdLst>
                  <a:gd name="T0" fmla="*/ 67 w 343"/>
                  <a:gd name="T1" fmla="*/ 0 h 287"/>
                  <a:gd name="T2" fmla="*/ 286 w 343"/>
                  <a:gd name="T3" fmla="*/ 287 h 287"/>
                  <a:gd name="T4" fmla="*/ 67 w 343"/>
                  <a:gd name="T5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" h="287">
                    <a:moveTo>
                      <a:pt x="67" y="0"/>
                    </a:moveTo>
                    <a:cubicBezTo>
                      <a:pt x="67" y="0"/>
                      <a:pt x="0" y="268"/>
                      <a:pt x="286" y="287"/>
                    </a:cubicBezTo>
                    <a:cubicBezTo>
                      <a:pt x="343" y="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B1B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PA-íṥļïḓè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084513" y="2690813"/>
                <a:ext cx="649288" cy="836613"/>
              </a:xfrm>
              <a:custGeom>
                <a:avLst/>
                <a:gdLst>
                  <a:gd name="T0" fmla="*/ 150 w 197"/>
                  <a:gd name="T1" fmla="*/ 51 h 254"/>
                  <a:gd name="T2" fmla="*/ 141 w 197"/>
                  <a:gd name="T3" fmla="*/ 111 h 254"/>
                  <a:gd name="T4" fmla="*/ 135 w 197"/>
                  <a:gd name="T5" fmla="*/ 153 h 254"/>
                  <a:gd name="T6" fmla="*/ 134 w 197"/>
                  <a:gd name="T7" fmla="*/ 167 h 254"/>
                  <a:gd name="T8" fmla="*/ 133 w 197"/>
                  <a:gd name="T9" fmla="*/ 168 h 254"/>
                  <a:gd name="T10" fmla="*/ 66 w 197"/>
                  <a:gd name="T11" fmla="*/ 79 h 254"/>
                  <a:gd name="T12" fmla="*/ 75 w 197"/>
                  <a:gd name="T13" fmla="*/ 13 h 254"/>
                  <a:gd name="T14" fmla="*/ 71 w 197"/>
                  <a:gd name="T15" fmla="*/ 13 h 254"/>
                  <a:gd name="T16" fmla="*/ 63 w 197"/>
                  <a:gd name="T17" fmla="*/ 75 h 254"/>
                  <a:gd name="T18" fmla="*/ 6 w 197"/>
                  <a:gd name="T19" fmla="*/ 0 h 254"/>
                  <a:gd name="T20" fmla="*/ 3 w 197"/>
                  <a:gd name="T21" fmla="*/ 2 h 254"/>
                  <a:gd name="T22" fmla="*/ 92 w 197"/>
                  <a:gd name="T23" fmla="*/ 119 h 254"/>
                  <a:gd name="T24" fmla="*/ 0 w 197"/>
                  <a:gd name="T25" fmla="*/ 107 h 254"/>
                  <a:gd name="T26" fmla="*/ 0 w 197"/>
                  <a:gd name="T27" fmla="*/ 110 h 254"/>
                  <a:gd name="T28" fmla="*/ 95 w 197"/>
                  <a:gd name="T29" fmla="*/ 123 h 254"/>
                  <a:gd name="T30" fmla="*/ 153 w 197"/>
                  <a:gd name="T31" fmla="*/ 200 h 254"/>
                  <a:gd name="T32" fmla="*/ 61 w 197"/>
                  <a:gd name="T33" fmla="*/ 202 h 254"/>
                  <a:gd name="T34" fmla="*/ 61 w 197"/>
                  <a:gd name="T35" fmla="*/ 205 h 254"/>
                  <a:gd name="T36" fmla="*/ 156 w 197"/>
                  <a:gd name="T37" fmla="*/ 203 h 254"/>
                  <a:gd name="T38" fmla="*/ 195 w 197"/>
                  <a:gd name="T39" fmla="*/ 254 h 254"/>
                  <a:gd name="T40" fmla="*/ 197 w 197"/>
                  <a:gd name="T41" fmla="*/ 252 h 254"/>
                  <a:gd name="T42" fmla="*/ 137 w 197"/>
                  <a:gd name="T43" fmla="*/ 172 h 254"/>
                  <a:gd name="T44" fmla="*/ 137 w 197"/>
                  <a:gd name="T45" fmla="*/ 170 h 254"/>
                  <a:gd name="T46" fmla="*/ 145 w 197"/>
                  <a:gd name="T47" fmla="*/ 104 h 254"/>
                  <a:gd name="T48" fmla="*/ 151 w 197"/>
                  <a:gd name="T49" fmla="*/ 67 h 254"/>
                  <a:gd name="T50" fmla="*/ 152 w 197"/>
                  <a:gd name="T51" fmla="*/ 56 h 254"/>
                  <a:gd name="T52" fmla="*/ 153 w 197"/>
                  <a:gd name="T53" fmla="*/ 51 h 254"/>
                  <a:gd name="T54" fmla="*/ 150 w 197"/>
                  <a:gd name="T55" fmla="*/ 5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254">
                    <a:moveTo>
                      <a:pt x="150" y="51"/>
                    </a:moveTo>
                    <a:cubicBezTo>
                      <a:pt x="150" y="51"/>
                      <a:pt x="145" y="81"/>
                      <a:pt x="141" y="111"/>
                    </a:cubicBezTo>
                    <a:cubicBezTo>
                      <a:pt x="139" y="126"/>
                      <a:pt x="137" y="141"/>
                      <a:pt x="135" y="153"/>
                    </a:cubicBezTo>
                    <a:cubicBezTo>
                      <a:pt x="135" y="158"/>
                      <a:pt x="134" y="163"/>
                      <a:pt x="134" y="167"/>
                    </a:cubicBezTo>
                    <a:cubicBezTo>
                      <a:pt x="133" y="167"/>
                      <a:pt x="133" y="167"/>
                      <a:pt x="133" y="168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153" y="200"/>
                      <a:pt x="153" y="200"/>
                      <a:pt x="153" y="200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61" y="205"/>
                      <a:pt x="61" y="205"/>
                      <a:pt x="61" y="205"/>
                    </a:cubicBezTo>
                    <a:cubicBezTo>
                      <a:pt x="156" y="203"/>
                      <a:pt x="156" y="203"/>
                      <a:pt x="156" y="203"/>
                    </a:cubicBezTo>
                    <a:cubicBezTo>
                      <a:pt x="195" y="254"/>
                      <a:pt x="195" y="254"/>
                      <a:pt x="195" y="254"/>
                    </a:cubicBezTo>
                    <a:cubicBezTo>
                      <a:pt x="197" y="252"/>
                      <a:pt x="197" y="252"/>
                      <a:pt x="197" y="252"/>
                    </a:cubicBezTo>
                    <a:cubicBezTo>
                      <a:pt x="137" y="172"/>
                      <a:pt x="137" y="172"/>
                      <a:pt x="137" y="172"/>
                    </a:cubicBezTo>
                    <a:cubicBezTo>
                      <a:pt x="137" y="171"/>
                      <a:pt x="137" y="171"/>
                      <a:pt x="137" y="170"/>
                    </a:cubicBezTo>
                    <a:cubicBezTo>
                      <a:pt x="138" y="161"/>
                      <a:pt x="142" y="131"/>
                      <a:pt x="145" y="104"/>
                    </a:cubicBezTo>
                    <a:cubicBezTo>
                      <a:pt x="147" y="90"/>
                      <a:pt x="149" y="77"/>
                      <a:pt x="151" y="67"/>
                    </a:cubicBezTo>
                    <a:cubicBezTo>
                      <a:pt x="151" y="63"/>
                      <a:pt x="152" y="59"/>
                      <a:pt x="152" y="56"/>
                    </a:cubicBezTo>
                    <a:cubicBezTo>
                      <a:pt x="153" y="53"/>
                      <a:pt x="153" y="51"/>
                      <a:pt x="153" y="51"/>
                    </a:cubicBezTo>
                    <a:lnTo>
                      <a:pt x="15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5882419">
              <a:off x="5084517" y="3542298"/>
              <a:ext cx="952500" cy="1138238"/>
              <a:chOff x="4519613" y="3784601"/>
              <a:chExt cx="952500" cy="1138238"/>
            </a:xfrm>
          </p:grpSpPr>
          <p:sp>
            <p:nvSpPr>
              <p:cNvPr id="26" name="PA-isľíḍe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519613" y="3784601"/>
                <a:ext cx="952500" cy="1138238"/>
              </a:xfrm>
              <a:custGeom>
                <a:avLst/>
                <a:gdLst>
                  <a:gd name="T0" fmla="*/ 289 w 289"/>
                  <a:gd name="T1" fmla="*/ 209 h 345"/>
                  <a:gd name="T2" fmla="*/ 0 w 289"/>
                  <a:gd name="T3" fmla="*/ 132 h 345"/>
                  <a:gd name="T4" fmla="*/ 289 w 289"/>
                  <a:gd name="T5" fmla="*/ 20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" h="345">
                    <a:moveTo>
                      <a:pt x="289" y="209"/>
                    </a:moveTo>
                    <a:cubicBezTo>
                      <a:pt x="289" y="209"/>
                      <a:pt x="104" y="345"/>
                      <a:pt x="0" y="132"/>
                    </a:cubicBezTo>
                    <a:cubicBezTo>
                      <a:pt x="196" y="0"/>
                      <a:pt x="289" y="209"/>
                      <a:pt x="289" y="209"/>
                    </a:cubicBezTo>
                    <a:close/>
                  </a:path>
                </a:pathLst>
              </a:custGeom>
              <a:solidFill>
                <a:srgbClr val="DFE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PA-iṩľîḓé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11688" y="4144963"/>
                <a:ext cx="838200" cy="447675"/>
              </a:xfrm>
              <a:custGeom>
                <a:avLst/>
                <a:gdLst>
                  <a:gd name="T0" fmla="*/ 169 w 254"/>
                  <a:gd name="T1" fmla="*/ 3 h 136"/>
                  <a:gd name="T2" fmla="*/ 126 w 254"/>
                  <a:gd name="T3" fmla="*/ 28 h 136"/>
                  <a:gd name="T4" fmla="*/ 96 w 254"/>
                  <a:gd name="T5" fmla="*/ 46 h 136"/>
                  <a:gd name="T6" fmla="*/ 86 w 254"/>
                  <a:gd name="T7" fmla="*/ 51 h 136"/>
                  <a:gd name="T8" fmla="*/ 85 w 254"/>
                  <a:gd name="T9" fmla="*/ 52 h 136"/>
                  <a:gd name="T10" fmla="*/ 175 w 254"/>
                  <a:gd name="T11" fmla="*/ 76 h 136"/>
                  <a:gd name="T12" fmla="*/ 222 w 254"/>
                  <a:gd name="T13" fmla="*/ 48 h 136"/>
                  <a:gd name="T14" fmla="*/ 223 w 254"/>
                  <a:gd name="T15" fmla="*/ 51 h 136"/>
                  <a:gd name="T16" fmla="*/ 179 w 254"/>
                  <a:gd name="T17" fmla="*/ 77 h 136"/>
                  <a:gd name="T18" fmla="*/ 254 w 254"/>
                  <a:gd name="T19" fmla="*/ 97 h 136"/>
                  <a:gd name="T20" fmla="*/ 253 w 254"/>
                  <a:gd name="T21" fmla="*/ 100 h 136"/>
                  <a:gd name="T22" fmla="*/ 136 w 254"/>
                  <a:gd name="T23" fmla="*/ 68 h 136"/>
                  <a:gd name="T24" fmla="*/ 174 w 254"/>
                  <a:gd name="T25" fmla="*/ 135 h 136"/>
                  <a:gd name="T26" fmla="*/ 172 w 254"/>
                  <a:gd name="T27" fmla="*/ 136 h 136"/>
                  <a:gd name="T28" fmla="*/ 132 w 254"/>
                  <a:gd name="T29" fmla="*/ 67 h 136"/>
                  <a:gd name="T30" fmla="*/ 54 w 254"/>
                  <a:gd name="T31" fmla="*/ 47 h 136"/>
                  <a:gd name="T32" fmla="*/ 82 w 254"/>
                  <a:gd name="T33" fmla="*/ 118 h 136"/>
                  <a:gd name="T34" fmla="*/ 79 w 254"/>
                  <a:gd name="T35" fmla="*/ 119 h 136"/>
                  <a:gd name="T36" fmla="*/ 51 w 254"/>
                  <a:gd name="T37" fmla="*/ 46 h 136"/>
                  <a:gd name="T38" fmla="*/ 0 w 254"/>
                  <a:gd name="T39" fmla="*/ 32 h 136"/>
                  <a:gd name="T40" fmla="*/ 0 w 254"/>
                  <a:gd name="T41" fmla="*/ 29 h 136"/>
                  <a:gd name="T42" fmla="*/ 81 w 254"/>
                  <a:gd name="T43" fmla="*/ 51 h 136"/>
                  <a:gd name="T44" fmla="*/ 82 w 254"/>
                  <a:gd name="T45" fmla="*/ 50 h 136"/>
                  <a:gd name="T46" fmla="*/ 130 w 254"/>
                  <a:gd name="T47" fmla="*/ 23 h 136"/>
                  <a:gd name="T48" fmla="*/ 156 w 254"/>
                  <a:gd name="T49" fmla="*/ 7 h 136"/>
                  <a:gd name="T50" fmla="*/ 165 w 254"/>
                  <a:gd name="T51" fmla="*/ 2 h 136"/>
                  <a:gd name="T52" fmla="*/ 168 w 254"/>
                  <a:gd name="T53" fmla="*/ 0 h 136"/>
                  <a:gd name="T54" fmla="*/ 169 w 254"/>
                  <a:gd name="T5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6">
                    <a:moveTo>
                      <a:pt x="169" y="3"/>
                    </a:moveTo>
                    <a:cubicBezTo>
                      <a:pt x="169" y="3"/>
                      <a:pt x="148" y="15"/>
                      <a:pt x="126" y="28"/>
                    </a:cubicBezTo>
                    <a:cubicBezTo>
                      <a:pt x="115" y="35"/>
                      <a:pt x="104" y="41"/>
                      <a:pt x="96" y="46"/>
                    </a:cubicBezTo>
                    <a:cubicBezTo>
                      <a:pt x="92" y="48"/>
                      <a:pt x="88" y="50"/>
                      <a:pt x="86" y="51"/>
                    </a:cubicBezTo>
                    <a:cubicBezTo>
                      <a:pt x="86" y="52"/>
                      <a:pt x="85" y="52"/>
                      <a:pt x="85" y="52"/>
                    </a:cubicBezTo>
                    <a:cubicBezTo>
                      <a:pt x="175" y="76"/>
                      <a:pt x="175" y="76"/>
                      <a:pt x="175" y="76"/>
                    </a:cubicBezTo>
                    <a:cubicBezTo>
                      <a:pt x="222" y="48"/>
                      <a:pt x="222" y="48"/>
                      <a:pt x="222" y="48"/>
                    </a:cubicBezTo>
                    <a:cubicBezTo>
                      <a:pt x="223" y="51"/>
                      <a:pt x="223" y="51"/>
                      <a:pt x="223" y="51"/>
                    </a:cubicBezTo>
                    <a:cubicBezTo>
                      <a:pt x="179" y="77"/>
                      <a:pt x="179" y="77"/>
                      <a:pt x="179" y="77"/>
                    </a:cubicBezTo>
                    <a:cubicBezTo>
                      <a:pt x="254" y="97"/>
                      <a:pt x="254" y="97"/>
                      <a:pt x="254" y="97"/>
                    </a:cubicBezTo>
                    <a:cubicBezTo>
                      <a:pt x="253" y="100"/>
                      <a:pt x="253" y="100"/>
                      <a:pt x="253" y="100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82" y="50"/>
                      <a:pt x="82" y="50"/>
                    </a:cubicBezTo>
                    <a:cubicBezTo>
                      <a:pt x="89" y="47"/>
                      <a:pt x="110" y="34"/>
                      <a:pt x="130" y="23"/>
                    </a:cubicBezTo>
                    <a:cubicBezTo>
                      <a:pt x="140" y="17"/>
                      <a:pt x="149" y="11"/>
                      <a:pt x="156" y="7"/>
                    </a:cubicBezTo>
                    <a:cubicBezTo>
                      <a:pt x="160" y="5"/>
                      <a:pt x="163" y="3"/>
                      <a:pt x="165" y="2"/>
                    </a:cubicBezTo>
                    <a:cubicBezTo>
                      <a:pt x="167" y="1"/>
                      <a:pt x="168" y="0"/>
                      <a:pt x="168" y="0"/>
                    </a:cubicBezTo>
                    <a:lnTo>
                      <a:pt x="169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5" name="PA-椭圆 4"/>
          <p:cNvSpPr/>
          <p:nvPr>
            <p:custDataLst>
              <p:tags r:id="rId22"/>
            </p:custDataLst>
          </p:nvPr>
        </p:nvSpPr>
        <p:spPr>
          <a:xfrm>
            <a:off x="176964" y="-1530213"/>
            <a:ext cx="7968549" cy="7968549"/>
          </a:xfrm>
          <a:prstGeom prst="ellipse">
            <a:avLst/>
          </a:prstGeom>
          <a:solidFill>
            <a:srgbClr val="C7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椭圆 5"/>
          <p:cNvSpPr/>
          <p:nvPr>
            <p:custDataLst>
              <p:tags r:id="rId23"/>
            </p:custDataLst>
          </p:nvPr>
        </p:nvSpPr>
        <p:spPr>
          <a:xfrm>
            <a:off x="5674186" y="-268411"/>
            <a:ext cx="3505809" cy="3505809"/>
          </a:xfrm>
          <a:prstGeom prst="ellipse">
            <a:avLst/>
          </a:prstGeom>
          <a:solidFill>
            <a:srgbClr val="FEF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文本框 1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804863" y="603758"/>
            <a:ext cx="3375132" cy="163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560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60000"/>
              <a:buNone/>
            </a:pPr>
            <a:r>
              <a:rPr lang="en-US" altLang="zh-CN" sz="6000">
                <a:solidFill>
                  <a:srgbClr val="767CA2"/>
                </a:solidFill>
                <a:latin typeface="黑体" panose="02010609060101010101" charset="-122"/>
                <a:ea typeface="黑体" panose="02010609060101010101" charset="-122"/>
              </a:rPr>
              <a:t>Part</a:t>
            </a:r>
            <a:endParaRPr lang="zh-CN" altLang="en-US" sz="6000" dirty="0">
              <a:solidFill>
                <a:srgbClr val="767CA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" name="PA-文本框 1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73672" y="1270951"/>
            <a:ext cx="3375132" cy="163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560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60000"/>
              <a:buNone/>
            </a:pPr>
            <a:r>
              <a:rPr lang="en-US" altLang="zh-CN" sz="5400" dirty="0">
                <a:solidFill>
                  <a:srgbClr val="767CA2"/>
                </a:solidFill>
                <a:latin typeface="Raleway Thin" panose="020B0203030101060003" pitchFamily="34" charset="0"/>
                <a:ea typeface="黑体" panose="02010609060101010101" charset="-122"/>
              </a:rPr>
              <a:t>1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系统介绍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PA-文本占位符 6"/>
          <p:cNvSpPr txBox="1"/>
          <p:nvPr>
            <p:custDataLst>
              <p:tags r:id="rId26"/>
            </p:custDataLst>
          </p:nvPr>
        </p:nvSpPr>
        <p:spPr bwMode="auto">
          <a:xfrm>
            <a:off x="2287327" y="3362521"/>
            <a:ext cx="3747823" cy="103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1600"/>
              </a:spcBef>
              <a:buClr>
                <a:srgbClr val="963B22"/>
              </a:buClr>
              <a:buSzPct val="60000"/>
              <a:buNone/>
            </a:pPr>
            <a:r>
              <a:rPr lang="zh-CN" altLang="en-US" sz="1400" dirty="0">
                <a:solidFill>
                  <a:srgbClr val="888DA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本图书管理系统主要实现对图书馆的管理：图书、读者、管理员、借阅。</a:t>
            </a:r>
            <a:endParaRPr lang="zh-CN" altLang="en-US" sz="1400" dirty="0">
              <a:solidFill>
                <a:srgbClr val="888DA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8" name="PA-组合 37"/>
          <p:cNvGrpSpPr/>
          <p:nvPr>
            <p:custDataLst>
              <p:tags r:id="rId27"/>
            </p:custDataLst>
          </p:nvPr>
        </p:nvGrpSpPr>
        <p:grpSpPr>
          <a:xfrm>
            <a:off x="5055185" y="275640"/>
            <a:ext cx="1524000" cy="1276350"/>
            <a:chOff x="3198813" y="1925638"/>
            <a:chExt cx="1524000" cy="1276350"/>
          </a:xfrm>
        </p:grpSpPr>
        <p:sp>
          <p:nvSpPr>
            <p:cNvPr id="39" name="PA-îṥḻîḍè"/>
            <p:cNvSpPr/>
            <p:nvPr>
              <p:custDataLst>
                <p:tags r:id="rId28"/>
              </p:custDataLst>
            </p:nvPr>
          </p:nvSpPr>
          <p:spPr bwMode="auto">
            <a:xfrm>
              <a:off x="3198813" y="1925638"/>
              <a:ext cx="1524000" cy="1276350"/>
            </a:xfrm>
            <a:custGeom>
              <a:avLst/>
              <a:gdLst>
                <a:gd name="T0" fmla="*/ 304 w 462"/>
                <a:gd name="T1" fmla="*/ 0 h 387"/>
                <a:gd name="T2" fmla="*/ 151 w 462"/>
                <a:gd name="T3" fmla="*/ 387 h 387"/>
                <a:gd name="T4" fmla="*/ 304 w 462"/>
                <a:gd name="T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387">
                  <a:moveTo>
                    <a:pt x="304" y="0"/>
                  </a:moveTo>
                  <a:cubicBezTo>
                    <a:pt x="304" y="0"/>
                    <a:pt x="0" y="94"/>
                    <a:pt x="151" y="387"/>
                  </a:cubicBezTo>
                  <a:cubicBezTo>
                    <a:pt x="462" y="276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" name="PA-îṣ1ïḑe"/>
            <p:cNvSpPr/>
            <p:nvPr>
              <p:custDataLst>
                <p:tags r:id="rId29"/>
              </p:custDataLst>
            </p:nvPr>
          </p:nvSpPr>
          <p:spPr bwMode="auto">
            <a:xfrm>
              <a:off x="3638550" y="1951038"/>
              <a:ext cx="679450" cy="1125538"/>
            </a:xfrm>
            <a:custGeom>
              <a:avLst/>
              <a:gdLst>
                <a:gd name="T0" fmla="*/ 205 w 206"/>
                <a:gd name="T1" fmla="*/ 174 h 341"/>
                <a:gd name="T2" fmla="*/ 140 w 206"/>
                <a:gd name="T3" fmla="*/ 202 h 341"/>
                <a:gd name="T4" fmla="*/ 96 w 206"/>
                <a:gd name="T5" fmla="*/ 221 h 341"/>
                <a:gd name="T6" fmla="*/ 81 w 206"/>
                <a:gd name="T7" fmla="*/ 227 h 341"/>
                <a:gd name="T8" fmla="*/ 80 w 206"/>
                <a:gd name="T9" fmla="*/ 228 h 341"/>
                <a:gd name="T10" fmla="*/ 127 w 206"/>
                <a:gd name="T11" fmla="*/ 108 h 341"/>
                <a:gd name="T12" fmla="*/ 197 w 206"/>
                <a:gd name="T13" fmla="*/ 78 h 341"/>
                <a:gd name="T14" fmla="*/ 196 w 206"/>
                <a:gd name="T15" fmla="*/ 74 h 341"/>
                <a:gd name="T16" fmla="*/ 129 w 206"/>
                <a:gd name="T17" fmla="*/ 103 h 341"/>
                <a:gd name="T18" fmla="*/ 170 w 206"/>
                <a:gd name="T19" fmla="*/ 2 h 341"/>
                <a:gd name="T20" fmla="*/ 166 w 206"/>
                <a:gd name="T21" fmla="*/ 0 h 341"/>
                <a:gd name="T22" fmla="*/ 103 w 206"/>
                <a:gd name="T23" fmla="*/ 158 h 341"/>
                <a:gd name="T24" fmla="*/ 61 w 206"/>
                <a:gd name="T25" fmla="*/ 60 h 341"/>
                <a:gd name="T26" fmla="*/ 57 w 206"/>
                <a:gd name="T27" fmla="*/ 62 h 341"/>
                <a:gd name="T28" fmla="*/ 101 w 206"/>
                <a:gd name="T29" fmla="*/ 163 h 341"/>
                <a:gd name="T30" fmla="*/ 60 w 206"/>
                <a:gd name="T31" fmla="*/ 267 h 341"/>
                <a:gd name="T32" fmla="*/ 3 w 206"/>
                <a:gd name="T33" fmla="*/ 177 h 341"/>
                <a:gd name="T34" fmla="*/ 0 w 206"/>
                <a:gd name="T35" fmla="*/ 179 h 341"/>
                <a:gd name="T36" fmla="*/ 59 w 206"/>
                <a:gd name="T37" fmla="*/ 271 h 341"/>
                <a:gd name="T38" fmla="*/ 32 w 206"/>
                <a:gd name="T39" fmla="*/ 340 h 341"/>
                <a:gd name="T40" fmla="*/ 35 w 206"/>
                <a:gd name="T41" fmla="*/ 341 h 341"/>
                <a:gd name="T42" fmla="*/ 78 w 206"/>
                <a:gd name="T43" fmla="*/ 234 h 341"/>
                <a:gd name="T44" fmla="*/ 80 w 206"/>
                <a:gd name="T45" fmla="*/ 233 h 341"/>
                <a:gd name="T46" fmla="*/ 150 w 206"/>
                <a:gd name="T47" fmla="*/ 202 h 341"/>
                <a:gd name="T48" fmla="*/ 189 w 206"/>
                <a:gd name="T49" fmla="*/ 185 h 341"/>
                <a:gd name="T50" fmla="*/ 202 w 206"/>
                <a:gd name="T51" fmla="*/ 180 h 341"/>
                <a:gd name="T52" fmla="*/ 206 w 206"/>
                <a:gd name="T53" fmla="*/ 178 h 341"/>
                <a:gd name="T54" fmla="*/ 205 w 206"/>
                <a:gd name="T55" fmla="*/ 17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41">
                  <a:moveTo>
                    <a:pt x="205" y="174"/>
                  </a:moveTo>
                  <a:cubicBezTo>
                    <a:pt x="205" y="174"/>
                    <a:pt x="173" y="188"/>
                    <a:pt x="140" y="202"/>
                  </a:cubicBezTo>
                  <a:cubicBezTo>
                    <a:pt x="124" y="209"/>
                    <a:pt x="108" y="216"/>
                    <a:pt x="96" y="221"/>
                  </a:cubicBezTo>
                  <a:cubicBezTo>
                    <a:pt x="90" y="224"/>
                    <a:pt x="85" y="226"/>
                    <a:pt x="81" y="227"/>
                  </a:cubicBezTo>
                  <a:cubicBezTo>
                    <a:pt x="81" y="228"/>
                    <a:pt x="80" y="228"/>
                    <a:pt x="80" y="22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32" y="340"/>
                    <a:pt x="32" y="340"/>
                    <a:pt x="32" y="340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8" y="233"/>
                    <a:pt x="79" y="233"/>
                    <a:pt x="80" y="233"/>
                  </a:cubicBezTo>
                  <a:cubicBezTo>
                    <a:pt x="89" y="228"/>
                    <a:pt x="121" y="214"/>
                    <a:pt x="150" y="202"/>
                  </a:cubicBezTo>
                  <a:cubicBezTo>
                    <a:pt x="165" y="196"/>
                    <a:pt x="179" y="190"/>
                    <a:pt x="189" y="185"/>
                  </a:cubicBezTo>
                  <a:cubicBezTo>
                    <a:pt x="194" y="183"/>
                    <a:pt x="199" y="181"/>
                    <a:pt x="202" y="180"/>
                  </a:cubicBezTo>
                  <a:cubicBezTo>
                    <a:pt x="205" y="179"/>
                    <a:pt x="206" y="178"/>
                    <a:pt x="206" y="178"/>
                  </a:cubicBezTo>
                  <a:lnTo>
                    <a:pt x="205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41" name="PA-组合 40"/>
          <p:cNvGrpSpPr/>
          <p:nvPr>
            <p:custDataLst>
              <p:tags r:id="rId30"/>
            </p:custDataLst>
          </p:nvPr>
        </p:nvGrpSpPr>
        <p:grpSpPr>
          <a:xfrm>
            <a:off x="2054778" y="4982637"/>
            <a:ext cx="1131888" cy="946150"/>
            <a:chOff x="2859088" y="2670176"/>
            <a:chExt cx="1131888" cy="946150"/>
          </a:xfrm>
        </p:grpSpPr>
        <p:sp>
          <p:nvSpPr>
            <p:cNvPr id="42" name="PA-işḻidê"/>
            <p:cNvSpPr/>
            <p:nvPr>
              <p:custDataLst>
                <p:tags r:id="rId31"/>
              </p:custDataLst>
            </p:nvPr>
          </p:nvSpPr>
          <p:spPr bwMode="auto">
            <a:xfrm>
              <a:off x="2859088" y="2670176"/>
              <a:ext cx="1131888" cy="946150"/>
            </a:xfrm>
            <a:custGeom>
              <a:avLst/>
              <a:gdLst>
                <a:gd name="T0" fmla="*/ 67 w 343"/>
                <a:gd name="T1" fmla="*/ 0 h 287"/>
                <a:gd name="T2" fmla="*/ 286 w 343"/>
                <a:gd name="T3" fmla="*/ 287 h 287"/>
                <a:gd name="T4" fmla="*/ 67 w 343"/>
                <a:gd name="T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" h="287">
                  <a:moveTo>
                    <a:pt x="67" y="0"/>
                  </a:moveTo>
                  <a:cubicBezTo>
                    <a:pt x="67" y="0"/>
                    <a:pt x="0" y="268"/>
                    <a:pt x="286" y="287"/>
                  </a:cubicBezTo>
                  <a:cubicBezTo>
                    <a:pt x="343" y="7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PA-íṥļïḓè"/>
            <p:cNvSpPr/>
            <p:nvPr>
              <p:custDataLst>
                <p:tags r:id="rId32"/>
              </p:custDataLst>
            </p:nvPr>
          </p:nvSpPr>
          <p:spPr bwMode="auto">
            <a:xfrm>
              <a:off x="3084513" y="2690813"/>
              <a:ext cx="649288" cy="836613"/>
            </a:xfrm>
            <a:custGeom>
              <a:avLst/>
              <a:gdLst>
                <a:gd name="T0" fmla="*/ 150 w 197"/>
                <a:gd name="T1" fmla="*/ 51 h 254"/>
                <a:gd name="T2" fmla="*/ 141 w 197"/>
                <a:gd name="T3" fmla="*/ 111 h 254"/>
                <a:gd name="T4" fmla="*/ 135 w 197"/>
                <a:gd name="T5" fmla="*/ 153 h 254"/>
                <a:gd name="T6" fmla="*/ 134 w 197"/>
                <a:gd name="T7" fmla="*/ 167 h 254"/>
                <a:gd name="T8" fmla="*/ 133 w 197"/>
                <a:gd name="T9" fmla="*/ 168 h 254"/>
                <a:gd name="T10" fmla="*/ 66 w 197"/>
                <a:gd name="T11" fmla="*/ 79 h 254"/>
                <a:gd name="T12" fmla="*/ 75 w 197"/>
                <a:gd name="T13" fmla="*/ 13 h 254"/>
                <a:gd name="T14" fmla="*/ 71 w 197"/>
                <a:gd name="T15" fmla="*/ 13 h 254"/>
                <a:gd name="T16" fmla="*/ 63 w 197"/>
                <a:gd name="T17" fmla="*/ 75 h 254"/>
                <a:gd name="T18" fmla="*/ 6 w 197"/>
                <a:gd name="T19" fmla="*/ 0 h 254"/>
                <a:gd name="T20" fmla="*/ 3 w 197"/>
                <a:gd name="T21" fmla="*/ 2 h 254"/>
                <a:gd name="T22" fmla="*/ 92 w 197"/>
                <a:gd name="T23" fmla="*/ 119 h 254"/>
                <a:gd name="T24" fmla="*/ 0 w 197"/>
                <a:gd name="T25" fmla="*/ 107 h 254"/>
                <a:gd name="T26" fmla="*/ 0 w 197"/>
                <a:gd name="T27" fmla="*/ 110 h 254"/>
                <a:gd name="T28" fmla="*/ 95 w 197"/>
                <a:gd name="T29" fmla="*/ 123 h 254"/>
                <a:gd name="T30" fmla="*/ 153 w 197"/>
                <a:gd name="T31" fmla="*/ 200 h 254"/>
                <a:gd name="T32" fmla="*/ 61 w 197"/>
                <a:gd name="T33" fmla="*/ 202 h 254"/>
                <a:gd name="T34" fmla="*/ 61 w 197"/>
                <a:gd name="T35" fmla="*/ 205 h 254"/>
                <a:gd name="T36" fmla="*/ 156 w 197"/>
                <a:gd name="T37" fmla="*/ 203 h 254"/>
                <a:gd name="T38" fmla="*/ 195 w 197"/>
                <a:gd name="T39" fmla="*/ 254 h 254"/>
                <a:gd name="T40" fmla="*/ 197 w 197"/>
                <a:gd name="T41" fmla="*/ 252 h 254"/>
                <a:gd name="T42" fmla="*/ 137 w 197"/>
                <a:gd name="T43" fmla="*/ 172 h 254"/>
                <a:gd name="T44" fmla="*/ 137 w 197"/>
                <a:gd name="T45" fmla="*/ 170 h 254"/>
                <a:gd name="T46" fmla="*/ 145 w 197"/>
                <a:gd name="T47" fmla="*/ 104 h 254"/>
                <a:gd name="T48" fmla="*/ 151 w 197"/>
                <a:gd name="T49" fmla="*/ 67 h 254"/>
                <a:gd name="T50" fmla="*/ 152 w 197"/>
                <a:gd name="T51" fmla="*/ 56 h 254"/>
                <a:gd name="T52" fmla="*/ 153 w 197"/>
                <a:gd name="T53" fmla="*/ 51 h 254"/>
                <a:gd name="T54" fmla="*/ 150 w 197"/>
                <a:gd name="T55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254">
                  <a:moveTo>
                    <a:pt x="150" y="51"/>
                  </a:moveTo>
                  <a:cubicBezTo>
                    <a:pt x="150" y="51"/>
                    <a:pt x="145" y="81"/>
                    <a:pt x="141" y="111"/>
                  </a:cubicBezTo>
                  <a:cubicBezTo>
                    <a:pt x="139" y="126"/>
                    <a:pt x="137" y="141"/>
                    <a:pt x="135" y="153"/>
                  </a:cubicBezTo>
                  <a:cubicBezTo>
                    <a:pt x="135" y="158"/>
                    <a:pt x="134" y="163"/>
                    <a:pt x="134" y="167"/>
                  </a:cubicBezTo>
                  <a:cubicBezTo>
                    <a:pt x="133" y="167"/>
                    <a:pt x="133" y="167"/>
                    <a:pt x="133" y="168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153" y="200"/>
                    <a:pt x="153" y="200"/>
                    <a:pt x="153" y="200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95" y="254"/>
                    <a:pt x="195" y="254"/>
                    <a:pt x="195" y="254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37" y="171"/>
                    <a:pt x="137" y="171"/>
                    <a:pt x="137" y="170"/>
                  </a:cubicBezTo>
                  <a:cubicBezTo>
                    <a:pt x="138" y="161"/>
                    <a:pt x="142" y="131"/>
                    <a:pt x="145" y="104"/>
                  </a:cubicBezTo>
                  <a:cubicBezTo>
                    <a:pt x="147" y="90"/>
                    <a:pt x="149" y="77"/>
                    <a:pt x="151" y="67"/>
                  </a:cubicBezTo>
                  <a:cubicBezTo>
                    <a:pt x="151" y="63"/>
                    <a:pt x="152" y="59"/>
                    <a:pt x="152" y="56"/>
                  </a:cubicBezTo>
                  <a:cubicBezTo>
                    <a:pt x="153" y="53"/>
                    <a:pt x="153" y="51"/>
                    <a:pt x="153" y="51"/>
                  </a:cubicBezTo>
                  <a:lnTo>
                    <a:pt x="150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9" name="PA-组合 58"/>
          <p:cNvGrpSpPr/>
          <p:nvPr>
            <p:custDataLst>
              <p:tags r:id="rId33"/>
            </p:custDataLst>
          </p:nvPr>
        </p:nvGrpSpPr>
        <p:grpSpPr>
          <a:xfrm>
            <a:off x="10031639" y="5190561"/>
            <a:ext cx="1487488" cy="1247775"/>
            <a:chOff x="7808913" y="3705226"/>
            <a:chExt cx="1487488" cy="1247775"/>
          </a:xfrm>
        </p:grpSpPr>
        <p:sp>
          <p:nvSpPr>
            <p:cNvPr id="60" name="PA-i$ļïdè"/>
            <p:cNvSpPr/>
            <p:nvPr>
              <p:custDataLst>
                <p:tags r:id="rId34"/>
              </p:custDataLst>
            </p:nvPr>
          </p:nvSpPr>
          <p:spPr bwMode="auto">
            <a:xfrm>
              <a:off x="7808913" y="3705226"/>
              <a:ext cx="1487488" cy="1247775"/>
            </a:xfrm>
            <a:custGeom>
              <a:avLst/>
              <a:gdLst>
                <a:gd name="T0" fmla="*/ 371 w 451"/>
                <a:gd name="T1" fmla="*/ 0 h 378"/>
                <a:gd name="T2" fmla="*/ 67 w 451"/>
                <a:gd name="T3" fmla="*/ 378 h 378"/>
                <a:gd name="T4" fmla="*/ 371 w 451"/>
                <a:gd name="T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378">
                  <a:moveTo>
                    <a:pt x="371" y="0"/>
                  </a:moveTo>
                  <a:cubicBezTo>
                    <a:pt x="371" y="0"/>
                    <a:pt x="0" y="0"/>
                    <a:pt x="67" y="378"/>
                  </a:cubicBezTo>
                  <a:cubicBezTo>
                    <a:pt x="451" y="362"/>
                    <a:pt x="371" y="0"/>
                    <a:pt x="371" y="0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PA-íšľïdé"/>
            <p:cNvSpPr/>
            <p:nvPr>
              <p:custDataLst>
                <p:tags r:id="rId35"/>
              </p:custDataLst>
            </p:nvPr>
          </p:nvSpPr>
          <p:spPr bwMode="auto">
            <a:xfrm>
              <a:off x="8121650" y="3732213"/>
              <a:ext cx="908050" cy="1101725"/>
            </a:xfrm>
            <a:custGeom>
              <a:avLst/>
              <a:gdLst>
                <a:gd name="T0" fmla="*/ 250 w 275"/>
                <a:gd name="T1" fmla="*/ 207 h 334"/>
                <a:gd name="T2" fmla="*/ 169 w 275"/>
                <a:gd name="T3" fmla="*/ 215 h 334"/>
                <a:gd name="T4" fmla="*/ 113 w 275"/>
                <a:gd name="T5" fmla="*/ 221 h 334"/>
                <a:gd name="T6" fmla="*/ 94 w 275"/>
                <a:gd name="T7" fmla="*/ 224 h 334"/>
                <a:gd name="T8" fmla="*/ 93 w 275"/>
                <a:gd name="T9" fmla="*/ 224 h 334"/>
                <a:gd name="T10" fmla="*/ 187 w 275"/>
                <a:gd name="T11" fmla="*/ 107 h 334"/>
                <a:gd name="T12" fmla="*/ 275 w 275"/>
                <a:gd name="T13" fmla="*/ 97 h 334"/>
                <a:gd name="T14" fmla="*/ 274 w 275"/>
                <a:gd name="T15" fmla="*/ 92 h 334"/>
                <a:gd name="T16" fmla="*/ 191 w 275"/>
                <a:gd name="T17" fmla="*/ 101 h 334"/>
                <a:gd name="T18" fmla="*/ 270 w 275"/>
                <a:gd name="T19" fmla="*/ 3 h 334"/>
                <a:gd name="T20" fmla="*/ 267 w 275"/>
                <a:gd name="T21" fmla="*/ 0 h 334"/>
                <a:gd name="T22" fmla="*/ 143 w 275"/>
                <a:gd name="T23" fmla="*/ 154 h 334"/>
                <a:gd name="T24" fmla="*/ 129 w 275"/>
                <a:gd name="T25" fmla="*/ 30 h 334"/>
                <a:gd name="T26" fmla="*/ 125 w 275"/>
                <a:gd name="T27" fmla="*/ 30 h 334"/>
                <a:gd name="T28" fmla="*/ 139 w 275"/>
                <a:gd name="T29" fmla="*/ 159 h 334"/>
                <a:gd name="T30" fmla="*/ 58 w 275"/>
                <a:gd name="T31" fmla="*/ 260 h 334"/>
                <a:gd name="T32" fmla="*/ 24 w 275"/>
                <a:gd name="T33" fmla="*/ 140 h 334"/>
                <a:gd name="T34" fmla="*/ 20 w 275"/>
                <a:gd name="T35" fmla="*/ 141 h 334"/>
                <a:gd name="T36" fmla="*/ 54 w 275"/>
                <a:gd name="T37" fmla="*/ 264 h 334"/>
                <a:gd name="T38" fmla="*/ 0 w 275"/>
                <a:gd name="T39" fmla="*/ 331 h 334"/>
                <a:gd name="T40" fmla="*/ 4 w 275"/>
                <a:gd name="T41" fmla="*/ 334 h 334"/>
                <a:gd name="T42" fmla="*/ 88 w 275"/>
                <a:gd name="T43" fmla="*/ 229 h 334"/>
                <a:gd name="T44" fmla="*/ 91 w 275"/>
                <a:gd name="T45" fmla="*/ 229 h 334"/>
                <a:gd name="T46" fmla="*/ 180 w 275"/>
                <a:gd name="T47" fmla="*/ 219 h 334"/>
                <a:gd name="T48" fmla="*/ 229 w 275"/>
                <a:gd name="T49" fmla="*/ 214 h 334"/>
                <a:gd name="T50" fmla="*/ 245 w 275"/>
                <a:gd name="T51" fmla="*/ 212 h 334"/>
                <a:gd name="T52" fmla="*/ 251 w 275"/>
                <a:gd name="T53" fmla="*/ 212 h 334"/>
                <a:gd name="T54" fmla="*/ 250 w 275"/>
                <a:gd name="T55" fmla="*/ 20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5" h="334">
                  <a:moveTo>
                    <a:pt x="250" y="207"/>
                  </a:moveTo>
                  <a:cubicBezTo>
                    <a:pt x="250" y="207"/>
                    <a:pt x="210" y="211"/>
                    <a:pt x="169" y="215"/>
                  </a:cubicBezTo>
                  <a:cubicBezTo>
                    <a:pt x="149" y="217"/>
                    <a:pt x="128" y="219"/>
                    <a:pt x="113" y="221"/>
                  </a:cubicBezTo>
                  <a:cubicBezTo>
                    <a:pt x="105" y="222"/>
                    <a:pt x="99" y="223"/>
                    <a:pt x="94" y="224"/>
                  </a:cubicBezTo>
                  <a:cubicBezTo>
                    <a:pt x="94" y="224"/>
                    <a:pt x="93" y="224"/>
                    <a:pt x="93" y="224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275" y="97"/>
                    <a:pt x="275" y="97"/>
                    <a:pt x="275" y="97"/>
                  </a:cubicBezTo>
                  <a:cubicBezTo>
                    <a:pt x="274" y="92"/>
                    <a:pt x="274" y="92"/>
                    <a:pt x="274" y="92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270" y="3"/>
                    <a:pt x="270" y="3"/>
                    <a:pt x="270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143" y="154"/>
                    <a:pt x="143" y="154"/>
                    <a:pt x="143" y="154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39" y="159"/>
                    <a:pt x="139" y="159"/>
                    <a:pt x="139" y="159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54" y="264"/>
                    <a:pt x="54" y="264"/>
                    <a:pt x="54" y="264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4" y="334"/>
                    <a:pt x="4" y="334"/>
                    <a:pt x="4" y="334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9" y="229"/>
                    <a:pt x="90" y="229"/>
                    <a:pt x="91" y="229"/>
                  </a:cubicBezTo>
                  <a:cubicBezTo>
                    <a:pt x="103" y="227"/>
                    <a:pt x="143" y="223"/>
                    <a:pt x="180" y="219"/>
                  </a:cubicBezTo>
                  <a:cubicBezTo>
                    <a:pt x="198" y="217"/>
                    <a:pt x="216" y="215"/>
                    <a:pt x="229" y="214"/>
                  </a:cubicBezTo>
                  <a:cubicBezTo>
                    <a:pt x="236" y="213"/>
                    <a:pt x="241" y="213"/>
                    <a:pt x="245" y="212"/>
                  </a:cubicBezTo>
                  <a:cubicBezTo>
                    <a:pt x="249" y="212"/>
                    <a:pt x="251" y="212"/>
                    <a:pt x="251" y="212"/>
                  </a:cubicBezTo>
                  <a:lnTo>
                    <a:pt x="250" y="2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0" name="PA-组合 49"/>
          <p:cNvGrpSpPr/>
          <p:nvPr>
            <p:custDataLst>
              <p:tags r:id="rId36"/>
            </p:custDataLst>
          </p:nvPr>
        </p:nvGrpSpPr>
        <p:grpSpPr>
          <a:xfrm rot="3432967">
            <a:off x="10375376" y="5588260"/>
            <a:ext cx="1524000" cy="1276350"/>
            <a:chOff x="3198813" y="1925638"/>
            <a:chExt cx="1524000" cy="1276350"/>
          </a:xfrm>
        </p:grpSpPr>
        <p:sp>
          <p:nvSpPr>
            <p:cNvPr id="51" name="PA-îṥḻîḍè"/>
            <p:cNvSpPr/>
            <p:nvPr>
              <p:custDataLst>
                <p:tags r:id="rId37"/>
              </p:custDataLst>
            </p:nvPr>
          </p:nvSpPr>
          <p:spPr bwMode="auto">
            <a:xfrm>
              <a:off x="3198813" y="1925638"/>
              <a:ext cx="1524000" cy="1276350"/>
            </a:xfrm>
            <a:custGeom>
              <a:avLst/>
              <a:gdLst>
                <a:gd name="T0" fmla="*/ 304 w 462"/>
                <a:gd name="T1" fmla="*/ 0 h 387"/>
                <a:gd name="T2" fmla="*/ 151 w 462"/>
                <a:gd name="T3" fmla="*/ 387 h 387"/>
                <a:gd name="T4" fmla="*/ 304 w 462"/>
                <a:gd name="T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387">
                  <a:moveTo>
                    <a:pt x="304" y="0"/>
                  </a:moveTo>
                  <a:cubicBezTo>
                    <a:pt x="304" y="0"/>
                    <a:pt x="0" y="94"/>
                    <a:pt x="151" y="387"/>
                  </a:cubicBezTo>
                  <a:cubicBezTo>
                    <a:pt x="462" y="276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PA-îṣ1ïḑe"/>
            <p:cNvSpPr/>
            <p:nvPr>
              <p:custDataLst>
                <p:tags r:id="rId38"/>
              </p:custDataLst>
            </p:nvPr>
          </p:nvSpPr>
          <p:spPr bwMode="auto">
            <a:xfrm>
              <a:off x="3638550" y="1951038"/>
              <a:ext cx="679450" cy="1125538"/>
            </a:xfrm>
            <a:custGeom>
              <a:avLst/>
              <a:gdLst>
                <a:gd name="T0" fmla="*/ 205 w 206"/>
                <a:gd name="T1" fmla="*/ 174 h 341"/>
                <a:gd name="T2" fmla="*/ 140 w 206"/>
                <a:gd name="T3" fmla="*/ 202 h 341"/>
                <a:gd name="T4" fmla="*/ 96 w 206"/>
                <a:gd name="T5" fmla="*/ 221 h 341"/>
                <a:gd name="T6" fmla="*/ 81 w 206"/>
                <a:gd name="T7" fmla="*/ 227 h 341"/>
                <a:gd name="T8" fmla="*/ 80 w 206"/>
                <a:gd name="T9" fmla="*/ 228 h 341"/>
                <a:gd name="T10" fmla="*/ 127 w 206"/>
                <a:gd name="T11" fmla="*/ 108 h 341"/>
                <a:gd name="T12" fmla="*/ 197 w 206"/>
                <a:gd name="T13" fmla="*/ 78 h 341"/>
                <a:gd name="T14" fmla="*/ 196 w 206"/>
                <a:gd name="T15" fmla="*/ 74 h 341"/>
                <a:gd name="T16" fmla="*/ 129 w 206"/>
                <a:gd name="T17" fmla="*/ 103 h 341"/>
                <a:gd name="T18" fmla="*/ 170 w 206"/>
                <a:gd name="T19" fmla="*/ 2 h 341"/>
                <a:gd name="T20" fmla="*/ 166 w 206"/>
                <a:gd name="T21" fmla="*/ 0 h 341"/>
                <a:gd name="T22" fmla="*/ 103 w 206"/>
                <a:gd name="T23" fmla="*/ 158 h 341"/>
                <a:gd name="T24" fmla="*/ 61 w 206"/>
                <a:gd name="T25" fmla="*/ 60 h 341"/>
                <a:gd name="T26" fmla="*/ 57 w 206"/>
                <a:gd name="T27" fmla="*/ 62 h 341"/>
                <a:gd name="T28" fmla="*/ 101 w 206"/>
                <a:gd name="T29" fmla="*/ 163 h 341"/>
                <a:gd name="T30" fmla="*/ 60 w 206"/>
                <a:gd name="T31" fmla="*/ 267 h 341"/>
                <a:gd name="T32" fmla="*/ 3 w 206"/>
                <a:gd name="T33" fmla="*/ 177 h 341"/>
                <a:gd name="T34" fmla="*/ 0 w 206"/>
                <a:gd name="T35" fmla="*/ 179 h 341"/>
                <a:gd name="T36" fmla="*/ 59 w 206"/>
                <a:gd name="T37" fmla="*/ 271 h 341"/>
                <a:gd name="T38" fmla="*/ 32 w 206"/>
                <a:gd name="T39" fmla="*/ 340 h 341"/>
                <a:gd name="T40" fmla="*/ 35 w 206"/>
                <a:gd name="T41" fmla="*/ 341 h 341"/>
                <a:gd name="T42" fmla="*/ 78 w 206"/>
                <a:gd name="T43" fmla="*/ 234 h 341"/>
                <a:gd name="T44" fmla="*/ 80 w 206"/>
                <a:gd name="T45" fmla="*/ 233 h 341"/>
                <a:gd name="T46" fmla="*/ 150 w 206"/>
                <a:gd name="T47" fmla="*/ 202 h 341"/>
                <a:gd name="T48" fmla="*/ 189 w 206"/>
                <a:gd name="T49" fmla="*/ 185 h 341"/>
                <a:gd name="T50" fmla="*/ 202 w 206"/>
                <a:gd name="T51" fmla="*/ 180 h 341"/>
                <a:gd name="T52" fmla="*/ 206 w 206"/>
                <a:gd name="T53" fmla="*/ 178 h 341"/>
                <a:gd name="T54" fmla="*/ 205 w 206"/>
                <a:gd name="T55" fmla="*/ 17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41">
                  <a:moveTo>
                    <a:pt x="205" y="174"/>
                  </a:moveTo>
                  <a:cubicBezTo>
                    <a:pt x="205" y="174"/>
                    <a:pt x="173" y="188"/>
                    <a:pt x="140" y="202"/>
                  </a:cubicBezTo>
                  <a:cubicBezTo>
                    <a:pt x="124" y="209"/>
                    <a:pt x="108" y="216"/>
                    <a:pt x="96" y="221"/>
                  </a:cubicBezTo>
                  <a:cubicBezTo>
                    <a:pt x="90" y="224"/>
                    <a:pt x="85" y="226"/>
                    <a:pt x="81" y="227"/>
                  </a:cubicBezTo>
                  <a:cubicBezTo>
                    <a:pt x="81" y="228"/>
                    <a:pt x="80" y="228"/>
                    <a:pt x="80" y="22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32" y="340"/>
                    <a:pt x="32" y="340"/>
                    <a:pt x="32" y="340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8" y="233"/>
                    <a:pt x="79" y="233"/>
                    <a:pt x="80" y="233"/>
                  </a:cubicBezTo>
                  <a:cubicBezTo>
                    <a:pt x="89" y="228"/>
                    <a:pt x="121" y="214"/>
                    <a:pt x="150" y="202"/>
                  </a:cubicBezTo>
                  <a:cubicBezTo>
                    <a:pt x="165" y="196"/>
                    <a:pt x="179" y="190"/>
                    <a:pt x="189" y="185"/>
                  </a:cubicBezTo>
                  <a:cubicBezTo>
                    <a:pt x="194" y="183"/>
                    <a:pt x="199" y="181"/>
                    <a:pt x="202" y="180"/>
                  </a:cubicBezTo>
                  <a:cubicBezTo>
                    <a:pt x="205" y="179"/>
                    <a:pt x="206" y="178"/>
                    <a:pt x="206" y="178"/>
                  </a:cubicBezTo>
                  <a:lnTo>
                    <a:pt x="205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  <p:custDataLst>
      <p:tags r:id="rId3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 animBg="1"/>
      <p:bldP spid="5" grpId="0" bldLvl="0" animBg="1"/>
      <p:bldP spid="6" grpId="0" animBg="1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-组合 6"/>
          <p:cNvGrpSpPr/>
          <p:nvPr>
            <p:custDataLst>
              <p:tags r:id="rId1"/>
            </p:custDataLst>
          </p:nvPr>
        </p:nvGrpSpPr>
        <p:grpSpPr>
          <a:xfrm rot="7927090">
            <a:off x="7374517" y="2005168"/>
            <a:ext cx="2286407" cy="1987701"/>
            <a:chOff x="4408033" y="3635167"/>
            <a:chExt cx="2286407" cy="1987701"/>
          </a:xfrm>
        </p:grpSpPr>
        <p:grpSp>
          <p:nvGrpSpPr>
            <p:cNvPr id="8" name="组合 7"/>
            <p:cNvGrpSpPr/>
            <p:nvPr/>
          </p:nvGrpSpPr>
          <p:grpSpPr>
            <a:xfrm rot="2593898">
              <a:off x="4910090" y="3937580"/>
              <a:ext cx="1784350" cy="1498600"/>
              <a:chOff x="2800350" y="3108326"/>
              <a:chExt cx="1784350" cy="1498600"/>
            </a:xfrm>
          </p:grpSpPr>
          <p:sp>
            <p:nvSpPr>
              <p:cNvPr id="19" name="PA-íŝļiḍe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2800350" y="3108326"/>
                <a:ext cx="1784350" cy="1498600"/>
              </a:xfrm>
              <a:custGeom>
                <a:avLst/>
                <a:gdLst>
                  <a:gd name="T0" fmla="*/ 189 w 541"/>
                  <a:gd name="T1" fmla="*/ 0 h 454"/>
                  <a:gd name="T2" fmla="*/ 360 w 541"/>
                  <a:gd name="T3" fmla="*/ 454 h 454"/>
                  <a:gd name="T4" fmla="*/ 189 w 541"/>
                  <a:gd name="T5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1" h="454">
                    <a:moveTo>
                      <a:pt x="189" y="0"/>
                    </a:moveTo>
                    <a:cubicBezTo>
                      <a:pt x="189" y="0"/>
                      <a:pt x="0" y="320"/>
                      <a:pt x="360" y="454"/>
                    </a:cubicBezTo>
                    <a:cubicBezTo>
                      <a:pt x="541" y="115"/>
                      <a:pt x="189" y="0"/>
                      <a:pt x="189" y="0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PA-iṡḻiḓe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278188" y="3144838"/>
                <a:ext cx="725488" cy="1316038"/>
              </a:xfrm>
              <a:custGeom>
                <a:avLst/>
                <a:gdLst>
                  <a:gd name="T0" fmla="*/ 216 w 220"/>
                  <a:gd name="T1" fmla="*/ 121 h 399"/>
                  <a:gd name="T2" fmla="*/ 182 w 220"/>
                  <a:gd name="T3" fmla="*/ 195 h 399"/>
                  <a:gd name="T4" fmla="*/ 158 w 220"/>
                  <a:gd name="T5" fmla="*/ 246 h 399"/>
                  <a:gd name="T6" fmla="*/ 151 w 220"/>
                  <a:gd name="T7" fmla="*/ 264 h 399"/>
                  <a:gd name="T8" fmla="*/ 150 w 220"/>
                  <a:gd name="T9" fmla="*/ 265 h 399"/>
                  <a:gd name="T10" fmla="*/ 97 w 220"/>
                  <a:gd name="T11" fmla="*/ 124 h 399"/>
                  <a:gd name="T12" fmla="*/ 134 w 220"/>
                  <a:gd name="T13" fmla="*/ 43 h 399"/>
                  <a:gd name="T14" fmla="*/ 130 w 220"/>
                  <a:gd name="T15" fmla="*/ 42 h 399"/>
                  <a:gd name="T16" fmla="*/ 95 w 220"/>
                  <a:gd name="T17" fmla="*/ 118 h 399"/>
                  <a:gd name="T18" fmla="*/ 50 w 220"/>
                  <a:gd name="T19" fmla="*/ 0 h 399"/>
                  <a:gd name="T20" fmla="*/ 46 w 220"/>
                  <a:gd name="T21" fmla="*/ 1 h 399"/>
                  <a:gd name="T22" fmla="*/ 116 w 220"/>
                  <a:gd name="T23" fmla="*/ 186 h 399"/>
                  <a:gd name="T24" fmla="*/ 2 w 220"/>
                  <a:gd name="T25" fmla="*/ 135 h 399"/>
                  <a:gd name="T26" fmla="*/ 0 w 220"/>
                  <a:gd name="T27" fmla="*/ 139 h 399"/>
                  <a:gd name="T28" fmla="*/ 118 w 220"/>
                  <a:gd name="T29" fmla="*/ 192 h 399"/>
                  <a:gd name="T30" fmla="*/ 164 w 220"/>
                  <a:gd name="T31" fmla="*/ 314 h 399"/>
                  <a:gd name="T32" fmla="*/ 44 w 220"/>
                  <a:gd name="T33" fmla="*/ 281 h 399"/>
                  <a:gd name="T34" fmla="*/ 42 w 220"/>
                  <a:gd name="T35" fmla="*/ 286 h 399"/>
                  <a:gd name="T36" fmla="*/ 166 w 220"/>
                  <a:gd name="T37" fmla="*/ 319 h 399"/>
                  <a:gd name="T38" fmla="*/ 196 w 220"/>
                  <a:gd name="T39" fmla="*/ 399 h 399"/>
                  <a:gd name="T40" fmla="*/ 200 w 220"/>
                  <a:gd name="T41" fmla="*/ 398 h 399"/>
                  <a:gd name="T42" fmla="*/ 153 w 220"/>
                  <a:gd name="T43" fmla="*/ 271 h 399"/>
                  <a:gd name="T44" fmla="*/ 154 w 220"/>
                  <a:gd name="T45" fmla="*/ 269 h 399"/>
                  <a:gd name="T46" fmla="*/ 190 w 220"/>
                  <a:gd name="T47" fmla="*/ 187 h 399"/>
                  <a:gd name="T48" fmla="*/ 211 w 220"/>
                  <a:gd name="T49" fmla="*/ 142 h 399"/>
                  <a:gd name="T50" fmla="*/ 218 w 220"/>
                  <a:gd name="T51" fmla="*/ 128 h 399"/>
                  <a:gd name="T52" fmla="*/ 220 w 220"/>
                  <a:gd name="T53" fmla="*/ 123 h 399"/>
                  <a:gd name="T54" fmla="*/ 216 w 220"/>
                  <a:gd name="T55" fmla="*/ 12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99">
                    <a:moveTo>
                      <a:pt x="216" y="121"/>
                    </a:moveTo>
                    <a:cubicBezTo>
                      <a:pt x="216" y="121"/>
                      <a:pt x="199" y="158"/>
                      <a:pt x="182" y="195"/>
                    </a:cubicBezTo>
                    <a:cubicBezTo>
                      <a:pt x="173" y="213"/>
                      <a:pt x="165" y="232"/>
                      <a:pt x="158" y="246"/>
                    </a:cubicBezTo>
                    <a:cubicBezTo>
                      <a:pt x="155" y="253"/>
                      <a:pt x="153" y="259"/>
                      <a:pt x="151" y="264"/>
                    </a:cubicBezTo>
                    <a:cubicBezTo>
                      <a:pt x="151" y="264"/>
                      <a:pt x="150" y="264"/>
                      <a:pt x="150" y="265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134" y="43"/>
                      <a:pt x="134" y="43"/>
                      <a:pt x="134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95" y="118"/>
                      <a:pt x="95" y="118"/>
                      <a:pt x="95" y="118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64" y="314"/>
                      <a:pt x="164" y="314"/>
                      <a:pt x="164" y="314"/>
                    </a:cubicBezTo>
                    <a:cubicBezTo>
                      <a:pt x="44" y="281"/>
                      <a:pt x="44" y="281"/>
                      <a:pt x="44" y="281"/>
                    </a:cubicBezTo>
                    <a:cubicBezTo>
                      <a:pt x="42" y="286"/>
                      <a:pt x="42" y="286"/>
                      <a:pt x="42" y="286"/>
                    </a:cubicBezTo>
                    <a:cubicBezTo>
                      <a:pt x="166" y="319"/>
                      <a:pt x="166" y="319"/>
                      <a:pt x="166" y="319"/>
                    </a:cubicBezTo>
                    <a:cubicBezTo>
                      <a:pt x="196" y="399"/>
                      <a:pt x="196" y="399"/>
                      <a:pt x="196" y="399"/>
                    </a:cubicBezTo>
                    <a:cubicBezTo>
                      <a:pt x="200" y="398"/>
                      <a:pt x="200" y="398"/>
                      <a:pt x="200" y="398"/>
                    </a:cubicBezTo>
                    <a:cubicBezTo>
                      <a:pt x="153" y="271"/>
                      <a:pt x="153" y="271"/>
                      <a:pt x="153" y="271"/>
                    </a:cubicBezTo>
                    <a:cubicBezTo>
                      <a:pt x="153" y="271"/>
                      <a:pt x="153" y="270"/>
                      <a:pt x="154" y="269"/>
                    </a:cubicBezTo>
                    <a:cubicBezTo>
                      <a:pt x="158" y="258"/>
                      <a:pt x="175" y="221"/>
                      <a:pt x="190" y="187"/>
                    </a:cubicBezTo>
                    <a:cubicBezTo>
                      <a:pt x="198" y="170"/>
                      <a:pt x="205" y="154"/>
                      <a:pt x="211" y="142"/>
                    </a:cubicBezTo>
                    <a:cubicBezTo>
                      <a:pt x="214" y="136"/>
                      <a:pt x="216" y="131"/>
                      <a:pt x="218" y="128"/>
                    </a:cubicBezTo>
                    <a:cubicBezTo>
                      <a:pt x="219" y="125"/>
                      <a:pt x="220" y="123"/>
                      <a:pt x="220" y="123"/>
                    </a:cubicBezTo>
                    <a:lnTo>
                      <a:pt x="216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408033" y="4376680"/>
              <a:ext cx="1487488" cy="1246188"/>
              <a:chOff x="3040577" y="4212450"/>
              <a:chExt cx="1487488" cy="1246188"/>
            </a:xfrm>
          </p:grpSpPr>
          <p:sp>
            <p:nvSpPr>
              <p:cNvPr id="16" name="PA-iṩļîḓè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4027488" y="4910138"/>
                <a:ext cx="12700" cy="3175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1 h 1"/>
                  <a:gd name="T4" fmla="*/ 0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PA-iSḷïḍe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040577" y="4212450"/>
                <a:ext cx="1487488" cy="1246188"/>
              </a:xfrm>
              <a:custGeom>
                <a:avLst/>
                <a:gdLst>
                  <a:gd name="T0" fmla="*/ 80 w 451"/>
                  <a:gd name="T1" fmla="*/ 0 h 378"/>
                  <a:gd name="T2" fmla="*/ 384 w 451"/>
                  <a:gd name="T3" fmla="*/ 378 h 378"/>
                  <a:gd name="T4" fmla="*/ 80 w 451"/>
                  <a:gd name="T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1" h="378">
                    <a:moveTo>
                      <a:pt x="80" y="0"/>
                    </a:moveTo>
                    <a:cubicBezTo>
                      <a:pt x="80" y="0"/>
                      <a:pt x="451" y="0"/>
                      <a:pt x="384" y="378"/>
                    </a:cubicBezTo>
                    <a:cubicBezTo>
                      <a:pt x="0" y="362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8" name="PA-ïşḷïḍê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335585" y="4273496"/>
                <a:ext cx="906463" cy="1101725"/>
              </a:xfrm>
              <a:custGeom>
                <a:avLst/>
                <a:gdLst>
                  <a:gd name="T0" fmla="*/ 25 w 275"/>
                  <a:gd name="T1" fmla="*/ 207 h 334"/>
                  <a:gd name="T2" fmla="*/ 106 w 275"/>
                  <a:gd name="T3" fmla="*/ 215 h 334"/>
                  <a:gd name="T4" fmla="*/ 162 w 275"/>
                  <a:gd name="T5" fmla="*/ 221 h 334"/>
                  <a:gd name="T6" fmla="*/ 181 w 275"/>
                  <a:gd name="T7" fmla="*/ 224 h 334"/>
                  <a:gd name="T8" fmla="*/ 182 w 275"/>
                  <a:gd name="T9" fmla="*/ 224 h 334"/>
                  <a:gd name="T10" fmla="*/ 88 w 275"/>
                  <a:gd name="T11" fmla="*/ 107 h 334"/>
                  <a:gd name="T12" fmla="*/ 0 w 275"/>
                  <a:gd name="T13" fmla="*/ 97 h 334"/>
                  <a:gd name="T14" fmla="*/ 0 w 275"/>
                  <a:gd name="T15" fmla="*/ 92 h 334"/>
                  <a:gd name="T16" fmla="*/ 84 w 275"/>
                  <a:gd name="T17" fmla="*/ 102 h 334"/>
                  <a:gd name="T18" fmla="*/ 5 w 275"/>
                  <a:gd name="T19" fmla="*/ 3 h 334"/>
                  <a:gd name="T20" fmla="*/ 8 w 275"/>
                  <a:gd name="T21" fmla="*/ 0 h 334"/>
                  <a:gd name="T22" fmla="*/ 132 w 275"/>
                  <a:gd name="T23" fmla="*/ 154 h 334"/>
                  <a:gd name="T24" fmla="*/ 146 w 275"/>
                  <a:gd name="T25" fmla="*/ 30 h 334"/>
                  <a:gd name="T26" fmla="*/ 150 w 275"/>
                  <a:gd name="T27" fmla="*/ 31 h 334"/>
                  <a:gd name="T28" fmla="*/ 136 w 275"/>
                  <a:gd name="T29" fmla="*/ 159 h 334"/>
                  <a:gd name="T30" fmla="*/ 217 w 275"/>
                  <a:gd name="T31" fmla="*/ 260 h 334"/>
                  <a:gd name="T32" fmla="*/ 250 w 275"/>
                  <a:gd name="T33" fmla="*/ 140 h 334"/>
                  <a:gd name="T34" fmla="*/ 255 w 275"/>
                  <a:gd name="T35" fmla="*/ 142 h 334"/>
                  <a:gd name="T36" fmla="*/ 221 w 275"/>
                  <a:gd name="T37" fmla="*/ 265 h 334"/>
                  <a:gd name="T38" fmla="*/ 275 w 275"/>
                  <a:gd name="T39" fmla="*/ 332 h 334"/>
                  <a:gd name="T40" fmla="*/ 271 w 275"/>
                  <a:gd name="T41" fmla="*/ 334 h 334"/>
                  <a:gd name="T42" fmla="*/ 187 w 275"/>
                  <a:gd name="T43" fmla="*/ 229 h 334"/>
                  <a:gd name="T44" fmla="*/ 184 w 275"/>
                  <a:gd name="T45" fmla="*/ 229 h 334"/>
                  <a:gd name="T46" fmla="*/ 95 w 275"/>
                  <a:gd name="T47" fmla="*/ 219 h 334"/>
                  <a:gd name="T48" fmla="*/ 46 w 275"/>
                  <a:gd name="T49" fmla="*/ 214 h 334"/>
                  <a:gd name="T50" fmla="*/ 30 w 275"/>
                  <a:gd name="T51" fmla="*/ 212 h 334"/>
                  <a:gd name="T52" fmla="*/ 24 w 275"/>
                  <a:gd name="T53" fmla="*/ 212 h 334"/>
                  <a:gd name="T54" fmla="*/ 25 w 275"/>
                  <a:gd name="T55" fmla="*/ 207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5" h="334">
                    <a:moveTo>
                      <a:pt x="25" y="207"/>
                    </a:moveTo>
                    <a:cubicBezTo>
                      <a:pt x="25" y="207"/>
                      <a:pt x="65" y="211"/>
                      <a:pt x="106" y="215"/>
                    </a:cubicBezTo>
                    <a:cubicBezTo>
                      <a:pt x="126" y="217"/>
                      <a:pt x="147" y="220"/>
                      <a:pt x="162" y="221"/>
                    </a:cubicBezTo>
                    <a:cubicBezTo>
                      <a:pt x="170" y="222"/>
                      <a:pt x="176" y="223"/>
                      <a:pt x="181" y="224"/>
                    </a:cubicBezTo>
                    <a:cubicBezTo>
                      <a:pt x="181" y="224"/>
                      <a:pt x="182" y="224"/>
                      <a:pt x="182" y="224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2" y="154"/>
                      <a:pt x="132" y="154"/>
                      <a:pt x="132" y="154"/>
                    </a:cubicBezTo>
                    <a:cubicBezTo>
                      <a:pt x="146" y="30"/>
                      <a:pt x="146" y="30"/>
                      <a:pt x="146" y="30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217" y="260"/>
                      <a:pt x="217" y="260"/>
                      <a:pt x="217" y="260"/>
                    </a:cubicBezTo>
                    <a:cubicBezTo>
                      <a:pt x="250" y="140"/>
                      <a:pt x="250" y="140"/>
                      <a:pt x="250" y="140"/>
                    </a:cubicBezTo>
                    <a:cubicBezTo>
                      <a:pt x="255" y="142"/>
                      <a:pt x="255" y="142"/>
                      <a:pt x="255" y="142"/>
                    </a:cubicBezTo>
                    <a:cubicBezTo>
                      <a:pt x="221" y="265"/>
                      <a:pt x="221" y="265"/>
                      <a:pt x="221" y="265"/>
                    </a:cubicBezTo>
                    <a:cubicBezTo>
                      <a:pt x="275" y="332"/>
                      <a:pt x="275" y="332"/>
                      <a:pt x="275" y="332"/>
                    </a:cubicBezTo>
                    <a:cubicBezTo>
                      <a:pt x="271" y="334"/>
                      <a:pt x="271" y="334"/>
                      <a:pt x="271" y="334"/>
                    </a:cubicBezTo>
                    <a:cubicBezTo>
                      <a:pt x="187" y="229"/>
                      <a:pt x="187" y="229"/>
                      <a:pt x="187" y="229"/>
                    </a:cubicBezTo>
                    <a:cubicBezTo>
                      <a:pt x="186" y="229"/>
                      <a:pt x="185" y="229"/>
                      <a:pt x="184" y="229"/>
                    </a:cubicBezTo>
                    <a:cubicBezTo>
                      <a:pt x="172" y="227"/>
                      <a:pt x="132" y="223"/>
                      <a:pt x="95" y="219"/>
                    </a:cubicBezTo>
                    <a:cubicBezTo>
                      <a:pt x="77" y="217"/>
                      <a:pt x="59" y="215"/>
                      <a:pt x="46" y="214"/>
                    </a:cubicBezTo>
                    <a:cubicBezTo>
                      <a:pt x="39" y="213"/>
                      <a:pt x="34" y="213"/>
                      <a:pt x="30" y="212"/>
                    </a:cubicBezTo>
                    <a:cubicBezTo>
                      <a:pt x="26" y="212"/>
                      <a:pt x="24" y="212"/>
                      <a:pt x="24" y="212"/>
                    </a:cubicBezTo>
                    <a:lnTo>
                      <a:pt x="25" y="2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521905">
              <a:off x="4697770" y="3803334"/>
              <a:ext cx="1131888" cy="957089"/>
              <a:chOff x="2747369" y="2570337"/>
              <a:chExt cx="1131888" cy="957089"/>
            </a:xfrm>
          </p:grpSpPr>
          <p:sp>
            <p:nvSpPr>
              <p:cNvPr id="14" name="PA-işḻidê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47369" y="2570337"/>
                <a:ext cx="1131888" cy="946150"/>
              </a:xfrm>
              <a:custGeom>
                <a:avLst/>
                <a:gdLst>
                  <a:gd name="T0" fmla="*/ 67 w 343"/>
                  <a:gd name="T1" fmla="*/ 0 h 287"/>
                  <a:gd name="T2" fmla="*/ 286 w 343"/>
                  <a:gd name="T3" fmla="*/ 287 h 287"/>
                  <a:gd name="T4" fmla="*/ 67 w 343"/>
                  <a:gd name="T5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" h="287">
                    <a:moveTo>
                      <a:pt x="67" y="0"/>
                    </a:moveTo>
                    <a:cubicBezTo>
                      <a:pt x="67" y="0"/>
                      <a:pt x="0" y="268"/>
                      <a:pt x="286" y="287"/>
                    </a:cubicBezTo>
                    <a:cubicBezTo>
                      <a:pt x="343" y="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B1B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PA-íṥļïḓè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084513" y="2690813"/>
                <a:ext cx="649288" cy="836613"/>
              </a:xfrm>
              <a:custGeom>
                <a:avLst/>
                <a:gdLst>
                  <a:gd name="T0" fmla="*/ 150 w 197"/>
                  <a:gd name="T1" fmla="*/ 51 h 254"/>
                  <a:gd name="T2" fmla="*/ 141 w 197"/>
                  <a:gd name="T3" fmla="*/ 111 h 254"/>
                  <a:gd name="T4" fmla="*/ 135 w 197"/>
                  <a:gd name="T5" fmla="*/ 153 h 254"/>
                  <a:gd name="T6" fmla="*/ 134 w 197"/>
                  <a:gd name="T7" fmla="*/ 167 h 254"/>
                  <a:gd name="T8" fmla="*/ 133 w 197"/>
                  <a:gd name="T9" fmla="*/ 168 h 254"/>
                  <a:gd name="T10" fmla="*/ 66 w 197"/>
                  <a:gd name="T11" fmla="*/ 79 h 254"/>
                  <a:gd name="T12" fmla="*/ 75 w 197"/>
                  <a:gd name="T13" fmla="*/ 13 h 254"/>
                  <a:gd name="T14" fmla="*/ 71 w 197"/>
                  <a:gd name="T15" fmla="*/ 13 h 254"/>
                  <a:gd name="T16" fmla="*/ 63 w 197"/>
                  <a:gd name="T17" fmla="*/ 75 h 254"/>
                  <a:gd name="T18" fmla="*/ 6 w 197"/>
                  <a:gd name="T19" fmla="*/ 0 h 254"/>
                  <a:gd name="T20" fmla="*/ 3 w 197"/>
                  <a:gd name="T21" fmla="*/ 2 h 254"/>
                  <a:gd name="T22" fmla="*/ 92 w 197"/>
                  <a:gd name="T23" fmla="*/ 119 h 254"/>
                  <a:gd name="T24" fmla="*/ 0 w 197"/>
                  <a:gd name="T25" fmla="*/ 107 h 254"/>
                  <a:gd name="T26" fmla="*/ 0 w 197"/>
                  <a:gd name="T27" fmla="*/ 110 h 254"/>
                  <a:gd name="T28" fmla="*/ 95 w 197"/>
                  <a:gd name="T29" fmla="*/ 123 h 254"/>
                  <a:gd name="T30" fmla="*/ 153 w 197"/>
                  <a:gd name="T31" fmla="*/ 200 h 254"/>
                  <a:gd name="T32" fmla="*/ 61 w 197"/>
                  <a:gd name="T33" fmla="*/ 202 h 254"/>
                  <a:gd name="T34" fmla="*/ 61 w 197"/>
                  <a:gd name="T35" fmla="*/ 205 h 254"/>
                  <a:gd name="T36" fmla="*/ 156 w 197"/>
                  <a:gd name="T37" fmla="*/ 203 h 254"/>
                  <a:gd name="T38" fmla="*/ 195 w 197"/>
                  <a:gd name="T39" fmla="*/ 254 h 254"/>
                  <a:gd name="T40" fmla="*/ 197 w 197"/>
                  <a:gd name="T41" fmla="*/ 252 h 254"/>
                  <a:gd name="T42" fmla="*/ 137 w 197"/>
                  <a:gd name="T43" fmla="*/ 172 h 254"/>
                  <a:gd name="T44" fmla="*/ 137 w 197"/>
                  <a:gd name="T45" fmla="*/ 170 h 254"/>
                  <a:gd name="T46" fmla="*/ 145 w 197"/>
                  <a:gd name="T47" fmla="*/ 104 h 254"/>
                  <a:gd name="T48" fmla="*/ 151 w 197"/>
                  <a:gd name="T49" fmla="*/ 67 h 254"/>
                  <a:gd name="T50" fmla="*/ 152 w 197"/>
                  <a:gd name="T51" fmla="*/ 56 h 254"/>
                  <a:gd name="T52" fmla="*/ 153 w 197"/>
                  <a:gd name="T53" fmla="*/ 51 h 254"/>
                  <a:gd name="T54" fmla="*/ 150 w 197"/>
                  <a:gd name="T55" fmla="*/ 5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254">
                    <a:moveTo>
                      <a:pt x="150" y="51"/>
                    </a:moveTo>
                    <a:cubicBezTo>
                      <a:pt x="150" y="51"/>
                      <a:pt x="145" y="81"/>
                      <a:pt x="141" y="111"/>
                    </a:cubicBezTo>
                    <a:cubicBezTo>
                      <a:pt x="139" y="126"/>
                      <a:pt x="137" y="141"/>
                      <a:pt x="135" y="153"/>
                    </a:cubicBezTo>
                    <a:cubicBezTo>
                      <a:pt x="135" y="158"/>
                      <a:pt x="134" y="163"/>
                      <a:pt x="134" y="167"/>
                    </a:cubicBezTo>
                    <a:cubicBezTo>
                      <a:pt x="133" y="167"/>
                      <a:pt x="133" y="167"/>
                      <a:pt x="133" y="168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153" y="200"/>
                      <a:pt x="153" y="200"/>
                      <a:pt x="153" y="200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61" y="205"/>
                      <a:pt x="61" y="205"/>
                      <a:pt x="61" y="205"/>
                    </a:cubicBezTo>
                    <a:cubicBezTo>
                      <a:pt x="156" y="203"/>
                      <a:pt x="156" y="203"/>
                      <a:pt x="156" y="203"/>
                    </a:cubicBezTo>
                    <a:cubicBezTo>
                      <a:pt x="195" y="254"/>
                      <a:pt x="195" y="254"/>
                      <a:pt x="195" y="254"/>
                    </a:cubicBezTo>
                    <a:cubicBezTo>
                      <a:pt x="197" y="252"/>
                      <a:pt x="197" y="252"/>
                      <a:pt x="197" y="252"/>
                    </a:cubicBezTo>
                    <a:cubicBezTo>
                      <a:pt x="137" y="172"/>
                      <a:pt x="137" y="172"/>
                      <a:pt x="137" y="172"/>
                    </a:cubicBezTo>
                    <a:cubicBezTo>
                      <a:pt x="137" y="171"/>
                      <a:pt x="137" y="171"/>
                      <a:pt x="137" y="170"/>
                    </a:cubicBezTo>
                    <a:cubicBezTo>
                      <a:pt x="138" y="161"/>
                      <a:pt x="142" y="131"/>
                      <a:pt x="145" y="104"/>
                    </a:cubicBezTo>
                    <a:cubicBezTo>
                      <a:pt x="147" y="90"/>
                      <a:pt x="149" y="77"/>
                      <a:pt x="151" y="67"/>
                    </a:cubicBezTo>
                    <a:cubicBezTo>
                      <a:pt x="151" y="63"/>
                      <a:pt x="152" y="59"/>
                      <a:pt x="152" y="56"/>
                    </a:cubicBezTo>
                    <a:cubicBezTo>
                      <a:pt x="153" y="53"/>
                      <a:pt x="153" y="51"/>
                      <a:pt x="153" y="51"/>
                    </a:cubicBezTo>
                    <a:lnTo>
                      <a:pt x="15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15882419">
              <a:off x="5084517" y="3542298"/>
              <a:ext cx="952500" cy="1138238"/>
              <a:chOff x="4519613" y="3784601"/>
              <a:chExt cx="952500" cy="1138238"/>
            </a:xfrm>
          </p:grpSpPr>
          <p:sp>
            <p:nvSpPr>
              <p:cNvPr id="12" name="PA-isľíḍe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4519613" y="3784601"/>
                <a:ext cx="952500" cy="1138238"/>
              </a:xfrm>
              <a:custGeom>
                <a:avLst/>
                <a:gdLst>
                  <a:gd name="T0" fmla="*/ 289 w 289"/>
                  <a:gd name="T1" fmla="*/ 209 h 345"/>
                  <a:gd name="T2" fmla="*/ 0 w 289"/>
                  <a:gd name="T3" fmla="*/ 132 h 345"/>
                  <a:gd name="T4" fmla="*/ 289 w 289"/>
                  <a:gd name="T5" fmla="*/ 20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" h="345">
                    <a:moveTo>
                      <a:pt x="289" y="209"/>
                    </a:moveTo>
                    <a:cubicBezTo>
                      <a:pt x="289" y="209"/>
                      <a:pt x="104" y="345"/>
                      <a:pt x="0" y="132"/>
                    </a:cubicBezTo>
                    <a:cubicBezTo>
                      <a:pt x="196" y="0"/>
                      <a:pt x="289" y="209"/>
                      <a:pt x="289" y="209"/>
                    </a:cubicBezTo>
                    <a:close/>
                  </a:path>
                </a:pathLst>
              </a:custGeom>
              <a:solidFill>
                <a:srgbClr val="DFE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PA-iṩľîḓé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4611688" y="4144963"/>
                <a:ext cx="838200" cy="447675"/>
              </a:xfrm>
              <a:custGeom>
                <a:avLst/>
                <a:gdLst>
                  <a:gd name="T0" fmla="*/ 169 w 254"/>
                  <a:gd name="T1" fmla="*/ 3 h 136"/>
                  <a:gd name="T2" fmla="*/ 126 w 254"/>
                  <a:gd name="T3" fmla="*/ 28 h 136"/>
                  <a:gd name="T4" fmla="*/ 96 w 254"/>
                  <a:gd name="T5" fmla="*/ 46 h 136"/>
                  <a:gd name="T6" fmla="*/ 86 w 254"/>
                  <a:gd name="T7" fmla="*/ 51 h 136"/>
                  <a:gd name="T8" fmla="*/ 85 w 254"/>
                  <a:gd name="T9" fmla="*/ 52 h 136"/>
                  <a:gd name="T10" fmla="*/ 175 w 254"/>
                  <a:gd name="T11" fmla="*/ 76 h 136"/>
                  <a:gd name="T12" fmla="*/ 222 w 254"/>
                  <a:gd name="T13" fmla="*/ 48 h 136"/>
                  <a:gd name="T14" fmla="*/ 223 w 254"/>
                  <a:gd name="T15" fmla="*/ 51 h 136"/>
                  <a:gd name="T16" fmla="*/ 179 w 254"/>
                  <a:gd name="T17" fmla="*/ 77 h 136"/>
                  <a:gd name="T18" fmla="*/ 254 w 254"/>
                  <a:gd name="T19" fmla="*/ 97 h 136"/>
                  <a:gd name="T20" fmla="*/ 253 w 254"/>
                  <a:gd name="T21" fmla="*/ 100 h 136"/>
                  <a:gd name="T22" fmla="*/ 136 w 254"/>
                  <a:gd name="T23" fmla="*/ 68 h 136"/>
                  <a:gd name="T24" fmla="*/ 174 w 254"/>
                  <a:gd name="T25" fmla="*/ 135 h 136"/>
                  <a:gd name="T26" fmla="*/ 172 w 254"/>
                  <a:gd name="T27" fmla="*/ 136 h 136"/>
                  <a:gd name="T28" fmla="*/ 132 w 254"/>
                  <a:gd name="T29" fmla="*/ 67 h 136"/>
                  <a:gd name="T30" fmla="*/ 54 w 254"/>
                  <a:gd name="T31" fmla="*/ 47 h 136"/>
                  <a:gd name="T32" fmla="*/ 82 w 254"/>
                  <a:gd name="T33" fmla="*/ 118 h 136"/>
                  <a:gd name="T34" fmla="*/ 79 w 254"/>
                  <a:gd name="T35" fmla="*/ 119 h 136"/>
                  <a:gd name="T36" fmla="*/ 51 w 254"/>
                  <a:gd name="T37" fmla="*/ 46 h 136"/>
                  <a:gd name="T38" fmla="*/ 0 w 254"/>
                  <a:gd name="T39" fmla="*/ 32 h 136"/>
                  <a:gd name="T40" fmla="*/ 0 w 254"/>
                  <a:gd name="T41" fmla="*/ 29 h 136"/>
                  <a:gd name="T42" fmla="*/ 81 w 254"/>
                  <a:gd name="T43" fmla="*/ 51 h 136"/>
                  <a:gd name="T44" fmla="*/ 82 w 254"/>
                  <a:gd name="T45" fmla="*/ 50 h 136"/>
                  <a:gd name="T46" fmla="*/ 130 w 254"/>
                  <a:gd name="T47" fmla="*/ 23 h 136"/>
                  <a:gd name="T48" fmla="*/ 156 w 254"/>
                  <a:gd name="T49" fmla="*/ 7 h 136"/>
                  <a:gd name="T50" fmla="*/ 165 w 254"/>
                  <a:gd name="T51" fmla="*/ 2 h 136"/>
                  <a:gd name="T52" fmla="*/ 168 w 254"/>
                  <a:gd name="T53" fmla="*/ 0 h 136"/>
                  <a:gd name="T54" fmla="*/ 169 w 254"/>
                  <a:gd name="T5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6">
                    <a:moveTo>
                      <a:pt x="169" y="3"/>
                    </a:moveTo>
                    <a:cubicBezTo>
                      <a:pt x="169" y="3"/>
                      <a:pt x="148" y="15"/>
                      <a:pt x="126" y="28"/>
                    </a:cubicBezTo>
                    <a:cubicBezTo>
                      <a:pt x="115" y="35"/>
                      <a:pt x="104" y="41"/>
                      <a:pt x="96" y="46"/>
                    </a:cubicBezTo>
                    <a:cubicBezTo>
                      <a:pt x="92" y="48"/>
                      <a:pt x="88" y="50"/>
                      <a:pt x="86" y="51"/>
                    </a:cubicBezTo>
                    <a:cubicBezTo>
                      <a:pt x="86" y="52"/>
                      <a:pt x="85" y="52"/>
                      <a:pt x="85" y="52"/>
                    </a:cubicBezTo>
                    <a:cubicBezTo>
                      <a:pt x="175" y="76"/>
                      <a:pt x="175" y="76"/>
                      <a:pt x="175" y="76"/>
                    </a:cubicBezTo>
                    <a:cubicBezTo>
                      <a:pt x="222" y="48"/>
                      <a:pt x="222" y="48"/>
                      <a:pt x="222" y="48"/>
                    </a:cubicBezTo>
                    <a:cubicBezTo>
                      <a:pt x="223" y="51"/>
                      <a:pt x="223" y="51"/>
                      <a:pt x="223" y="51"/>
                    </a:cubicBezTo>
                    <a:cubicBezTo>
                      <a:pt x="179" y="77"/>
                      <a:pt x="179" y="77"/>
                      <a:pt x="179" y="77"/>
                    </a:cubicBezTo>
                    <a:cubicBezTo>
                      <a:pt x="254" y="97"/>
                      <a:pt x="254" y="97"/>
                      <a:pt x="254" y="97"/>
                    </a:cubicBezTo>
                    <a:cubicBezTo>
                      <a:pt x="253" y="100"/>
                      <a:pt x="253" y="100"/>
                      <a:pt x="253" y="100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82" y="50"/>
                      <a:pt x="82" y="50"/>
                    </a:cubicBezTo>
                    <a:cubicBezTo>
                      <a:pt x="89" y="47"/>
                      <a:pt x="110" y="34"/>
                      <a:pt x="130" y="23"/>
                    </a:cubicBezTo>
                    <a:cubicBezTo>
                      <a:pt x="140" y="17"/>
                      <a:pt x="149" y="11"/>
                      <a:pt x="156" y="7"/>
                    </a:cubicBezTo>
                    <a:cubicBezTo>
                      <a:pt x="160" y="5"/>
                      <a:pt x="163" y="3"/>
                      <a:pt x="165" y="2"/>
                    </a:cubicBezTo>
                    <a:cubicBezTo>
                      <a:pt x="167" y="1"/>
                      <a:pt x="168" y="0"/>
                      <a:pt x="168" y="0"/>
                    </a:cubicBezTo>
                    <a:lnTo>
                      <a:pt x="169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4" name="PA-椭圆 3"/>
          <p:cNvSpPr/>
          <p:nvPr>
            <p:custDataLst>
              <p:tags r:id="rId11"/>
            </p:custDataLst>
          </p:nvPr>
        </p:nvSpPr>
        <p:spPr>
          <a:xfrm>
            <a:off x="-414980" y="3818284"/>
            <a:ext cx="3901284" cy="3901284"/>
          </a:xfrm>
          <a:prstGeom prst="ellipse">
            <a:avLst/>
          </a:prstGeom>
          <a:pattFill prst="dkVert">
            <a:fgClr>
              <a:srgbClr val="FEF2E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PA-组合 20"/>
          <p:cNvGrpSpPr/>
          <p:nvPr>
            <p:custDataLst>
              <p:tags r:id="rId12"/>
            </p:custDataLst>
          </p:nvPr>
        </p:nvGrpSpPr>
        <p:grpSpPr>
          <a:xfrm rot="17795394">
            <a:off x="-157263" y="3896919"/>
            <a:ext cx="2286407" cy="1987701"/>
            <a:chOff x="4408033" y="3635167"/>
            <a:chExt cx="2286407" cy="1987701"/>
          </a:xfrm>
        </p:grpSpPr>
        <p:grpSp>
          <p:nvGrpSpPr>
            <p:cNvPr id="22" name="组合 21"/>
            <p:cNvGrpSpPr/>
            <p:nvPr/>
          </p:nvGrpSpPr>
          <p:grpSpPr>
            <a:xfrm rot="2593898">
              <a:off x="4910090" y="3937580"/>
              <a:ext cx="1784350" cy="1498600"/>
              <a:chOff x="2800350" y="3108326"/>
              <a:chExt cx="1784350" cy="1498600"/>
            </a:xfrm>
          </p:grpSpPr>
          <p:sp>
            <p:nvSpPr>
              <p:cNvPr id="33" name="PA-íŝļiḍe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800350" y="3108326"/>
                <a:ext cx="1784350" cy="1498600"/>
              </a:xfrm>
              <a:custGeom>
                <a:avLst/>
                <a:gdLst>
                  <a:gd name="T0" fmla="*/ 189 w 541"/>
                  <a:gd name="T1" fmla="*/ 0 h 454"/>
                  <a:gd name="T2" fmla="*/ 360 w 541"/>
                  <a:gd name="T3" fmla="*/ 454 h 454"/>
                  <a:gd name="T4" fmla="*/ 189 w 541"/>
                  <a:gd name="T5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1" h="454">
                    <a:moveTo>
                      <a:pt x="189" y="0"/>
                    </a:moveTo>
                    <a:cubicBezTo>
                      <a:pt x="189" y="0"/>
                      <a:pt x="0" y="320"/>
                      <a:pt x="360" y="454"/>
                    </a:cubicBezTo>
                    <a:cubicBezTo>
                      <a:pt x="541" y="115"/>
                      <a:pt x="189" y="0"/>
                      <a:pt x="189" y="0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PA-iṡḻiḓe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278188" y="3144838"/>
                <a:ext cx="725488" cy="1316038"/>
              </a:xfrm>
              <a:custGeom>
                <a:avLst/>
                <a:gdLst>
                  <a:gd name="T0" fmla="*/ 216 w 220"/>
                  <a:gd name="T1" fmla="*/ 121 h 399"/>
                  <a:gd name="T2" fmla="*/ 182 w 220"/>
                  <a:gd name="T3" fmla="*/ 195 h 399"/>
                  <a:gd name="T4" fmla="*/ 158 w 220"/>
                  <a:gd name="T5" fmla="*/ 246 h 399"/>
                  <a:gd name="T6" fmla="*/ 151 w 220"/>
                  <a:gd name="T7" fmla="*/ 264 h 399"/>
                  <a:gd name="T8" fmla="*/ 150 w 220"/>
                  <a:gd name="T9" fmla="*/ 265 h 399"/>
                  <a:gd name="T10" fmla="*/ 97 w 220"/>
                  <a:gd name="T11" fmla="*/ 124 h 399"/>
                  <a:gd name="T12" fmla="*/ 134 w 220"/>
                  <a:gd name="T13" fmla="*/ 43 h 399"/>
                  <a:gd name="T14" fmla="*/ 130 w 220"/>
                  <a:gd name="T15" fmla="*/ 42 h 399"/>
                  <a:gd name="T16" fmla="*/ 95 w 220"/>
                  <a:gd name="T17" fmla="*/ 118 h 399"/>
                  <a:gd name="T18" fmla="*/ 50 w 220"/>
                  <a:gd name="T19" fmla="*/ 0 h 399"/>
                  <a:gd name="T20" fmla="*/ 46 w 220"/>
                  <a:gd name="T21" fmla="*/ 1 h 399"/>
                  <a:gd name="T22" fmla="*/ 116 w 220"/>
                  <a:gd name="T23" fmla="*/ 186 h 399"/>
                  <a:gd name="T24" fmla="*/ 2 w 220"/>
                  <a:gd name="T25" fmla="*/ 135 h 399"/>
                  <a:gd name="T26" fmla="*/ 0 w 220"/>
                  <a:gd name="T27" fmla="*/ 139 h 399"/>
                  <a:gd name="T28" fmla="*/ 118 w 220"/>
                  <a:gd name="T29" fmla="*/ 192 h 399"/>
                  <a:gd name="T30" fmla="*/ 164 w 220"/>
                  <a:gd name="T31" fmla="*/ 314 h 399"/>
                  <a:gd name="T32" fmla="*/ 44 w 220"/>
                  <a:gd name="T33" fmla="*/ 281 h 399"/>
                  <a:gd name="T34" fmla="*/ 42 w 220"/>
                  <a:gd name="T35" fmla="*/ 286 h 399"/>
                  <a:gd name="T36" fmla="*/ 166 w 220"/>
                  <a:gd name="T37" fmla="*/ 319 h 399"/>
                  <a:gd name="T38" fmla="*/ 196 w 220"/>
                  <a:gd name="T39" fmla="*/ 399 h 399"/>
                  <a:gd name="T40" fmla="*/ 200 w 220"/>
                  <a:gd name="T41" fmla="*/ 398 h 399"/>
                  <a:gd name="T42" fmla="*/ 153 w 220"/>
                  <a:gd name="T43" fmla="*/ 271 h 399"/>
                  <a:gd name="T44" fmla="*/ 154 w 220"/>
                  <a:gd name="T45" fmla="*/ 269 h 399"/>
                  <a:gd name="T46" fmla="*/ 190 w 220"/>
                  <a:gd name="T47" fmla="*/ 187 h 399"/>
                  <a:gd name="T48" fmla="*/ 211 w 220"/>
                  <a:gd name="T49" fmla="*/ 142 h 399"/>
                  <a:gd name="T50" fmla="*/ 218 w 220"/>
                  <a:gd name="T51" fmla="*/ 128 h 399"/>
                  <a:gd name="T52" fmla="*/ 220 w 220"/>
                  <a:gd name="T53" fmla="*/ 123 h 399"/>
                  <a:gd name="T54" fmla="*/ 216 w 220"/>
                  <a:gd name="T55" fmla="*/ 12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99">
                    <a:moveTo>
                      <a:pt x="216" y="121"/>
                    </a:moveTo>
                    <a:cubicBezTo>
                      <a:pt x="216" y="121"/>
                      <a:pt x="199" y="158"/>
                      <a:pt x="182" y="195"/>
                    </a:cubicBezTo>
                    <a:cubicBezTo>
                      <a:pt x="173" y="213"/>
                      <a:pt x="165" y="232"/>
                      <a:pt x="158" y="246"/>
                    </a:cubicBezTo>
                    <a:cubicBezTo>
                      <a:pt x="155" y="253"/>
                      <a:pt x="153" y="259"/>
                      <a:pt x="151" y="264"/>
                    </a:cubicBezTo>
                    <a:cubicBezTo>
                      <a:pt x="151" y="264"/>
                      <a:pt x="150" y="264"/>
                      <a:pt x="150" y="265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134" y="43"/>
                      <a:pt x="134" y="43"/>
                      <a:pt x="134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95" y="118"/>
                      <a:pt x="95" y="118"/>
                      <a:pt x="95" y="118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64" y="314"/>
                      <a:pt x="164" y="314"/>
                      <a:pt x="164" y="314"/>
                    </a:cubicBezTo>
                    <a:cubicBezTo>
                      <a:pt x="44" y="281"/>
                      <a:pt x="44" y="281"/>
                      <a:pt x="44" y="281"/>
                    </a:cubicBezTo>
                    <a:cubicBezTo>
                      <a:pt x="42" y="286"/>
                      <a:pt x="42" y="286"/>
                      <a:pt x="42" y="286"/>
                    </a:cubicBezTo>
                    <a:cubicBezTo>
                      <a:pt x="166" y="319"/>
                      <a:pt x="166" y="319"/>
                      <a:pt x="166" y="319"/>
                    </a:cubicBezTo>
                    <a:cubicBezTo>
                      <a:pt x="196" y="399"/>
                      <a:pt x="196" y="399"/>
                      <a:pt x="196" y="399"/>
                    </a:cubicBezTo>
                    <a:cubicBezTo>
                      <a:pt x="200" y="398"/>
                      <a:pt x="200" y="398"/>
                      <a:pt x="200" y="398"/>
                    </a:cubicBezTo>
                    <a:cubicBezTo>
                      <a:pt x="153" y="271"/>
                      <a:pt x="153" y="271"/>
                      <a:pt x="153" y="271"/>
                    </a:cubicBezTo>
                    <a:cubicBezTo>
                      <a:pt x="153" y="271"/>
                      <a:pt x="153" y="270"/>
                      <a:pt x="154" y="269"/>
                    </a:cubicBezTo>
                    <a:cubicBezTo>
                      <a:pt x="158" y="258"/>
                      <a:pt x="175" y="221"/>
                      <a:pt x="190" y="187"/>
                    </a:cubicBezTo>
                    <a:cubicBezTo>
                      <a:pt x="198" y="170"/>
                      <a:pt x="205" y="154"/>
                      <a:pt x="211" y="142"/>
                    </a:cubicBezTo>
                    <a:cubicBezTo>
                      <a:pt x="214" y="136"/>
                      <a:pt x="216" y="131"/>
                      <a:pt x="218" y="128"/>
                    </a:cubicBezTo>
                    <a:cubicBezTo>
                      <a:pt x="219" y="125"/>
                      <a:pt x="220" y="123"/>
                      <a:pt x="220" y="123"/>
                    </a:cubicBezTo>
                    <a:lnTo>
                      <a:pt x="216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408033" y="4376680"/>
              <a:ext cx="1487488" cy="1246188"/>
              <a:chOff x="3040577" y="4212450"/>
              <a:chExt cx="1487488" cy="1246188"/>
            </a:xfrm>
          </p:grpSpPr>
          <p:sp>
            <p:nvSpPr>
              <p:cNvPr id="30" name="PA-iṩļîḓè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027488" y="4910138"/>
                <a:ext cx="12700" cy="3175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1 h 1"/>
                  <a:gd name="T4" fmla="*/ 0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PA-iSḷïḍe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040577" y="4212450"/>
                <a:ext cx="1487488" cy="1246188"/>
              </a:xfrm>
              <a:custGeom>
                <a:avLst/>
                <a:gdLst>
                  <a:gd name="T0" fmla="*/ 80 w 451"/>
                  <a:gd name="T1" fmla="*/ 0 h 378"/>
                  <a:gd name="T2" fmla="*/ 384 w 451"/>
                  <a:gd name="T3" fmla="*/ 378 h 378"/>
                  <a:gd name="T4" fmla="*/ 80 w 451"/>
                  <a:gd name="T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1" h="378">
                    <a:moveTo>
                      <a:pt x="80" y="0"/>
                    </a:moveTo>
                    <a:cubicBezTo>
                      <a:pt x="80" y="0"/>
                      <a:pt x="451" y="0"/>
                      <a:pt x="384" y="378"/>
                    </a:cubicBezTo>
                    <a:cubicBezTo>
                      <a:pt x="0" y="362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" name="PA-ïşḷïḍê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335585" y="4273496"/>
                <a:ext cx="906463" cy="1101725"/>
              </a:xfrm>
              <a:custGeom>
                <a:avLst/>
                <a:gdLst>
                  <a:gd name="T0" fmla="*/ 25 w 275"/>
                  <a:gd name="T1" fmla="*/ 207 h 334"/>
                  <a:gd name="T2" fmla="*/ 106 w 275"/>
                  <a:gd name="T3" fmla="*/ 215 h 334"/>
                  <a:gd name="T4" fmla="*/ 162 w 275"/>
                  <a:gd name="T5" fmla="*/ 221 h 334"/>
                  <a:gd name="T6" fmla="*/ 181 w 275"/>
                  <a:gd name="T7" fmla="*/ 224 h 334"/>
                  <a:gd name="T8" fmla="*/ 182 w 275"/>
                  <a:gd name="T9" fmla="*/ 224 h 334"/>
                  <a:gd name="T10" fmla="*/ 88 w 275"/>
                  <a:gd name="T11" fmla="*/ 107 h 334"/>
                  <a:gd name="T12" fmla="*/ 0 w 275"/>
                  <a:gd name="T13" fmla="*/ 97 h 334"/>
                  <a:gd name="T14" fmla="*/ 0 w 275"/>
                  <a:gd name="T15" fmla="*/ 92 h 334"/>
                  <a:gd name="T16" fmla="*/ 84 w 275"/>
                  <a:gd name="T17" fmla="*/ 102 h 334"/>
                  <a:gd name="T18" fmla="*/ 5 w 275"/>
                  <a:gd name="T19" fmla="*/ 3 h 334"/>
                  <a:gd name="T20" fmla="*/ 8 w 275"/>
                  <a:gd name="T21" fmla="*/ 0 h 334"/>
                  <a:gd name="T22" fmla="*/ 132 w 275"/>
                  <a:gd name="T23" fmla="*/ 154 h 334"/>
                  <a:gd name="T24" fmla="*/ 146 w 275"/>
                  <a:gd name="T25" fmla="*/ 30 h 334"/>
                  <a:gd name="T26" fmla="*/ 150 w 275"/>
                  <a:gd name="T27" fmla="*/ 31 h 334"/>
                  <a:gd name="T28" fmla="*/ 136 w 275"/>
                  <a:gd name="T29" fmla="*/ 159 h 334"/>
                  <a:gd name="T30" fmla="*/ 217 w 275"/>
                  <a:gd name="T31" fmla="*/ 260 h 334"/>
                  <a:gd name="T32" fmla="*/ 250 w 275"/>
                  <a:gd name="T33" fmla="*/ 140 h 334"/>
                  <a:gd name="T34" fmla="*/ 255 w 275"/>
                  <a:gd name="T35" fmla="*/ 142 h 334"/>
                  <a:gd name="T36" fmla="*/ 221 w 275"/>
                  <a:gd name="T37" fmla="*/ 265 h 334"/>
                  <a:gd name="T38" fmla="*/ 275 w 275"/>
                  <a:gd name="T39" fmla="*/ 332 h 334"/>
                  <a:gd name="T40" fmla="*/ 271 w 275"/>
                  <a:gd name="T41" fmla="*/ 334 h 334"/>
                  <a:gd name="T42" fmla="*/ 187 w 275"/>
                  <a:gd name="T43" fmla="*/ 229 h 334"/>
                  <a:gd name="T44" fmla="*/ 184 w 275"/>
                  <a:gd name="T45" fmla="*/ 229 h 334"/>
                  <a:gd name="T46" fmla="*/ 95 w 275"/>
                  <a:gd name="T47" fmla="*/ 219 h 334"/>
                  <a:gd name="T48" fmla="*/ 46 w 275"/>
                  <a:gd name="T49" fmla="*/ 214 h 334"/>
                  <a:gd name="T50" fmla="*/ 30 w 275"/>
                  <a:gd name="T51" fmla="*/ 212 h 334"/>
                  <a:gd name="T52" fmla="*/ 24 w 275"/>
                  <a:gd name="T53" fmla="*/ 212 h 334"/>
                  <a:gd name="T54" fmla="*/ 25 w 275"/>
                  <a:gd name="T55" fmla="*/ 207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5" h="334">
                    <a:moveTo>
                      <a:pt x="25" y="207"/>
                    </a:moveTo>
                    <a:cubicBezTo>
                      <a:pt x="25" y="207"/>
                      <a:pt x="65" y="211"/>
                      <a:pt x="106" y="215"/>
                    </a:cubicBezTo>
                    <a:cubicBezTo>
                      <a:pt x="126" y="217"/>
                      <a:pt x="147" y="220"/>
                      <a:pt x="162" y="221"/>
                    </a:cubicBezTo>
                    <a:cubicBezTo>
                      <a:pt x="170" y="222"/>
                      <a:pt x="176" y="223"/>
                      <a:pt x="181" y="224"/>
                    </a:cubicBezTo>
                    <a:cubicBezTo>
                      <a:pt x="181" y="224"/>
                      <a:pt x="182" y="224"/>
                      <a:pt x="182" y="224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2" y="154"/>
                      <a:pt x="132" y="154"/>
                      <a:pt x="132" y="154"/>
                    </a:cubicBezTo>
                    <a:cubicBezTo>
                      <a:pt x="146" y="30"/>
                      <a:pt x="146" y="30"/>
                      <a:pt x="146" y="30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217" y="260"/>
                      <a:pt x="217" y="260"/>
                      <a:pt x="217" y="260"/>
                    </a:cubicBezTo>
                    <a:cubicBezTo>
                      <a:pt x="250" y="140"/>
                      <a:pt x="250" y="140"/>
                      <a:pt x="250" y="140"/>
                    </a:cubicBezTo>
                    <a:cubicBezTo>
                      <a:pt x="255" y="142"/>
                      <a:pt x="255" y="142"/>
                      <a:pt x="255" y="142"/>
                    </a:cubicBezTo>
                    <a:cubicBezTo>
                      <a:pt x="221" y="265"/>
                      <a:pt x="221" y="265"/>
                      <a:pt x="221" y="265"/>
                    </a:cubicBezTo>
                    <a:cubicBezTo>
                      <a:pt x="275" y="332"/>
                      <a:pt x="275" y="332"/>
                      <a:pt x="275" y="332"/>
                    </a:cubicBezTo>
                    <a:cubicBezTo>
                      <a:pt x="271" y="334"/>
                      <a:pt x="271" y="334"/>
                      <a:pt x="271" y="334"/>
                    </a:cubicBezTo>
                    <a:cubicBezTo>
                      <a:pt x="187" y="229"/>
                      <a:pt x="187" y="229"/>
                      <a:pt x="187" y="229"/>
                    </a:cubicBezTo>
                    <a:cubicBezTo>
                      <a:pt x="186" y="229"/>
                      <a:pt x="185" y="229"/>
                      <a:pt x="184" y="229"/>
                    </a:cubicBezTo>
                    <a:cubicBezTo>
                      <a:pt x="172" y="227"/>
                      <a:pt x="132" y="223"/>
                      <a:pt x="95" y="219"/>
                    </a:cubicBezTo>
                    <a:cubicBezTo>
                      <a:pt x="77" y="217"/>
                      <a:pt x="59" y="215"/>
                      <a:pt x="46" y="214"/>
                    </a:cubicBezTo>
                    <a:cubicBezTo>
                      <a:pt x="39" y="213"/>
                      <a:pt x="34" y="213"/>
                      <a:pt x="30" y="212"/>
                    </a:cubicBezTo>
                    <a:cubicBezTo>
                      <a:pt x="26" y="212"/>
                      <a:pt x="24" y="212"/>
                      <a:pt x="24" y="212"/>
                    </a:cubicBezTo>
                    <a:lnTo>
                      <a:pt x="25" y="2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521905">
              <a:off x="4697770" y="3803334"/>
              <a:ext cx="1131888" cy="957089"/>
              <a:chOff x="2747369" y="2570337"/>
              <a:chExt cx="1131888" cy="957089"/>
            </a:xfrm>
          </p:grpSpPr>
          <p:sp>
            <p:nvSpPr>
              <p:cNvPr id="28" name="PA-işḻidê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747369" y="2570337"/>
                <a:ext cx="1131888" cy="946150"/>
              </a:xfrm>
              <a:custGeom>
                <a:avLst/>
                <a:gdLst>
                  <a:gd name="T0" fmla="*/ 67 w 343"/>
                  <a:gd name="T1" fmla="*/ 0 h 287"/>
                  <a:gd name="T2" fmla="*/ 286 w 343"/>
                  <a:gd name="T3" fmla="*/ 287 h 287"/>
                  <a:gd name="T4" fmla="*/ 67 w 343"/>
                  <a:gd name="T5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" h="287">
                    <a:moveTo>
                      <a:pt x="67" y="0"/>
                    </a:moveTo>
                    <a:cubicBezTo>
                      <a:pt x="67" y="0"/>
                      <a:pt x="0" y="268"/>
                      <a:pt x="286" y="287"/>
                    </a:cubicBezTo>
                    <a:cubicBezTo>
                      <a:pt x="343" y="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B1B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PA-íṥļïḓè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084513" y="2690813"/>
                <a:ext cx="649288" cy="836613"/>
              </a:xfrm>
              <a:custGeom>
                <a:avLst/>
                <a:gdLst>
                  <a:gd name="T0" fmla="*/ 150 w 197"/>
                  <a:gd name="T1" fmla="*/ 51 h 254"/>
                  <a:gd name="T2" fmla="*/ 141 w 197"/>
                  <a:gd name="T3" fmla="*/ 111 h 254"/>
                  <a:gd name="T4" fmla="*/ 135 w 197"/>
                  <a:gd name="T5" fmla="*/ 153 h 254"/>
                  <a:gd name="T6" fmla="*/ 134 w 197"/>
                  <a:gd name="T7" fmla="*/ 167 h 254"/>
                  <a:gd name="T8" fmla="*/ 133 w 197"/>
                  <a:gd name="T9" fmla="*/ 168 h 254"/>
                  <a:gd name="T10" fmla="*/ 66 w 197"/>
                  <a:gd name="T11" fmla="*/ 79 h 254"/>
                  <a:gd name="T12" fmla="*/ 75 w 197"/>
                  <a:gd name="T13" fmla="*/ 13 h 254"/>
                  <a:gd name="T14" fmla="*/ 71 w 197"/>
                  <a:gd name="T15" fmla="*/ 13 h 254"/>
                  <a:gd name="T16" fmla="*/ 63 w 197"/>
                  <a:gd name="T17" fmla="*/ 75 h 254"/>
                  <a:gd name="T18" fmla="*/ 6 w 197"/>
                  <a:gd name="T19" fmla="*/ 0 h 254"/>
                  <a:gd name="T20" fmla="*/ 3 w 197"/>
                  <a:gd name="T21" fmla="*/ 2 h 254"/>
                  <a:gd name="T22" fmla="*/ 92 w 197"/>
                  <a:gd name="T23" fmla="*/ 119 h 254"/>
                  <a:gd name="T24" fmla="*/ 0 w 197"/>
                  <a:gd name="T25" fmla="*/ 107 h 254"/>
                  <a:gd name="T26" fmla="*/ 0 w 197"/>
                  <a:gd name="T27" fmla="*/ 110 h 254"/>
                  <a:gd name="T28" fmla="*/ 95 w 197"/>
                  <a:gd name="T29" fmla="*/ 123 h 254"/>
                  <a:gd name="T30" fmla="*/ 153 w 197"/>
                  <a:gd name="T31" fmla="*/ 200 h 254"/>
                  <a:gd name="T32" fmla="*/ 61 w 197"/>
                  <a:gd name="T33" fmla="*/ 202 h 254"/>
                  <a:gd name="T34" fmla="*/ 61 w 197"/>
                  <a:gd name="T35" fmla="*/ 205 h 254"/>
                  <a:gd name="T36" fmla="*/ 156 w 197"/>
                  <a:gd name="T37" fmla="*/ 203 h 254"/>
                  <a:gd name="T38" fmla="*/ 195 w 197"/>
                  <a:gd name="T39" fmla="*/ 254 h 254"/>
                  <a:gd name="T40" fmla="*/ 197 w 197"/>
                  <a:gd name="T41" fmla="*/ 252 h 254"/>
                  <a:gd name="T42" fmla="*/ 137 w 197"/>
                  <a:gd name="T43" fmla="*/ 172 h 254"/>
                  <a:gd name="T44" fmla="*/ 137 w 197"/>
                  <a:gd name="T45" fmla="*/ 170 h 254"/>
                  <a:gd name="T46" fmla="*/ 145 w 197"/>
                  <a:gd name="T47" fmla="*/ 104 h 254"/>
                  <a:gd name="T48" fmla="*/ 151 w 197"/>
                  <a:gd name="T49" fmla="*/ 67 h 254"/>
                  <a:gd name="T50" fmla="*/ 152 w 197"/>
                  <a:gd name="T51" fmla="*/ 56 h 254"/>
                  <a:gd name="T52" fmla="*/ 153 w 197"/>
                  <a:gd name="T53" fmla="*/ 51 h 254"/>
                  <a:gd name="T54" fmla="*/ 150 w 197"/>
                  <a:gd name="T55" fmla="*/ 5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254">
                    <a:moveTo>
                      <a:pt x="150" y="51"/>
                    </a:moveTo>
                    <a:cubicBezTo>
                      <a:pt x="150" y="51"/>
                      <a:pt x="145" y="81"/>
                      <a:pt x="141" y="111"/>
                    </a:cubicBezTo>
                    <a:cubicBezTo>
                      <a:pt x="139" y="126"/>
                      <a:pt x="137" y="141"/>
                      <a:pt x="135" y="153"/>
                    </a:cubicBezTo>
                    <a:cubicBezTo>
                      <a:pt x="135" y="158"/>
                      <a:pt x="134" y="163"/>
                      <a:pt x="134" y="167"/>
                    </a:cubicBezTo>
                    <a:cubicBezTo>
                      <a:pt x="133" y="167"/>
                      <a:pt x="133" y="167"/>
                      <a:pt x="133" y="168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153" y="200"/>
                      <a:pt x="153" y="200"/>
                      <a:pt x="153" y="200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61" y="205"/>
                      <a:pt x="61" y="205"/>
                      <a:pt x="61" y="205"/>
                    </a:cubicBezTo>
                    <a:cubicBezTo>
                      <a:pt x="156" y="203"/>
                      <a:pt x="156" y="203"/>
                      <a:pt x="156" y="203"/>
                    </a:cubicBezTo>
                    <a:cubicBezTo>
                      <a:pt x="195" y="254"/>
                      <a:pt x="195" y="254"/>
                      <a:pt x="195" y="254"/>
                    </a:cubicBezTo>
                    <a:cubicBezTo>
                      <a:pt x="197" y="252"/>
                      <a:pt x="197" y="252"/>
                      <a:pt x="197" y="252"/>
                    </a:cubicBezTo>
                    <a:cubicBezTo>
                      <a:pt x="137" y="172"/>
                      <a:pt x="137" y="172"/>
                      <a:pt x="137" y="172"/>
                    </a:cubicBezTo>
                    <a:cubicBezTo>
                      <a:pt x="137" y="171"/>
                      <a:pt x="137" y="171"/>
                      <a:pt x="137" y="170"/>
                    </a:cubicBezTo>
                    <a:cubicBezTo>
                      <a:pt x="138" y="161"/>
                      <a:pt x="142" y="131"/>
                      <a:pt x="145" y="104"/>
                    </a:cubicBezTo>
                    <a:cubicBezTo>
                      <a:pt x="147" y="90"/>
                      <a:pt x="149" y="77"/>
                      <a:pt x="151" y="67"/>
                    </a:cubicBezTo>
                    <a:cubicBezTo>
                      <a:pt x="151" y="63"/>
                      <a:pt x="152" y="59"/>
                      <a:pt x="152" y="56"/>
                    </a:cubicBezTo>
                    <a:cubicBezTo>
                      <a:pt x="153" y="53"/>
                      <a:pt x="153" y="51"/>
                      <a:pt x="153" y="51"/>
                    </a:cubicBezTo>
                    <a:lnTo>
                      <a:pt x="15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5882419">
              <a:off x="5084517" y="3542298"/>
              <a:ext cx="952500" cy="1138238"/>
              <a:chOff x="4519613" y="3784601"/>
              <a:chExt cx="952500" cy="1138238"/>
            </a:xfrm>
          </p:grpSpPr>
          <p:sp>
            <p:nvSpPr>
              <p:cNvPr id="26" name="PA-isľíḍe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519613" y="3784601"/>
                <a:ext cx="952500" cy="1138238"/>
              </a:xfrm>
              <a:custGeom>
                <a:avLst/>
                <a:gdLst>
                  <a:gd name="T0" fmla="*/ 289 w 289"/>
                  <a:gd name="T1" fmla="*/ 209 h 345"/>
                  <a:gd name="T2" fmla="*/ 0 w 289"/>
                  <a:gd name="T3" fmla="*/ 132 h 345"/>
                  <a:gd name="T4" fmla="*/ 289 w 289"/>
                  <a:gd name="T5" fmla="*/ 20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" h="345">
                    <a:moveTo>
                      <a:pt x="289" y="209"/>
                    </a:moveTo>
                    <a:cubicBezTo>
                      <a:pt x="289" y="209"/>
                      <a:pt x="104" y="345"/>
                      <a:pt x="0" y="132"/>
                    </a:cubicBezTo>
                    <a:cubicBezTo>
                      <a:pt x="196" y="0"/>
                      <a:pt x="289" y="209"/>
                      <a:pt x="289" y="209"/>
                    </a:cubicBezTo>
                    <a:close/>
                  </a:path>
                </a:pathLst>
              </a:custGeom>
              <a:solidFill>
                <a:srgbClr val="DFE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PA-iṩľîḓé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11688" y="4144963"/>
                <a:ext cx="838200" cy="447675"/>
              </a:xfrm>
              <a:custGeom>
                <a:avLst/>
                <a:gdLst>
                  <a:gd name="T0" fmla="*/ 169 w 254"/>
                  <a:gd name="T1" fmla="*/ 3 h 136"/>
                  <a:gd name="T2" fmla="*/ 126 w 254"/>
                  <a:gd name="T3" fmla="*/ 28 h 136"/>
                  <a:gd name="T4" fmla="*/ 96 w 254"/>
                  <a:gd name="T5" fmla="*/ 46 h 136"/>
                  <a:gd name="T6" fmla="*/ 86 w 254"/>
                  <a:gd name="T7" fmla="*/ 51 h 136"/>
                  <a:gd name="T8" fmla="*/ 85 w 254"/>
                  <a:gd name="T9" fmla="*/ 52 h 136"/>
                  <a:gd name="T10" fmla="*/ 175 w 254"/>
                  <a:gd name="T11" fmla="*/ 76 h 136"/>
                  <a:gd name="T12" fmla="*/ 222 w 254"/>
                  <a:gd name="T13" fmla="*/ 48 h 136"/>
                  <a:gd name="T14" fmla="*/ 223 w 254"/>
                  <a:gd name="T15" fmla="*/ 51 h 136"/>
                  <a:gd name="T16" fmla="*/ 179 w 254"/>
                  <a:gd name="T17" fmla="*/ 77 h 136"/>
                  <a:gd name="T18" fmla="*/ 254 w 254"/>
                  <a:gd name="T19" fmla="*/ 97 h 136"/>
                  <a:gd name="T20" fmla="*/ 253 w 254"/>
                  <a:gd name="T21" fmla="*/ 100 h 136"/>
                  <a:gd name="T22" fmla="*/ 136 w 254"/>
                  <a:gd name="T23" fmla="*/ 68 h 136"/>
                  <a:gd name="T24" fmla="*/ 174 w 254"/>
                  <a:gd name="T25" fmla="*/ 135 h 136"/>
                  <a:gd name="T26" fmla="*/ 172 w 254"/>
                  <a:gd name="T27" fmla="*/ 136 h 136"/>
                  <a:gd name="T28" fmla="*/ 132 w 254"/>
                  <a:gd name="T29" fmla="*/ 67 h 136"/>
                  <a:gd name="T30" fmla="*/ 54 w 254"/>
                  <a:gd name="T31" fmla="*/ 47 h 136"/>
                  <a:gd name="T32" fmla="*/ 82 w 254"/>
                  <a:gd name="T33" fmla="*/ 118 h 136"/>
                  <a:gd name="T34" fmla="*/ 79 w 254"/>
                  <a:gd name="T35" fmla="*/ 119 h 136"/>
                  <a:gd name="T36" fmla="*/ 51 w 254"/>
                  <a:gd name="T37" fmla="*/ 46 h 136"/>
                  <a:gd name="T38" fmla="*/ 0 w 254"/>
                  <a:gd name="T39" fmla="*/ 32 h 136"/>
                  <a:gd name="T40" fmla="*/ 0 w 254"/>
                  <a:gd name="T41" fmla="*/ 29 h 136"/>
                  <a:gd name="T42" fmla="*/ 81 w 254"/>
                  <a:gd name="T43" fmla="*/ 51 h 136"/>
                  <a:gd name="T44" fmla="*/ 82 w 254"/>
                  <a:gd name="T45" fmla="*/ 50 h 136"/>
                  <a:gd name="T46" fmla="*/ 130 w 254"/>
                  <a:gd name="T47" fmla="*/ 23 h 136"/>
                  <a:gd name="T48" fmla="*/ 156 w 254"/>
                  <a:gd name="T49" fmla="*/ 7 h 136"/>
                  <a:gd name="T50" fmla="*/ 165 w 254"/>
                  <a:gd name="T51" fmla="*/ 2 h 136"/>
                  <a:gd name="T52" fmla="*/ 168 w 254"/>
                  <a:gd name="T53" fmla="*/ 0 h 136"/>
                  <a:gd name="T54" fmla="*/ 169 w 254"/>
                  <a:gd name="T5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6">
                    <a:moveTo>
                      <a:pt x="169" y="3"/>
                    </a:moveTo>
                    <a:cubicBezTo>
                      <a:pt x="169" y="3"/>
                      <a:pt x="148" y="15"/>
                      <a:pt x="126" y="28"/>
                    </a:cubicBezTo>
                    <a:cubicBezTo>
                      <a:pt x="115" y="35"/>
                      <a:pt x="104" y="41"/>
                      <a:pt x="96" y="46"/>
                    </a:cubicBezTo>
                    <a:cubicBezTo>
                      <a:pt x="92" y="48"/>
                      <a:pt x="88" y="50"/>
                      <a:pt x="86" y="51"/>
                    </a:cubicBezTo>
                    <a:cubicBezTo>
                      <a:pt x="86" y="52"/>
                      <a:pt x="85" y="52"/>
                      <a:pt x="85" y="52"/>
                    </a:cubicBezTo>
                    <a:cubicBezTo>
                      <a:pt x="175" y="76"/>
                      <a:pt x="175" y="76"/>
                      <a:pt x="175" y="76"/>
                    </a:cubicBezTo>
                    <a:cubicBezTo>
                      <a:pt x="222" y="48"/>
                      <a:pt x="222" y="48"/>
                      <a:pt x="222" y="48"/>
                    </a:cubicBezTo>
                    <a:cubicBezTo>
                      <a:pt x="223" y="51"/>
                      <a:pt x="223" y="51"/>
                      <a:pt x="223" y="51"/>
                    </a:cubicBezTo>
                    <a:cubicBezTo>
                      <a:pt x="179" y="77"/>
                      <a:pt x="179" y="77"/>
                      <a:pt x="179" y="77"/>
                    </a:cubicBezTo>
                    <a:cubicBezTo>
                      <a:pt x="254" y="97"/>
                      <a:pt x="254" y="97"/>
                      <a:pt x="254" y="97"/>
                    </a:cubicBezTo>
                    <a:cubicBezTo>
                      <a:pt x="253" y="100"/>
                      <a:pt x="253" y="100"/>
                      <a:pt x="253" y="100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82" y="50"/>
                      <a:pt x="82" y="50"/>
                    </a:cubicBezTo>
                    <a:cubicBezTo>
                      <a:pt x="89" y="47"/>
                      <a:pt x="110" y="34"/>
                      <a:pt x="130" y="23"/>
                    </a:cubicBezTo>
                    <a:cubicBezTo>
                      <a:pt x="140" y="17"/>
                      <a:pt x="149" y="11"/>
                      <a:pt x="156" y="7"/>
                    </a:cubicBezTo>
                    <a:cubicBezTo>
                      <a:pt x="160" y="5"/>
                      <a:pt x="163" y="3"/>
                      <a:pt x="165" y="2"/>
                    </a:cubicBezTo>
                    <a:cubicBezTo>
                      <a:pt x="167" y="1"/>
                      <a:pt x="168" y="0"/>
                      <a:pt x="168" y="0"/>
                    </a:cubicBezTo>
                    <a:lnTo>
                      <a:pt x="169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5" name="PA-椭圆 4"/>
          <p:cNvSpPr/>
          <p:nvPr>
            <p:custDataLst>
              <p:tags r:id="rId22"/>
            </p:custDataLst>
          </p:nvPr>
        </p:nvSpPr>
        <p:spPr>
          <a:xfrm>
            <a:off x="169344" y="-1530213"/>
            <a:ext cx="7968549" cy="7968549"/>
          </a:xfrm>
          <a:prstGeom prst="ellipse">
            <a:avLst/>
          </a:prstGeom>
          <a:solidFill>
            <a:srgbClr val="C7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椭圆 5"/>
          <p:cNvSpPr/>
          <p:nvPr>
            <p:custDataLst>
              <p:tags r:id="rId23"/>
            </p:custDataLst>
          </p:nvPr>
        </p:nvSpPr>
        <p:spPr>
          <a:xfrm>
            <a:off x="5674186" y="-268411"/>
            <a:ext cx="3505809" cy="3505809"/>
          </a:xfrm>
          <a:prstGeom prst="ellipse">
            <a:avLst/>
          </a:prstGeom>
          <a:solidFill>
            <a:srgbClr val="FEF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文本框 1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804863" y="603758"/>
            <a:ext cx="3375132" cy="163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560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60000"/>
              <a:buNone/>
            </a:pPr>
            <a:r>
              <a:rPr lang="en-US" altLang="zh-CN" sz="6000">
                <a:solidFill>
                  <a:srgbClr val="767CA2"/>
                </a:solidFill>
                <a:latin typeface="黑体" panose="02010609060101010101" charset="-122"/>
                <a:ea typeface="黑体" panose="02010609060101010101" charset="-122"/>
              </a:rPr>
              <a:t>Part</a:t>
            </a:r>
            <a:endParaRPr lang="zh-CN" altLang="en-US" sz="6000" dirty="0">
              <a:solidFill>
                <a:srgbClr val="767CA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" name="PA-文本框 1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73672" y="1270951"/>
            <a:ext cx="3375132" cy="163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560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60000"/>
              <a:buNone/>
            </a:pPr>
            <a:r>
              <a:rPr lang="en-US" altLang="zh-CN" sz="5400" dirty="0">
                <a:solidFill>
                  <a:srgbClr val="767CA2"/>
                </a:solidFill>
                <a:latin typeface="Raleway Thin" panose="020B0203030101060003" pitchFamily="34" charset="0"/>
                <a:ea typeface="黑体" panose="02010609060101010101" charset="-122"/>
              </a:rPr>
              <a:t>2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系统实现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37" name="PA-文本占位符 6"/>
          <p:cNvSpPr txBox="1"/>
          <p:nvPr>
            <p:custDataLst>
              <p:tags r:id="rId26"/>
            </p:custDataLst>
          </p:nvPr>
        </p:nvSpPr>
        <p:spPr bwMode="auto">
          <a:xfrm>
            <a:off x="2280342" y="3403796"/>
            <a:ext cx="3747823" cy="103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1600"/>
              </a:spcBef>
              <a:buClr>
                <a:srgbClr val="963B22"/>
              </a:buClr>
              <a:buSzPct val="60000"/>
              <a:buNone/>
            </a:pPr>
            <a:r>
              <a:rPr lang="zh-CN" altLang="en-US" sz="1400" dirty="0">
                <a:solidFill>
                  <a:srgbClr val="888DA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前端：</a:t>
            </a:r>
            <a:r>
              <a:rPr lang="en-US" altLang="zh-CN" sz="1400" dirty="0">
                <a:solidFill>
                  <a:srgbClr val="888DA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VUE + Element</a:t>
            </a:r>
            <a:endParaRPr lang="en-US" altLang="zh-CN" sz="1400" dirty="0">
              <a:solidFill>
                <a:srgbClr val="888DA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50000"/>
              </a:lnSpc>
              <a:spcBef>
                <a:spcPts val="1600"/>
              </a:spcBef>
              <a:buClr>
                <a:srgbClr val="963B22"/>
              </a:buClr>
              <a:buSzPct val="60000"/>
              <a:buNone/>
            </a:pPr>
            <a:r>
              <a:rPr lang="zh-CN" altLang="en-US" sz="1400" dirty="0">
                <a:solidFill>
                  <a:srgbClr val="888DA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后端：</a:t>
            </a:r>
            <a:r>
              <a:rPr lang="en-US" altLang="zh-CN" sz="1400" dirty="0">
                <a:solidFill>
                  <a:srgbClr val="888DA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NodeJs + MySql + express</a:t>
            </a:r>
            <a:br>
              <a:rPr lang="en-US" altLang="zh-CN" sz="1400" dirty="0">
                <a:solidFill>
                  <a:srgbClr val="888DA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</a:br>
            <a:br>
              <a:rPr lang="en-US" altLang="zh-CN" sz="1400" dirty="0">
                <a:solidFill>
                  <a:srgbClr val="888DA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</a:br>
            <a:r>
              <a:rPr lang="zh-CN" altLang="en-US" sz="1400" dirty="0">
                <a:solidFill>
                  <a:srgbClr val="888DA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数据库管理：</a:t>
            </a:r>
            <a:r>
              <a:rPr lang="en-US" altLang="zh-CN" sz="1400" dirty="0">
                <a:solidFill>
                  <a:srgbClr val="888DA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HeidiSQL</a:t>
            </a:r>
            <a:br>
              <a:rPr lang="en-US" altLang="zh-CN" sz="1400" dirty="0">
                <a:solidFill>
                  <a:srgbClr val="888DA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</a:br>
            <a:endParaRPr lang="en-US" altLang="zh-CN" sz="1400" dirty="0">
              <a:solidFill>
                <a:srgbClr val="888DA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50000"/>
              </a:lnSpc>
              <a:spcBef>
                <a:spcPts val="1600"/>
              </a:spcBef>
              <a:buClr>
                <a:srgbClr val="963B22"/>
              </a:buClr>
              <a:buSzPct val="60000"/>
              <a:buNone/>
            </a:pPr>
            <a:endParaRPr lang="en-US" altLang="zh-CN" sz="1400" dirty="0">
              <a:solidFill>
                <a:srgbClr val="888DA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8" name="PA-组合 37"/>
          <p:cNvGrpSpPr/>
          <p:nvPr>
            <p:custDataLst>
              <p:tags r:id="rId27"/>
            </p:custDataLst>
          </p:nvPr>
        </p:nvGrpSpPr>
        <p:grpSpPr>
          <a:xfrm>
            <a:off x="5055185" y="275640"/>
            <a:ext cx="1524000" cy="1276350"/>
            <a:chOff x="3198813" y="1925638"/>
            <a:chExt cx="1524000" cy="1276350"/>
          </a:xfrm>
        </p:grpSpPr>
        <p:sp>
          <p:nvSpPr>
            <p:cNvPr id="39" name="PA-îṥḻîḍè"/>
            <p:cNvSpPr/>
            <p:nvPr>
              <p:custDataLst>
                <p:tags r:id="rId28"/>
              </p:custDataLst>
            </p:nvPr>
          </p:nvSpPr>
          <p:spPr bwMode="auto">
            <a:xfrm>
              <a:off x="3198813" y="1925638"/>
              <a:ext cx="1524000" cy="1276350"/>
            </a:xfrm>
            <a:custGeom>
              <a:avLst/>
              <a:gdLst>
                <a:gd name="T0" fmla="*/ 304 w 462"/>
                <a:gd name="T1" fmla="*/ 0 h 387"/>
                <a:gd name="T2" fmla="*/ 151 w 462"/>
                <a:gd name="T3" fmla="*/ 387 h 387"/>
                <a:gd name="T4" fmla="*/ 304 w 462"/>
                <a:gd name="T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387">
                  <a:moveTo>
                    <a:pt x="304" y="0"/>
                  </a:moveTo>
                  <a:cubicBezTo>
                    <a:pt x="304" y="0"/>
                    <a:pt x="0" y="94"/>
                    <a:pt x="151" y="387"/>
                  </a:cubicBezTo>
                  <a:cubicBezTo>
                    <a:pt x="462" y="276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" name="PA-îṣ1ïḑe"/>
            <p:cNvSpPr/>
            <p:nvPr>
              <p:custDataLst>
                <p:tags r:id="rId29"/>
              </p:custDataLst>
            </p:nvPr>
          </p:nvSpPr>
          <p:spPr bwMode="auto">
            <a:xfrm>
              <a:off x="3638550" y="1951038"/>
              <a:ext cx="679450" cy="1125538"/>
            </a:xfrm>
            <a:custGeom>
              <a:avLst/>
              <a:gdLst>
                <a:gd name="T0" fmla="*/ 205 w 206"/>
                <a:gd name="T1" fmla="*/ 174 h 341"/>
                <a:gd name="T2" fmla="*/ 140 w 206"/>
                <a:gd name="T3" fmla="*/ 202 h 341"/>
                <a:gd name="T4" fmla="*/ 96 w 206"/>
                <a:gd name="T5" fmla="*/ 221 h 341"/>
                <a:gd name="T6" fmla="*/ 81 w 206"/>
                <a:gd name="T7" fmla="*/ 227 h 341"/>
                <a:gd name="T8" fmla="*/ 80 w 206"/>
                <a:gd name="T9" fmla="*/ 228 h 341"/>
                <a:gd name="T10" fmla="*/ 127 w 206"/>
                <a:gd name="T11" fmla="*/ 108 h 341"/>
                <a:gd name="T12" fmla="*/ 197 w 206"/>
                <a:gd name="T13" fmla="*/ 78 h 341"/>
                <a:gd name="T14" fmla="*/ 196 w 206"/>
                <a:gd name="T15" fmla="*/ 74 h 341"/>
                <a:gd name="T16" fmla="*/ 129 w 206"/>
                <a:gd name="T17" fmla="*/ 103 h 341"/>
                <a:gd name="T18" fmla="*/ 170 w 206"/>
                <a:gd name="T19" fmla="*/ 2 h 341"/>
                <a:gd name="T20" fmla="*/ 166 w 206"/>
                <a:gd name="T21" fmla="*/ 0 h 341"/>
                <a:gd name="T22" fmla="*/ 103 w 206"/>
                <a:gd name="T23" fmla="*/ 158 h 341"/>
                <a:gd name="T24" fmla="*/ 61 w 206"/>
                <a:gd name="T25" fmla="*/ 60 h 341"/>
                <a:gd name="T26" fmla="*/ 57 w 206"/>
                <a:gd name="T27" fmla="*/ 62 h 341"/>
                <a:gd name="T28" fmla="*/ 101 w 206"/>
                <a:gd name="T29" fmla="*/ 163 h 341"/>
                <a:gd name="T30" fmla="*/ 60 w 206"/>
                <a:gd name="T31" fmla="*/ 267 h 341"/>
                <a:gd name="T32" fmla="*/ 3 w 206"/>
                <a:gd name="T33" fmla="*/ 177 h 341"/>
                <a:gd name="T34" fmla="*/ 0 w 206"/>
                <a:gd name="T35" fmla="*/ 179 h 341"/>
                <a:gd name="T36" fmla="*/ 59 w 206"/>
                <a:gd name="T37" fmla="*/ 271 h 341"/>
                <a:gd name="T38" fmla="*/ 32 w 206"/>
                <a:gd name="T39" fmla="*/ 340 h 341"/>
                <a:gd name="T40" fmla="*/ 35 w 206"/>
                <a:gd name="T41" fmla="*/ 341 h 341"/>
                <a:gd name="T42" fmla="*/ 78 w 206"/>
                <a:gd name="T43" fmla="*/ 234 h 341"/>
                <a:gd name="T44" fmla="*/ 80 w 206"/>
                <a:gd name="T45" fmla="*/ 233 h 341"/>
                <a:gd name="T46" fmla="*/ 150 w 206"/>
                <a:gd name="T47" fmla="*/ 202 h 341"/>
                <a:gd name="T48" fmla="*/ 189 w 206"/>
                <a:gd name="T49" fmla="*/ 185 h 341"/>
                <a:gd name="T50" fmla="*/ 202 w 206"/>
                <a:gd name="T51" fmla="*/ 180 h 341"/>
                <a:gd name="T52" fmla="*/ 206 w 206"/>
                <a:gd name="T53" fmla="*/ 178 h 341"/>
                <a:gd name="T54" fmla="*/ 205 w 206"/>
                <a:gd name="T55" fmla="*/ 17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41">
                  <a:moveTo>
                    <a:pt x="205" y="174"/>
                  </a:moveTo>
                  <a:cubicBezTo>
                    <a:pt x="205" y="174"/>
                    <a:pt x="173" y="188"/>
                    <a:pt x="140" y="202"/>
                  </a:cubicBezTo>
                  <a:cubicBezTo>
                    <a:pt x="124" y="209"/>
                    <a:pt x="108" y="216"/>
                    <a:pt x="96" y="221"/>
                  </a:cubicBezTo>
                  <a:cubicBezTo>
                    <a:pt x="90" y="224"/>
                    <a:pt x="85" y="226"/>
                    <a:pt x="81" y="227"/>
                  </a:cubicBezTo>
                  <a:cubicBezTo>
                    <a:pt x="81" y="228"/>
                    <a:pt x="80" y="228"/>
                    <a:pt x="80" y="22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32" y="340"/>
                    <a:pt x="32" y="340"/>
                    <a:pt x="32" y="340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8" y="233"/>
                    <a:pt x="79" y="233"/>
                    <a:pt x="80" y="233"/>
                  </a:cubicBezTo>
                  <a:cubicBezTo>
                    <a:pt x="89" y="228"/>
                    <a:pt x="121" y="214"/>
                    <a:pt x="150" y="202"/>
                  </a:cubicBezTo>
                  <a:cubicBezTo>
                    <a:pt x="165" y="196"/>
                    <a:pt x="179" y="190"/>
                    <a:pt x="189" y="185"/>
                  </a:cubicBezTo>
                  <a:cubicBezTo>
                    <a:pt x="194" y="183"/>
                    <a:pt x="199" y="181"/>
                    <a:pt x="202" y="180"/>
                  </a:cubicBezTo>
                  <a:cubicBezTo>
                    <a:pt x="205" y="179"/>
                    <a:pt x="206" y="178"/>
                    <a:pt x="206" y="178"/>
                  </a:cubicBezTo>
                  <a:lnTo>
                    <a:pt x="205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41" name="PA-组合 40"/>
          <p:cNvGrpSpPr/>
          <p:nvPr>
            <p:custDataLst>
              <p:tags r:id="rId30"/>
            </p:custDataLst>
          </p:nvPr>
        </p:nvGrpSpPr>
        <p:grpSpPr>
          <a:xfrm>
            <a:off x="2054778" y="4982637"/>
            <a:ext cx="1131888" cy="946150"/>
            <a:chOff x="2859088" y="2670176"/>
            <a:chExt cx="1131888" cy="946150"/>
          </a:xfrm>
        </p:grpSpPr>
        <p:sp>
          <p:nvSpPr>
            <p:cNvPr id="42" name="PA-işḻidê"/>
            <p:cNvSpPr/>
            <p:nvPr>
              <p:custDataLst>
                <p:tags r:id="rId31"/>
              </p:custDataLst>
            </p:nvPr>
          </p:nvSpPr>
          <p:spPr bwMode="auto">
            <a:xfrm>
              <a:off x="2859088" y="2670176"/>
              <a:ext cx="1131888" cy="946150"/>
            </a:xfrm>
            <a:custGeom>
              <a:avLst/>
              <a:gdLst>
                <a:gd name="T0" fmla="*/ 67 w 343"/>
                <a:gd name="T1" fmla="*/ 0 h 287"/>
                <a:gd name="T2" fmla="*/ 286 w 343"/>
                <a:gd name="T3" fmla="*/ 287 h 287"/>
                <a:gd name="T4" fmla="*/ 67 w 343"/>
                <a:gd name="T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" h="287">
                  <a:moveTo>
                    <a:pt x="67" y="0"/>
                  </a:moveTo>
                  <a:cubicBezTo>
                    <a:pt x="67" y="0"/>
                    <a:pt x="0" y="268"/>
                    <a:pt x="286" y="287"/>
                  </a:cubicBezTo>
                  <a:cubicBezTo>
                    <a:pt x="343" y="7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PA-íṥļïḓè"/>
            <p:cNvSpPr/>
            <p:nvPr>
              <p:custDataLst>
                <p:tags r:id="rId32"/>
              </p:custDataLst>
            </p:nvPr>
          </p:nvSpPr>
          <p:spPr bwMode="auto">
            <a:xfrm>
              <a:off x="3084513" y="2690813"/>
              <a:ext cx="649288" cy="836613"/>
            </a:xfrm>
            <a:custGeom>
              <a:avLst/>
              <a:gdLst>
                <a:gd name="T0" fmla="*/ 150 w 197"/>
                <a:gd name="T1" fmla="*/ 51 h 254"/>
                <a:gd name="T2" fmla="*/ 141 w 197"/>
                <a:gd name="T3" fmla="*/ 111 h 254"/>
                <a:gd name="T4" fmla="*/ 135 w 197"/>
                <a:gd name="T5" fmla="*/ 153 h 254"/>
                <a:gd name="T6" fmla="*/ 134 w 197"/>
                <a:gd name="T7" fmla="*/ 167 h 254"/>
                <a:gd name="T8" fmla="*/ 133 w 197"/>
                <a:gd name="T9" fmla="*/ 168 h 254"/>
                <a:gd name="T10" fmla="*/ 66 w 197"/>
                <a:gd name="T11" fmla="*/ 79 h 254"/>
                <a:gd name="T12" fmla="*/ 75 w 197"/>
                <a:gd name="T13" fmla="*/ 13 h 254"/>
                <a:gd name="T14" fmla="*/ 71 w 197"/>
                <a:gd name="T15" fmla="*/ 13 h 254"/>
                <a:gd name="T16" fmla="*/ 63 w 197"/>
                <a:gd name="T17" fmla="*/ 75 h 254"/>
                <a:gd name="T18" fmla="*/ 6 w 197"/>
                <a:gd name="T19" fmla="*/ 0 h 254"/>
                <a:gd name="T20" fmla="*/ 3 w 197"/>
                <a:gd name="T21" fmla="*/ 2 h 254"/>
                <a:gd name="T22" fmla="*/ 92 w 197"/>
                <a:gd name="T23" fmla="*/ 119 h 254"/>
                <a:gd name="T24" fmla="*/ 0 w 197"/>
                <a:gd name="T25" fmla="*/ 107 h 254"/>
                <a:gd name="T26" fmla="*/ 0 w 197"/>
                <a:gd name="T27" fmla="*/ 110 h 254"/>
                <a:gd name="T28" fmla="*/ 95 w 197"/>
                <a:gd name="T29" fmla="*/ 123 h 254"/>
                <a:gd name="T30" fmla="*/ 153 w 197"/>
                <a:gd name="T31" fmla="*/ 200 h 254"/>
                <a:gd name="T32" fmla="*/ 61 w 197"/>
                <a:gd name="T33" fmla="*/ 202 h 254"/>
                <a:gd name="T34" fmla="*/ 61 w 197"/>
                <a:gd name="T35" fmla="*/ 205 h 254"/>
                <a:gd name="T36" fmla="*/ 156 w 197"/>
                <a:gd name="T37" fmla="*/ 203 h 254"/>
                <a:gd name="T38" fmla="*/ 195 w 197"/>
                <a:gd name="T39" fmla="*/ 254 h 254"/>
                <a:gd name="T40" fmla="*/ 197 w 197"/>
                <a:gd name="T41" fmla="*/ 252 h 254"/>
                <a:gd name="T42" fmla="*/ 137 w 197"/>
                <a:gd name="T43" fmla="*/ 172 h 254"/>
                <a:gd name="T44" fmla="*/ 137 w 197"/>
                <a:gd name="T45" fmla="*/ 170 h 254"/>
                <a:gd name="T46" fmla="*/ 145 w 197"/>
                <a:gd name="T47" fmla="*/ 104 h 254"/>
                <a:gd name="T48" fmla="*/ 151 w 197"/>
                <a:gd name="T49" fmla="*/ 67 h 254"/>
                <a:gd name="T50" fmla="*/ 152 w 197"/>
                <a:gd name="T51" fmla="*/ 56 h 254"/>
                <a:gd name="T52" fmla="*/ 153 w 197"/>
                <a:gd name="T53" fmla="*/ 51 h 254"/>
                <a:gd name="T54" fmla="*/ 150 w 197"/>
                <a:gd name="T55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254">
                  <a:moveTo>
                    <a:pt x="150" y="51"/>
                  </a:moveTo>
                  <a:cubicBezTo>
                    <a:pt x="150" y="51"/>
                    <a:pt x="145" y="81"/>
                    <a:pt x="141" y="111"/>
                  </a:cubicBezTo>
                  <a:cubicBezTo>
                    <a:pt x="139" y="126"/>
                    <a:pt x="137" y="141"/>
                    <a:pt x="135" y="153"/>
                  </a:cubicBezTo>
                  <a:cubicBezTo>
                    <a:pt x="135" y="158"/>
                    <a:pt x="134" y="163"/>
                    <a:pt x="134" y="167"/>
                  </a:cubicBezTo>
                  <a:cubicBezTo>
                    <a:pt x="133" y="167"/>
                    <a:pt x="133" y="167"/>
                    <a:pt x="133" y="168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153" y="200"/>
                    <a:pt x="153" y="200"/>
                    <a:pt x="153" y="200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95" y="254"/>
                    <a:pt x="195" y="254"/>
                    <a:pt x="195" y="254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37" y="171"/>
                    <a:pt x="137" y="171"/>
                    <a:pt x="137" y="170"/>
                  </a:cubicBezTo>
                  <a:cubicBezTo>
                    <a:pt x="138" y="161"/>
                    <a:pt x="142" y="131"/>
                    <a:pt x="145" y="104"/>
                  </a:cubicBezTo>
                  <a:cubicBezTo>
                    <a:pt x="147" y="90"/>
                    <a:pt x="149" y="77"/>
                    <a:pt x="151" y="67"/>
                  </a:cubicBezTo>
                  <a:cubicBezTo>
                    <a:pt x="151" y="63"/>
                    <a:pt x="152" y="59"/>
                    <a:pt x="152" y="56"/>
                  </a:cubicBezTo>
                  <a:cubicBezTo>
                    <a:pt x="153" y="53"/>
                    <a:pt x="153" y="51"/>
                    <a:pt x="153" y="51"/>
                  </a:cubicBezTo>
                  <a:lnTo>
                    <a:pt x="150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9" name="PA-组合 58"/>
          <p:cNvGrpSpPr/>
          <p:nvPr>
            <p:custDataLst>
              <p:tags r:id="rId33"/>
            </p:custDataLst>
          </p:nvPr>
        </p:nvGrpSpPr>
        <p:grpSpPr>
          <a:xfrm>
            <a:off x="10031639" y="5190561"/>
            <a:ext cx="1487488" cy="1247775"/>
            <a:chOff x="7808913" y="3705226"/>
            <a:chExt cx="1487488" cy="1247775"/>
          </a:xfrm>
        </p:grpSpPr>
        <p:sp>
          <p:nvSpPr>
            <p:cNvPr id="60" name="PA-i$ļïdè"/>
            <p:cNvSpPr/>
            <p:nvPr>
              <p:custDataLst>
                <p:tags r:id="rId34"/>
              </p:custDataLst>
            </p:nvPr>
          </p:nvSpPr>
          <p:spPr bwMode="auto">
            <a:xfrm>
              <a:off x="7808913" y="3705226"/>
              <a:ext cx="1487488" cy="1247775"/>
            </a:xfrm>
            <a:custGeom>
              <a:avLst/>
              <a:gdLst>
                <a:gd name="T0" fmla="*/ 371 w 451"/>
                <a:gd name="T1" fmla="*/ 0 h 378"/>
                <a:gd name="T2" fmla="*/ 67 w 451"/>
                <a:gd name="T3" fmla="*/ 378 h 378"/>
                <a:gd name="T4" fmla="*/ 371 w 451"/>
                <a:gd name="T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378">
                  <a:moveTo>
                    <a:pt x="371" y="0"/>
                  </a:moveTo>
                  <a:cubicBezTo>
                    <a:pt x="371" y="0"/>
                    <a:pt x="0" y="0"/>
                    <a:pt x="67" y="378"/>
                  </a:cubicBezTo>
                  <a:cubicBezTo>
                    <a:pt x="451" y="362"/>
                    <a:pt x="371" y="0"/>
                    <a:pt x="371" y="0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PA-íšľïdé"/>
            <p:cNvSpPr/>
            <p:nvPr>
              <p:custDataLst>
                <p:tags r:id="rId35"/>
              </p:custDataLst>
            </p:nvPr>
          </p:nvSpPr>
          <p:spPr bwMode="auto">
            <a:xfrm>
              <a:off x="8121650" y="3732213"/>
              <a:ext cx="908050" cy="1101725"/>
            </a:xfrm>
            <a:custGeom>
              <a:avLst/>
              <a:gdLst>
                <a:gd name="T0" fmla="*/ 250 w 275"/>
                <a:gd name="T1" fmla="*/ 207 h 334"/>
                <a:gd name="T2" fmla="*/ 169 w 275"/>
                <a:gd name="T3" fmla="*/ 215 h 334"/>
                <a:gd name="T4" fmla="*/ 113 w 275"/>
                <a:gd name="T5" fmla="*/ 221 h 334"/>
                <a:gd name="T6" fmla="*/ 94 w 275"/>
                <a:gd name="T7" fmla="*/ 224 h 334"/>
                <a:gd name="T8" fmla="*/ 93 w 275"/>
                <a:gd name="T9" fmla="*/ 224 h 334"/>
                <a:gd name="T10" fmla="*/ 187 w 275"/>
                <a:gd name="T11" fmla="*/ 107 h 334"/>
                <a:gd name="T12" fmla="*/ 275 w 275"/>
                <a:gd name="T13" fmla="*/ 97 h 334"/>
                <a:gd name="T14" fmla="*/ 274 w 275"/>
                <a:gd name="T15" fmla="*/ 92 h 334"/>
                <a:gd name="T16" fmla="*/ 191 w 275"/>
                <a:gd name="T17" fmla="*/ 101 h 334"/>
                <a:gd name="T18" fmla="*/ 270 w 275"/>
                <a:gd name="T19" fmla="*/ 3 h 334"/>
                <a:gd name="T20" fmla="*/ 267 w 275"/>
                <a:gd name="T21" fmla="*/ 0 h 334"/>
                <a:gd name="T22" fmla="*/ 143 w 275"/>
                <a:gd name="T23" fmla="*/ 154 h 334"/>
                <a:gd name="T24" fmla="*/ 129 w 275"/>
                <a:gd name="T25" fmla="*/ 30 h 334"/>
                <a:gd name="T26" fmla="*/ 125 w 275"/>
                <a:gd name="T27" fmla="*/ 30 h 334"/>
                <a:gd name="T28" fmla="*/ 139 w 275"/>
                <a:gd name="T29" fmla="*/ 159 h 334"/>
                <a:gd name="T30" fmla="*/ 58 w 275"/>
                <a:gd name="T31" fmla="*/ 260 h 334"/>
                <a:gd name="T32" fmla="*/ 24 w 275"/>
                <a:gd name="T33" fmla="*/ 140 h 334"/>
                <a:gd name="T34" fmla="*/ 20 w 275"/>
                <a:gd name="T35" fmla="*/ 141 h 334"/>
                <a:gd name="T36" fmla="*/ 54 w 275"/>
                <a:gd name="T37" fmla="*/ 264 h 334"/>
                <a:gd name="T38" fmla="*/ 0 w 275"/>
                <a:gd name="T39" fmla="*/ 331 h 334"/>
                <a:gd name="T40" fmla="*/ 4 w 275"/>
                <a:gd name="T41" fmla="*/ 334 h 334"/>
                <a:gd name="T42" fmla="*/ 88 w 275"/>
                <a:gd name="T43" fmla="*/ 229 h 334"/>
                <a:gd name="T44" fmla="*/ 91 w 275"/>
                <a:gd name="T45" fmla="*/ 229 h 334"/>
                <a:gd name="T46" fmla="*/ 180 w 275"/>
                <a:gd name="T47" fmla="*/ 219 h 334"/>
                <a:gd name="T48" fmla="*/ 229 w 275"/>
                <a:gd name="T49" fmla="*/ 214 h 334"/>
                <a:gd name="T50" fmla="*/ 245 w 275"/>
                <a:gd name="T51" fmla="*/ 212 h 334"/>
                <a:gd name="T52" fmla="*/ 251 w 275"/>
                <a:gd name="T53" fmla="*/ 212 h 334"/>
                <a:gd name="T54" fmla="*/ 250 w 275"/>
                <a:gd name="T55" fmla="*/ 20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5" h="334">
                  <a:moveTo>
                    <a:pt x="250" y="207"/>
                  </a:moveTo>
                  <a:cubicBezTo>
                    <a:pt x="250" y="207"/>
                    <a:pt x="210" y="211"/>
                    <a:pt x="169" y="215"/>
                  </a:cubicBezTo>
                  <a:cubicBezTo>
                    <a:pt x="149" y="217"/>
                    <a:pt x="128" y="219"/>
                    <a:pt x="113" y="221"/>
                  </a:cubicBezTo>
                  <a:cubicBezTo>
                    <a:pt x="105" y="222"/>
                    <a:pt x="99" y="223"/>
                    <a:pt x="94" y="224"/>
                  </a:cubicBezTo>
                  <a:cubicBezTo>
                    <a:pt x="94" y="224"/>
                    <a:pt x="93" y="224"/>
                    <a:pt x="93" y="224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275" y="97"/>
                    <a:pt x="275" y="97"/>
                    <a:pt x="275" y="97"/>
                  </a:cubicBezTo>
                  <a:cubicBezTo>
                    <a:pt x="274" y="92"/>
                    <a:pt x="274" y="92"/>
                    <a:pt x="274" y="92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270" y="3"/>
                    <a:pt x="270" y="3"/>
                    <a:pt x="270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143" y="154"/>
                    <a:pt x="143" y="154"/>
                    <a:pt x="143" y="154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39" y="159"/>
                    <a:pt x="139" y="159"/>
                    <a:pt x="139" y="159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54" y="264"/>
                    <a:pt x="54" y="264"/>
                    <a:pt x="54" y="264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4" y="334"/>
                    <a:pt x="4" y="334"/>
                    <a:pt x="4" y="334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9" y="229"/>
                    <a:pt x="90" y="229"/>
                    <a:pt x="91" y="229"/>
                  </a:cubicBezTo>
                  <a:cubicBezTo>
                    <a:pt x="103" y="227"/>
                    <a:pt x="143" y="223"/>
                    <a:pt x="180" y="219"/>
                  </a:cubicBezTo>
                  <a:cubicBezTo>
                    <a:pt x="198" y="217"/>
                    <a:pt x="216" y="215"/>
                    <a:pt x="229" y="214"/>
                  </a:cubicBezTo>
                  <a:cubicBezTo>
                    <a:pt x="236" y="213"/>
                    <a:pt x="241" y="213"/>
                    <a:pt x="245" y="212"/>
                  </a:cubicBezTo>
                  <a:cubicBezTo>
                    <a:pt x="249" y="212"/>
                    <a:pt x="251" y="212"/>
                    <a:pt x="251" y="212"/>
                  </a:cubicBezTo>
                  <a:lnTo>
                    <a:pt x="250" y="2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0" name="PA-组合 49"/>
          <p:cNvGrpSpPr/>
          <p:nvPr>
            <p:custDataLst>
              <p:tags r:id="rId36"/>
            </p:custDataLst>
          </p:nvPr>
        </p:nvGrpSpPr>
        <p:grpSpPr>
          <a:xfrm rot="3432967">
            <a:off x="10375376" y="5588260"/>
            <a:ext cx="1524000" cy="1276350"/>
            <a:chOff x="3198813" y="1925638"/>
            <a:chExt cx="1524000" cy="1276350"/>
          </a:xfrm>
        </p:grpSpPr>
        <p:sp>
          <p:nvSpPr>
            <p:cNvPr id="51" name="PA-îṥḻîḍè"/>
            <p:cNvSpPr/>
            <p:nvPr>
              <p:custDataLst>
                <p:tags r:id="rId37"/>
              </p:custDataLst>
            </p:nvPr>
          </p:nvSpPr>
          <p:spPr bwMode="auto">
            <a:xfrm>
              <a:off x="3198813" y="1925638"/>
              <a:ext cx="1524000" cy="1276350"/>
            </a:xfrm>
            <a:custGeom>
              <a:avLst/>
              <a:gdLst>
                <a:gd name="T0" fmla="*/ 304 w 462"/>
                <a:gd name="T1" fmla="*/ 0 h 387"/>
                <a:gd name="T2" fmla="*/ 151 w 462"/>
                <a:gd name="T3" fmla="*/ 387 h 387"/>
                <a:gd name="T4" fmla="*/ 304 w 462"/>
                <a:gd name="T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387">
                  <a:moveTo>
                    <a:pt x="304" y="0"/>
                  </a:moveTo>
                  <a:cubicBezTo>
                    <a:pt x="304" y="0"/>
                    <a:pt x="0" y="94"/>
                    <a:pt x="151" y="387"/>
                  </a:cubicBezTo>
                  <a:cubicBezTo>
                    <a:pt x="462" y="276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PA-îṣ1ïḑe"/>
            <p:cNvSpPr/>
            <p:nvPr>
              <p:custDataLst>
                <p:tags r:id="rId38"/>
              </p:custDataLst>
            </p:nvPr>
          </p:nvSpPr>
          <p:spPr bwMode="auto">
            <a:xfrm>
              <a:off x="3638550" y="1951038"/>
              <a:ext cx="679450" cy="1125538"/>
            </a:xfrm>
            <a:custGeom>
              <a:avLst/>
              <a:gdLst>
                <a:gd name="T0" fmla="*/ 205 w 206"/>
                <a:gd name="T1" fmla="*/ 174 h 341"/>
                <a:gd name="T2" fmla="*/ 140 w 206"/>
                <a:gd name="T3" fmla="*/ 202 h 341"/>
                <a:gd name="T4" fmla="*/ 96 w 206"/>
                <a:gd name="T5" fmla="*/ 221 h 341"/>
                <a:gd name="T6" fmla="*/ 81 w 206"/>
                <a:gd name="T7" fmla="*/ 227 h 341"/>
                <a:gd name="T8" fmla="*/ 80 w 206"/>
                <a:gd name="T9" fmla="*/ 228 h 341"/>
                <a:gd name="T10" fmla="*/ 127 w 206"/>
                <a:gd name="T11" fmla="*/ 108 h 341"/>
                <a:gd name="T12" fmla="*/ 197 w 206"/>
                <a:gd name="T13" fmla="*/ 78 h 341"/>
                <a:gd name="T14" fmla="*/ 196 w 206"/>
                <a:gd name="T15" fmla="*/ 74 h 341"/>
                <a:gd name="T16" fmla="*/ 129 w 206"/>
                <a:gd name="T17" fmla="*/ 103 h 341"/>
                <a:gd name="T18" fmla="*/ 170 w 206"/>
                <a:gd name="T19" fmla="*/ 2 h 341"/>
                <a:gd name="T20" fmla="*/ 166 w 206"/>
                <a:gd name="T21" fmla="*/ 0 h 341"/>
                <a:gd name="T22" fmla="*/ 103 w 206"/>
                <a:gd name="T23" fmla="*/ 158 h 341"/>
                <a:gd name="T24" fmla="*/ 61 w 206"/>
                <a:gd name="T25" fmla="*/ 60 h 341"/>
                <a:gd name="T26" fmla="*/ 57 w 206"/>
                <a:gd name="T27" fmla="*/ 62 h 341"/>
                <a:gd name="T28" fmla="*/ 101 w 206"/>
                <a:gd name="T29" fmla="*/ 163 h 341"/>
                <a:gd name="T30" fmla="*/ 60 w 206"/>
                <a:gd name="T31" fmla="*/ 267 h 341"/>
                <a:gd name="T32" fmla="*/ 3 w 206"/>
                <a:gd name="T33" fmla="*/ 177 h 341"/>
                <a:gd name="T34" fmla="*/ 0 w 206"/>
                <a:gd name="T35" fmla="*/ 179 h 341"/>
                <a:gd name="T36" fmla="*/ 59 w 206"/>
                <a:gd name="T37" fmla="*/ 271 h 341"/>
                <a:gd name="T38" fmla="*/ 32 w 206"/>
                <a:gd name="T39" fmla="*/ 340 h 341"/>
                <a:gd name="T40" fmla="*/ 35 w 206"/>
                <a:gd name="T41" fmla="*/ 341 h 341"/>
                <a:gd name="T42" fmla="*/ 78 w 206"/>
                <a:gd name="T43" fmla="*/ 234 h 341"/>
                <a:gd name="T44" fmla="*/ 80 w 206"/>
                <a:gd name="T45" fmla="*/ 233 h 341"/>
                <a:gd name="T46" fmla="*/ 150 w 206"/>
                <a:gd name="T47" fmla="*/ 202 h 341"/>
                <a:gd name="T48" fmla="*/ 189 w 206"/>
                <a:gd name="T49" fmla="*/ 185 h 341"/>
                <a:gd name="T50" fmla="*/ 202 w 206"/>
                <a:gd name="T51" fmla="*/ 180 h 341"/>
                <a:gd name="T52" fmla="*/ 206 w 206"/>
                <a:gd name="T53" fmla="*/ 178 h 341"/>
                <a:gd name="T54" fmla="*/ 205 w 206"/>
                <a:gd name="T55" fmla="*/ 17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41">
                  <a:moveTo>
                    <a:pt x="205" y="174"/>
                  </a:moveTo>
                  <a:cubicBezTo>
                    <a:pt x="205" y="174"/>
                    <a:pt x="173" y="188"/>
                    <a:pt x="140" y="202"/>
                  </a:cubicBezTo>
                  <a:cubicBezTo>
                    <a:pt x="124" y="209"/>
                    <a:pt x="108" y="216"/>
                    <a:pt x="96" y="221"/>
                  </a:cubicBezTo>
                  <a:cubicBezTo>
                    <a:pt x="90" y="224"/>
                    <a:pt x="85" y="226"/>
                    <a:pt x="81" y="227"/>
                  </a:cubicBezTo>
                  <a:cubicBezTo>
                    <a:pt x="81" y="228"/>
                    <a:pt x="80" y="228"/>
                    <a:pt x="80" y="22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32" y="340"/>
                    <a:pt x="32" y="340"/>
                    <a:pt x="32" y="340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8" y="233"/>
                    <a:pt x="79" y="233"/>
                    <a:pt x="80" y="233"/>
                  </a:cubicBezTo>
                  <a:cubicBezTo>
                    <a:pt x="89" y="228"/>
                    <a:pt x="121" y="214"/>
                    <a:pt x="150" y="202"/>
                  </a:cubicBezTo>
                  <a:cubicBezTo>
                    <a:pt x="165" y="196"/>
                    <a:pt x="179" y="190"/>
                    <a:pt x="189" y="185"/>
                  </a:cubicBezTo>
                  <a:cubicBezTo>
                    <a:pt x="194" y="183"/>
                    <a:pt x="199" y="181"/>
                    <a:pt x="202" y="180"/>
                  </a:cubicBezTo>
                  <a:cubicBezTo>
                    <a:pt x="205" y="179"/>
                    <a:pt x="206" y="178"/>
                    <a:pt x="206" y="178"/>
                  </a:cubicBezTo>
                  <a:lnTo>
                    <a:pt x="205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  <p:custDataLst>
      <p:tags r:id="rId3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wipe/>
      </p:transition>
    </mc:Choice>
    <mc:Fallback>
      <p:transition spd="slow" advTm="3000">
        <p:wipe/>
      </p:transition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5" grpId="0" bldLvl="0" animBg="1"/>
      <p:bldP spid="6" grpId="0" bldLvl="0" animBg="1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-组合 6"/>
          <p:cNvGrpSpPr/>
          <p:nvPr>
            <p:custDataLst>
              <p:tags r:id="rId1"/>
            </p:custDataLst>
          </p:nvPr>
        </p:nvGrpSpPr>
        <p:grpSpPr>
          <a:xfrm rot="7927090">
            <a:off x="7374517" y="2005168"/>
            <a:ext cx="2286407" cy="1987701"/>
            <a:chOff x="4408033" y="3635167"/>
            <a:chExt cx="2286407" cy="1987701"/>
          </a:xfrm>
        </p:grpSpPr>
        <p:grpSp>
          <p:nvGrpSpPr>
            <p:cNvPr id="8" name="组合 7"/>
            <p:cNvGrpSpPr/>
            <p:nvPr/>
          </p:nvGrpSpPr>
          <p:grpSpPr>
            <a:xfrm rot="2593898">
              <a:off x="4910090" y="3937580"/>
              <a:ext cx="1784350" cy="1498600"/>
              <a:chOff x="2800350" y="3108326"/>
              <a:chExt cx="1784350" cy="1498600"/>
            </a:xfrm>
          </p:grpSpPr>
          <p:sp>
            <p:nvSpPr>
              <p:cNvPr id="19" name="PA-íŝļiḍe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2800350" y="3108326"/>
                <a:ext cx="1784350" cy="1498600"/>
              </a:xfrm>
              <a:custGeom>
                <a:avLst/>
                <a:gdLst>
                  <a:gd name="T0" fmla="*/ 189 w 541"/>
                  <a:gd name="T1" fmla="*/ 0 h 454"/>
                  <a:gd name="T2" fmla="*/ 360 w 541"/>
                  <a:gd name="T3" fmla="*/ 454 h 454"/>
                  <a:gd name="T4" fmla="*/ 189 w 541"/>
                  <a:gd name="T5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1" h="454">
                    <a:moveTo>
                      <a:pt x="189" y="0"/>
                    </a:moveTo>
                    <a:cubicBezTo>
                      <a:pt x="189" y="0"/>
                      <a:pt x="0" y="320"/>
                      <a:pt x="360" y="454"/>
                    </a:cubicBezTo>
                    <a:cubicBezTo>
                      <a:pt x="541" y="115"/>
                      <a:pt x="189" y="0"/>
                      <a:pt x="189" y="0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PA-iṡḻiḓe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278188" y="3144838"/>
                <a:ext cx="725488" cy="1316038"/>
              </a:xfrm>
              <a:custGeom>
                <a:avLst/>
                <a:gdLst>
                  <a:gd name="T0" fmla="*/ 216 w 220"/>
                  <a:gd name="T1" fmla="*/ 121 h 399"/>
                  <a:gd name="T2" fmla="*/ 182 w 220"/>
                  <a:gd name="T3" fmla="*/ 195 h 399"/>
                  <a:gd name="T4" fmla="*/ 158 w 220"/>
                  <a:gd name="T5" fmla="*/ 246 h 399"/>
                  <a:gd name="T6" fmla="*/ 151 w 220"/>
                  <a:gd name="T7" fmla="*/ 264 h 399"/>
                  <a:gd name="T8" fmla="*/ 150 w 220"/>
                  <a:gd name="T9" fmla="*/ 265 h 399"/>
                  <a:gd name="T10" fmla="*/ 97 w 220"/>
                  <a:gd name="T11" fmla="*/ 124 h 399"/>
                  <a:gd name="T12" fmla="*/ 134 w 220"/>
                  <a:gd name="T13" fmla="*/ 43 h 399"/>
                  <a:gd name="T14" fmla="*/ 130 w 220"/>
                  <a:gd name="T15" fmla="*/ 42 h 399"/>
                  <a:gd name="T16" fmla="*/ 95 w 220"/>
                  <a:gd name="T17" fmla="*/ 118 h 399"/>
                  <a:gd name="T18" fmla="*/ 50 w 220"/>
                  <a:gd name="T19" fmla="*/ 0 h 399"/>
                  <a:gd name="T20" fmla="*/ 46 w 220"/>
                  <a:gd name="T21" fmla="*/ 1 h 399"/>
                  <a:gd name="T22" fmla="*/ 116 w 220"/>
                  <a:gd name="T23" fmla="*/ 186 h 399"/>
                  <a:gd name="T24" fmla="*/ 2 w 220"/>
                  <a:gd name="T25" fmla="*/ 135 h 399"/>
                  <a:gd name="T26" fmla="*/ 0 w 220"/>
                  <a:gd name="T27" fmla="*/ 139 h 399"/>
                  <a:gd name="T28" fmla="*/ 118 w 220"/>
                  <a:gd name="T29" fmla="*/ 192 h 399"/>
                  <a:gd name="T30" fmla="*/ 164 w 220"/>
                  <a:gd name="T31" fmla="*/ 314 h 399"/>
                  <a:gd name="T32" fmla="*/ 44 w 220"/>
                  <a:gd name="T33" fmla="*/ 281 h 399"/>
                  <a:gd name="T34" fmla="*/ 42 w 220"/>
                  <a:gd name="T35" fmla="*/ 286 h 399"/>
                  <a:gd name="T36" fmla="*/ 166 w 220"/>
                  <a:gd name="T37" fmla="*/ 319 h 399"/>
                  <a:gd name="T38" fmla="*/ 196 w 220"/>
                  <a:gd name="T39" fmla="*/ 399 h 399"/>
                  <a:gd name="T40" fmla="*/ 200 w 220"/>
                  <a:gd name="T41" fmla="*/ 398 h 399"/>
                  <a:gd name="T42" fmla="*/ 153 w 220"/>
                  <a:gd name="T43" fmla="*/ 271 h 399"/>
                  <a:gd name="T44" fmla="*/ 154 w 220"/>
                  <a:gd name="T45" fmla="*/ 269 h 399"/>
                  <a:gd name="T46" fmla="*/ 190 w 220"/>
                  <a:gd name="T47" fmla="*/ 187 h 399"/>
                  <a:gd name="T48" fmla="*/ 211 w 220"/>
                  <a:gd name="T49" fmla="*/ 142 h 399"/>
                  <a:gd name="T50" fmla="*/ 218 w 220"/>
                  <a:gd name="T51" fmla="*/ 128 h 399"/>
                  <a:gd name="T52" fmla="*/ 220 w 220"/>
                  <a:gd name="T53" fmla="*/ 123 h 399"/>
                  <a:gd name="T54" fmla="*/ 216 w 220"/>
                  <a:gd name="T55" fmla="*/ 12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99">
                    <a:moveTo>
                      <a:pt x="216" y="121"/>
                    </a:moveTo>
                    <a:cubicBezTo>
                      <a:pt x="216" y="121"/>
                      <a:pt x="199" y="158"/>
                      <a:pt x="182" y="195"/>
                    </a:cubicBezTo>
                    <a:cubicBezTo>
                      <a:pt x="173" y="213"/>
                      <a:pt x="165" y="232"/>
                      <a:pt x="158" y="246"/>
                    </a:cubicBezTo>
                    <a:cubicBezTo>
                      <a:pt x="155" y="253"/>
                      <a:pt x="153" y="259"/>
                      <a:pt x="151" y="264"/>
                    </a:cubicBezTo>
                    <a:cubicBezTo>
                      <a:pt x="151" y="264"/>
                      <a:pt x="150" y="264"/>
                      <a:pt x="150" y="265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134" y="43"/>
                      <a:pt x="134" y="43"/>
                      <a:pt x="134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95" y="118"/>
                      <a:pt x="95" y="118"/>
                      <a:pt x="95" y="118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64" y="314"/>
                      <a:pt x="164" y="314"/>
                      <a:pt x="164" y="314"/>
                    </a:cubicBezTo>
                    <a:cubicBezTo>
                      <a:pt x="44" y="281"/>
                      <a:pt x="44" y="281"/>
                      <a:pt x="44" y="281"/>
                    </a:cubicBezTo>
                    <a:cubicBezTo>
                      <a:pt x="42" y="286"/>
                      <a:pt x="42" y="286"/>
                      <a:pt x="42" y="286"/>
                    </a:cubicBezTo>
                    <a:cubicBezTo>
                      <a:pt x="166" y="319"/>
                      <a:pt x="166" y="319"/>
                      <a:pt x="166" y="319"/>
                    </a:cubicBezTo>
                    <a:cubicBezTo>
                      <a:pt x="196" y="399"/>
                      <a:pt x="196" y="399"/>
                      <a:pt x="196" y="399"/>
                    </a:cubicBezTo>
                    <a:cubicBezTo>
                      <a:pt x="200" y="398"/>
                      <a:pt x="200" y="398"/>
                      <a:pt x="200" y="398"/>
                    </a:cubicBezTo>
                    <a:cubicBezTo>
                      <a:pt x="153" y="271"/>
                      <a:pt x="153" y="271"/>
                      <a:pt x="153" y="271"/>
                    </a:cubicBezTo>
                    <a:cubicBezTo>
                      <a:pt x="153" y="271"/>
                      <a:pt x="153" y="270"/>
                      <a:pt x="154" y="269"/>
                    </a:cubicBezTo>
                    <a:cubicBezTo>
                      <a:pt x="158" y="258"/>
                      <a:pt x="175" y="221"/>
                      <a:pt x="190" y="187"/>
                    </a:cubicBezTo>
                    <a:cubicBezTo>
                      <a:pt x="198" y="170"/>
                      <a:pt x="205" y="154"/>
                      <a:pt x="211" y="142"/>
                    </a:cubicBezTo>
                    <a:cubicBezTo>
                      <a:pt x="214" y="136"/>
                      <a:pt x="216" y="131"/>
                      <a:pt x="218" y="128"/>
                    </a:cubicBezTo>
                    <a:cubicBezTo>
                      <a:pt x="219" y="125"/>
                      <a:pt x="220" y="123"/>
                      <a:pt x="220" y="123"/>
                    </a:cubicBezTo>
                    <a:lnTo>
                      <a:pt x="216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408033" y="4376680"/>
              <a:ext cx="1487488" cy="1246188"/>
              <a:chOff x="3040577" y="4212450"/>
              <a:chExt cx="1487488" cy="1246188"/>
            </a:xfrm>
          </p:grpSpPr>
          <p:sp>
            <p:nvSpPr>
              <p:cNvPr id="16" name="PA-iṩļîḓè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4027488" y="4910138"/>
                <a:ext cx="12700" cy="3175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1 h 1"/>
                  <a:gd name="T4" fmla="*/ 0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PA-iSḷïḍe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040577" y="4212450"/>
                <a:ext cx="1487488" cy="1246188"/>
              </a:xfrm>
              <a:custGeom>
                <a:avLst/>
                <a:gdLst>
                  <a:gd name="T0" fmla="*/ 80 w 451"/>
                  <a:gd name="T1" fmla="*/ 0 h 378"/>
                  <a:gd name="T2" fmla="*/ 384 w 451"/>
                  <a:gd name="T3" fmla="*/ 378 h 378"/>
                  <a:gd name="T4" fmla="*/ 80 w 451"/>
                  <a:gd name="T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1" h="378">
                    <a:moveTo>
                      <a:pt x="80" y="0"/>
                    </a:moveTo>
                    <a:cubicBezTo>
                      <a:pt x="80" y="0"/>
                      <a:pt x="451" y="0"/>
                      <a:pt x="384" y="378"/>
                    </a:cubicBezTo>
                    <a:cubicBezTo>
                      <a:pt x="0" y="362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8" name="PA-ïşḷïḍê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335585" y="4273496"/>
                <a:ext cx="906463" cy="1101725"/>
              </a:xfrm>
              <a:custGeom>
                <a:avLst/>
                <a:gdLst>
                  <a:gd name="T0" fmla="*/ 25 w 275"/>
                  <a:gd name="T1" fmla="*/ 207 h 334"/>
                  <a:gd name="T2" fmla="*/ 106 w 275"/>
                  <a:gd name="T3" fmla="*/ 215 h 334"/>
                  <a:gd name="T4" fmla="*/ 162 w 275"/>
                  <a:gd name="T5" fmla="*/ 221 h 334"/>
                  <a:gd name="T6" fmla="*/ 181 w 275"/>
                  <a:gd name="T7" fmla="*/ 224 h 334"/>
                  <a:gd name="T8" fmla="*/ 182 w 275"/>
                  <a:gd name="T9" fmla="*/ 224 h 334"/>
                  <a:gd name="T10" fmla="*/ 88 w 275"/>
                  <a:gd name="T11" fmla="*/ 107 h 334"/>
                  <a:gd name="T12" fmla="*/ 0 w 275"/>
                  <a:gd name="T13" fmla="*/ 97 h 334"/>
                  <a:gd name="T14" fmla="*/ 0 w 275"/>
                  <a:gd name="T15" fmla="*/ 92 h 334"/>
                  <a:gd name="T16" fmla="*/ 84 w 275"/>
                  <a:gd name="T17" fmla="*/ 102 h 334"/>
                  <a:gd name="T18" fmla="*/ 5 w 275"/>
                  <a:gd name="T19" fmla="*/ 3 h 334"/>
                  <a:gd name="T20" fmla="*/ 8 w 275"/>
                  <a:gd name="T21" fmla="*/ 0 h 334"/>
                  <a:gd name="T22" fmla="*/ 132 w 275"/>
                  <a:gd name="T23" fmla="*/ 154 h 334"/>
                  <a:gd name="T24" fmla="*/ 146 w 275"/>
                  <a:gd name="T25" fmla="*/ 30 h 334"/>
                  <a:gd name="T26" fmla="*/ 150 w 275"/>
                  <a:gd name="T27" fmla="*/ 31 h 334"/>
                  <a:gd name="T28" fmla="*/ 136 w 275"/>
                  <a:gd name="T29" fmla="*/ 159 h 334"/>
                  <a:gd name="T30" fmla="*/ 217 w 275"/>
                  <a:gd name="T31" fmla="*/ 260 h 334"/>
                  <a:gd name="T32" fmla="*/ 250 w 275"/>
                  <a:gd name="T33" fmla="*/ 140 h 334"/>
                  <a:gd name="T34" fmla="*/ 255 w 275"/>
                  <a:gd name="T35" fmla="*/ 142 h 334"/>
                  <a:gd name="T36" fmla="*/ 221 w 275"/>
                  <a:gd name="T37" fmla="*/ 265 h 334"/>
                  <a:gd name="T38" fmla="*/ 275 w 275"/>
                  <a:gd name="T39" fmla="*/ 332 h 334"/>
                  <a:gd name="T40" fmla="*/ 271 w 275"/>
                  <a:gd name="T41" fmla="*/ 334 h 334"/>
                  <a:gd name="T42" fmla="*/ 187 w 275"/>
                  <a:gd name="T43" fmla="*/ 229 h 334"/>
                  <a:gd name="T44" fmla="*/ 184 w 275"/>
                  <a:gd name="T45" fmla="*/ 229 h 334"/>
                  <a:gd name="T46" fmla="*/ 95 w 275"/>
                  <a:gd name="T47" fmla="*/ 219 h 334"/>
                  <a:gd name="T48" fmla="*/ 46 w 275"/>
                  <a:gd name="T49" fmla="*/ 214 h 334"/>
                  <a:gd name="T50" fmla="*/ 30 w 275"/>
                  <a:gd name="T51" fmla="*/ 212 h 334"/>
                  <a:gd name="T52" fmla="*/ 24 w 275"/>
                  <a:gd name="T53" fmla="*/ 212 h 334"/>
                  <a:gd name="T54" fmla="*/ 25 w 275"/>
                  <a:gd name="T55" fmla="*/ 207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5" h="334">
                    <a:moveTo>
                      <a:pt x="25" y="207"/>
                    </a:moveTo>
                    <a:cubicBezTo>
                      <a:pt x="25" y="207"/>
                      <a:pt x="65" y="211"/>
                      <a:pt x="106" y="215"/>
                    </a:cubicBezTo>
                    <a:cubicBezTo>
                      <a:pt x="126" y="217"/>
                      <a:pt x="147" y="220"/>
                      <a:pt x="162" y="221"/>
                    </a:cubicBezTo>
                    <a:cubicBezTo>
                      <a:pt x="170" y="222"/>
                      <a:pt x="176" y="223"/>
                      <a:pt x="181" y="224"/>
                    </a:cubicBezTo>
                    <a:cubicBezTo>
                      <a:pt x="181" y="224"/>
                      <a:pt x="182" y="224"/>
                      <a:pt x="182" y="224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2" y="154"/>
                      <a:pt x="132" y="154"/>
                      <a:pt x="132" y="154"/>
                    </a:cubicBezTo>
                    <a:cubicBezTo>
                      <a:pt x="146" y="30"/>
                      <a:pt x="146" y="30"/>
                      <a:pt x="146" y="30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217" y="260"/>
                      <a:pt x="217" y="260"/>
                      <a:pt x="217" y="260"/>
                    </a:cubicBezTo>
                    <a:cubicBezTo>
                      <a:pt x="250" y="140"/>
                      <a:pt x="250" y="140"/>
                      <a:pt x="250" y="140"/>
                    </a:cubicBezTo>
                    <a:cubicBezTo>
                      <a:pt x="255" y="142"/>
                      <a:pt x="255" y="142"/>
                      <a:pt x="255" y="142"/>
                    </a:cubicBezTo>
                    <a:cubicBezTo>
                      <a:pt x="221" y="265"/>
                      <a:pt x="221" y="265"/>
                      <a:pt x="221" y="265"/>
                    </a:cubicBezTo>
                    <a:cubicBezTo>
                      <a:pt x="275" y="332"/>
                      <a:pt x="275" y="332"/>
                      <a:pt x="275" y="332"/>
                    </a:cubicBezTo>
                    <a:cubicBezTo>
                      <a:pt x="271" y="334"/>
                      <a:pt x="271" y="334"/>
                      <a:pt x="271" y="334"/>
                    </a:cubicBezTo>
                    <a:cubicBezTo>
                      <a:pt x="187" y="229"/>
                      <a:pt x="187" y="229"/>
                      <a:pt x="187" y="229"/>
                    </a:cubicBezTo>
                    <a:cubicBezTo>
                      <a:pt x="186" y="229"/>
                      <a:pt x="185" y="229"/>
                      <a:pt x="184" y="229"/>
                    </a:cubicBezTo>
                    <a:cubicBezTo>
                      <a:pt x="172" y="227"/>
                      <a:pt x="132" y="223"/>
                      <a:pt x="95" y="219"/>
                    </a:cubicBezTo>
                    <a:cubicBezTo>
                      <a:pt x="77" y="217"/>
                      <a:pt x="59" y="215"/>
                      <a:pt x="46" y="214"/>
                    </a:cubicBezTo>
                    <a:cubicBezTo>
                      <a:pt x="39" y="213"/>
                      <a:pt x="34" y="213"/>
                      <a:pt x="30" y="212"/>
                    </a:cubicBezTo>
                    <a:cubicBezTo>
                      <a:pt x="26" y="212"/>
                      <a:pt x="24" y="212"/>
                      <a:pt x="24" y="212"/>
                    </a:cubicBezTo>
                    <a:lnTo>
                      <a:pt x="25" y="2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521905">
              <a:off x="4697770" y="3803334"/>
              <a:ext cx="1131888" cy="957089"/>
              <a:chOff x="2747369" y="2570337"/>
              <a:chExt cx="1131888" cy="957089"/>
            </a:xfrm>
          </p:grpSpPr>
          <p:sp>
            <p:nvSpPr>
              <p:cNvPr id="14" name="PA-işḻidê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47369" y="2570337"/>
                <a:ext cx="1131888" cy="946150"/>
              </a:xfrm>
              <a:custGeom>
                <a:avLst/>
                <a:gdLst>
                  <a:gd name="T0" fmla="*/ 67 w 343"/>
                  <a:gd name="T1" fmla="*/ 0 h 287"/>
                  <a:gd name="T2" fmla="*/ 286 w 343"/>
                  <a:gd name="T3" fmla="*/ 287 h 287"/>
                  <a:gd name="T4" fmla="*/ 67 w 343"/>
                  <a:gd name="T5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" h="287">
                    <a:moveTo>
                      <a:pt x="67" y="0"/>
                    </a:moveTo>
                    <a:cubicBezTo>
                      <a:pt x="67" y="0"/>
                      <a:pt x="0" y="268"/>
                      <a:pt x="286" y="287"/>
                    </a:cubicBezTo>
                    <a:cubicBezTo>
                      <a:pt x="343" y="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B1B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PA-íṥļïḓè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084513" y="2690813"/>
                <a:ext cx="649288" cy="836613"/>
              </a:xfrm>
              <a:custGeom>
                <a:avLst/>
                <a:gdLst>
                  <a:gd name="T0" fmla="*/ 150 w 197"/>
                  <a:gd name="T1" fmla="*/ 51 h 254"/>
                  <a:gd name="T2" fmla="*/ 141 w 197"/>
                  <a:gd name="T3" fmla="*/ 111 h 254"/>
                  <a:gd name="T4" fmla="*/ 135 w 197"/>
                  <a:gd name="T5" fmla="*/ 153 h 254"/>
                  <a:gd name="T6" fmla="*/ 134 w 197"/>
                  <a:gd name="T7" fmla="*/ 167 h 254"/>
                  <a:gd name="T8" fmla="*/ 133 w 197"/>
                  <a:gd name="T9" fmla="*/ 168 h 254"/>
                  <a:gd name="T10" fmla="*/ 66 w 197"/>
                  <a:gd name="T11" fmla="*/ 79 h 254"/>
                  <a:gd name="T12" fmla="*/ 75 w 197"/>
                  <a:gd name="T13" fmla="*/ 13 h 254"/>
                  <a:gd name="T14" fmla="*/ 71 w 197"/>
                  <a:gd name="T15" fmla="*/ 13 h 254"/>
                  <a:gd name="T16" fmla="*/ 63 w 197"/>
                  <a:gd name="T17" fmla="*/ 75 h 254"/>
                  <a:gd name="T18" fmla="*/ 6 w 197"/>
                  <a:gd name="T19" fmla="*/ 0 h 254"/>
                  <a:gd name="T20" fmla="*/ 3 w 197"/>
                  <a:gd name="T21" fmla="*/ 2 h 254"/>
                  <a:gd name="T22" fmla="*/ 92 w 197"/>
                  <a:gd name="T23" fmla="*/ 119 h 254"/>
                  <a:gd name="T24" fmla="*/ 0 w 197"/>
                  <a:gd name="T25" fmla="*/ 107 h 254"/>
                  <a:gd name="T26" fmla="*/ 0 w 197"/>
                  <a:gd name="T27" fmla="*/ 110 h 254"/>
                  <a:gd name="T28" fmla="*/ 95 w 197"/>
                  <a:gd name="T29" fmla="*/ 123 h 254"/>
                  <a:gd name="T30" fmla="*/ 153 w 197"/>
                  <a:gd name="T31" fmla="*/ 200 h 254"/>
                  <a:gd name="T32" fmla="*/ 61 w 197"/>
                  <a:gd name="T33" fmla="*/ 202 h 254"/>
                  <a:gd name="T34" fmla="*/ 61 w 197"/>
                  <a:gd name="T35" fmla="*/ 205 h 254"/>
                  <a:gd name="T36" fmla="*/ 156 w 197"/>
                  <a:gd name="T37" fmla="*/ 203 h 254"/>
                  <a:gd name="T38" fmla="*/ 195 w 197"/>
                  <a:gd name="T39" fmla="*/ 254 h 254"/>
                  <a:gd name="T40" fmla="*/ 197 w 197"/>
                  <a:gd name="T41" fmla="*/ 252 h 254"/>
                  <a:gd name="T42" fmla="*/ 137 w 197"/>
                  <a:gd name="T43" fmla="*/ 172 h 254"/>
                  <a:gd name="T44" fmla="*/ 137 w 197"/>
                  <a:gd name="T45" fmla="*/ 170 h 254"/>
                  <a:gd name="T46" fmla="*/ 145 w 197"/>
                  <a:gd name="T47" fmla="*/ 104 h 254"/>
                  <a:gd name="T48" fmla="*/ 151 w 197"/>
                  <a:gd name="T49" fmla="*/ 67 h 254"/>
                  <a:gd name="T50" fmla="*/ 152 w 197"/>
                  <a:gd name="T51" fmla="*/ 56 h 254"/>
                  <a:gd name="T52" fmla="*/ 153 w 197"/>
                  <a:gd name="T53" fmla="*/ 51 h 254"/>
                  <a:gd name="T54" fmla="*/ 150 w 197"/>
                  <a:gd name="T55" fmla="*/ 5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254">
                    <a:moveTo>
                      <a:pt x="150" y="51"/>
                    </a:moveTo>
                    <a:cubicBezTo>
                      <a:pt x="150" y="51"/>
                      <a:pt x="145" y="81"/>
                      <a:pt x="141" y="111"/>
                    </a:cubicBezTo>
                    <a:cubicBezTo>
                      <a:pt x="139" y="126"/>
                      <a:pt x="137" y="141"/>
                      <a:pt x="135" y="153"/>
                    </a:cubicBezTo>
                    <a:cubicBezTo>
                      <a:pt x="135" y="158"/>
                      <a:pt x="134" y="163"/>
                      <a:pt x="134" y="167"/>
                    </a:cubicBezTo>
                    <a:cubicBezTo>
                      <a:pt x="133" y="167"/>
                      <a:pt x="133" y="167"/>
                      <a:pt x="133" y="168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153" y="200"/>
                      <a:pt x="153" y="200"/>
                      <a:pt x="153" y="200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61" y="205"/>
                      <a:pt x="61" y="205"/>
                      <a:pt x="61" y="205"/>
                    </a:cubicBezTo>
                    <a:cubicBezTo>
                      <a:pt x="156" y="203"/>
                      <a:pt x="156" y="203"/>
                      <a:pt x="156" y="203"/>
                    </a:cubicBezTo>
                    <a:cubicBezTo>
                      <a:pt x="195" y="254"/>
                      <a:pt x="195" y="254"/>
                      <a:pt x="195" y="254"/>
                    </a:cubicBezTo>
                    <a:cubicBezTo>
                      <a:pt x="197" y="252"/>
                      <a:pt x="197" y="252"/>
                      <a:pt x="197" y="252"/>
                    </a:cubicBezTo>
                    <a:cubicBezTo>
                      <a:pt x="137" y="172"/>
                      <a:pt x="137" y="172"/>
                      <a:pt x="137" y="172"/>
                    </a:cubicBezTo>
                    <a:cubicBezTo>
                      <a:pt x="137" y="171"/>
                      <a:pt x="137" y="171"/>
                      <a:pt x="137" y="170"/>
                    </a:cubicBezTo>
                    <a:cubicBezTo>
                      <a:pt x="138" y="161"/>
                      <a:pt x="142" y="131"/>
                      <a:pt x="145" y="104"/>
                    </a:cubicBezTo>
                    <a:cubicBezTo>
                      <a:pt x="147" y="90"/>
                      <a:pt x="149" y="77"/>
                      <a:pt x="151" y="67"/>
                    </a:cubicBezTo>
                    <a:cubicBezTo>
                      <a:pt x="151" y="63"/>
                      <a:pt x="152" y="59"/>
                      <a:pt x="152" y="56"/>
                    </a:cubicBezTo>
                    <a:cubicBezTo>
                      <a:pt x="153" y="53"/>
                      <a:pt x="153" y="51"/>
                      <a:pt x="153" y="51"/>
                    </a:cubicBezTo>
                    <a:lnTo>
                      <a:pt x="15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15882419">
              <a:off x="5084517" y="3542298"/>
              <a:ext cx="952500" cy="1138238"/>
              <a:chOff x="4519613" y="3784601"/>
              <a:chExt cx="952500" cy="1138238"/>
            </a:xfrm>
          </p:grpSpPr>
          <p:sp>
            <p:nvSpPr>
              <p:cNvPr id="12" name="PA-isľíḍe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4519613" y="3784601"/>
                <a:ext cx="952500" cy="1138238"/>
              </a:xfrm>
              <a:custGeom>
                <a:avLst/>
                <a:gdLst>
                  <a:gd name="T0" fmla="*/ 289 w 289"/>
                  <a:gd name="T1" fmla="*/ 209 h 345"/>
                  <a:gd name="T2" fmla="*/ 0 w 289"/>
                  <a:gd name="T3" fmla="*/ 132 h 345"/>
                  <a:gd name="T4" fmla="*/ 289 w 289"/>
                  <a:gd name="T5" fmla="*/ 20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" h="345">
                    <a:moveTo>
                      <a:pt x="289" y="209"/>
                    </a:moveTo>
                    <a:cubicBezTo>
                      <a:pt x="289" y="209"/>
                      <a:pt x="104" y="345"/>
                      <a:pt x="0" y="132"/>
                    </a:cubicBezTo>
                    <a:cubicBezTo>
                      <a:pt x="196" y="0"/>
                      <a:pt x="289" y="209"/>
                      <a:pt x="289" y="209"/>
                    </a:cubicBezTo>
                    <a:close/>
                  </a:path>
                </a:pathLst>
              </a:custGeom>
              <a:solidFill>
                <a:srgbClr val="DFE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PA-iṩľîḓé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4611688" y="4144963"/>
                <a:ext cx="838200" cy="447675"/>
              </a:xfrm>
              <a:custGeom>
                <a:avLst/>
                <a:gdLst>
                  <a:gd name="T0" fmla="*/ 169 w 254"/>
                  <a:gd name="T1" fmla="*/ 3 h 136"/>
                  <a:gd name="T2" fmla="*/ 126 w 254"/>
                  <a:gd name="T3" fmla="*/ 28 h 136"/>
                  <a:gd name="T4" fmla="*/ 96 w 254"/>
                  <a:gd name="T5" fmla="*/ 46 h 136"/>
                  <a:gd name="T6" fmla="*/ 86 w 254"/>
                  <a:gd name="T7" fmla="*/ 51 h 136"/>
                  <a:gd name="T8" fmla="*/ 85 w 254"/>
                  <a:gd name="T9" fmla="*/ 52 h 136"/>
                  <a:gd name="T10" fmla="*/ 175 w 254"/>
                  <a:gd name="T11" fmla="*/ 76 h 136"/>
                  <a:gd name="T12" fmla="*/ 222 w 254"/>
                  <a:gd name="T13" fmla="*/ 48 h 136"/>
                  <a:gd name="T14" fmla="*/ 223 w 254"/>
                  <a:gd name="T15" fmla="*/ 51 h 136"/>
                  <a:gd name="T16" fmla="*/ 179 w 254"/>
                  <a:gd name="T17" fmla="*/ 77 h 136"/>
                  <a:gd name="T18" fmla="*/ 254 w 254"/>
                  <a:gd name="T19" fmla="*/ 97 h 136"/>
                  <a:gd name="T20" fmla="*/ 253 w 254"/>
                  <a:gd name="T21" fmla="*/ 100 h 136"/>
                  <a:gd name="T22" fmla="*/ 136 w 254"/>
                  <a:gd name="T23" fmla="*/ 68 h 136"/>
                  <a:gd name="T24" fmla="*/ 174 w 254"/>
                  <a:gd name="T25" fmla="*/ 135 h 136"/>
                  <a:gd name="T26" fmla="*/ 172 w 254"/>
                  <a:gd name="T27" fmla="*/ 136 h 136"/>
                  <a:gd name="T28" fmla="*/ 132 w 254"/>
                  <a:gd name="T29" fmla="*/ 67 h 136"/>
                  <a:gd name="T30" fmla="*/ 54 w 254"/>
                  <a:gd name="T31" fmla="*/ 47 h 136"/>
                  <a:gd name="T32" fmla="*/ 82 w 254"/>
                  <a:gd name="T33" fmla="*/ 118 h 136"/>
                  <a:gd name="T34" fmla="*/ 79 w 254"/>
                  <a:gd name="T35" fmla="*/ 119 h 136"/>
                  <a:gd name="T36" fmla="*/ 51 w 254"/>
                  <a:gd name="T37" fmla="*/ 46 h 136"/>
                  <a:gd name="T38" fmla="*/ 0 w 254"/>
                  <a:gd name="T39" fmla="*/ 32 h 136"/>
                  <a:gd name="T40" fmla="*/ 0 w 254"/>
                  <a:gd name="T41" fmla="*/ 29 h 136"/>
                  <a:gd name="T42" fmla="*/ 81 w 254"/>
                  <a:gd name="T43" fmla="*/ 51 h 136"/>
                  <a:gd name="T44" fmla="*/ 82 w 254"/>
                  <a:gd name="T45" fmla="*/ 50 h 136"/>
                  <a:gd name="T46" fmla="*/ 130 w 254"/>
                  <a:gd name="T47" fmla="*/ 23 h 136"/>
                  <a:gd name="T48" fmla="*/ 156 w 254"/>
                  <a:gd name="T49" fmla="*/ 7 h 136"/>
                  <a:gd name="T50" fmla="*/ 165 w 254"/>
                  <a:gd name="T51" fmla="*/ 2 h 136"/>
                  <a:gd name="T52" fmla="*/ 168 w 254"/>
                  <a:gd name="T53" fmla="*/ 0 h 136"/>
                  <a:gd name="T54" fmla="*/ 169 w 254"/>
                  <a:gd name="T5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6">
                    <a:moveTo>
                      <a:pt x="169" y="3"/>
                    </a:moveTo>
                    <a:cubicBezTo>
                      <a:pt x="169" y="3"/>
                      <a:pt x="148" y="15"/>
                      <a:pt x="126" y="28"/>
                    </a:cubicBezTo>
                    <a:cubicBezTo>
                      <a:pt x="115" y="35"/>
                      <a:pt x="104" y="41"/>
                      <a:pt x="96" y="46"/>
                    </a:cubicBezTo>
                    <a:cubicBezTo>
                      <a:pt x="92" y="48"/>
                      <a:pt x="88" y="50"/>
                      <a:pt x="86" y="51"/>
                    </a:cubicBezTo>
                    <a:cubicBezTo>
                      <a:pt x="86" y="52"/>
                      <a:pt x="85" y="52"/>
                      <a:pt x="85" y="52"/>
                    </a:cubicBezTo>
                    <a:cubicBezTo>
                      <a:pt x="175" y="76"/>
                      <a:pt x="175" y="76"/>
                      <a:pt x="175" y="76"/>
                    </a:cubicBezTo>
                    <a:cubicBezTo>
                      <a:pt x="222" y="48"/>
                      <a:pt x="222" y="48"/>
                      <a:pt x="222" y="48"/>
                    </a:cubicBezTo>
                    <a:cubicBezTo>
                      <a:pt x="223" y="51"/>
                      <a:pt x="223" y="51"/>
                      <a:pt x="223" y="51"/>
                    </a:cubicBezTo>
                    <a:cubicBezTo>
                      <a:pt x="179" y="77"/>
                      <a:pt x="179" y="77"/>
                      <a:pt x="179" y="77"/>
                    </a:cubicBezTo>
                    <a:cubicBezTo>
                      <a:pt x="254" y="97"/>
                      <a:pt x="254" y="97"/>
                      <a:pt x="254" y="97"/>
                    </a:cubicBezTo>
                    <a:cubicBezTo>
                      <a:pt x="253" y="100"/>
                      <a:pt x="253" y="100"/>
                      <a:pt x="253" y="100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82" y="50"/>
                      <a:pt x="82" y="50"/>
                    </a:cubicBezTo>
                    <a:cubicBezTo>
                      <a:pt x="89" y="47"/>
                      <a:pt x="110" y="34"/>
                      <a:pt x="130" y="23"/>
                    </a:cubicBezTo>
                    <a:cubicBezTo>
                      <a:pt x="140" y="17"/>
                      <a:pt x="149" y="11"/>
                      <a:pt x="156" y="7"/>
                    </a:cubicBezTo>
                    <a:cubicBezTo>
                      <a:pt x="160" y="5"/>
                      <a:pt x="163" y="3"/>
                      <a:pt x="165" y="2"/>
                    </a:cubicBezTo>
                    <a:cubicBezTo>
                      <a:pt x="167" y="1"/>
                      <a:pt x="168" y="0"/>
                      <a:pt x="168" y="0"/>
                    </a:cubicBezTo>
                    <a:lnTo>
                      <a:pt x="169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4" name="PA-椭圆 3"/>
          <p:cNvSpPr/>
          <p:nvPr>
            <p:custDataLst>
              <p:tags r:id="rId11"/>
            </p:custDataLst>
          </p:nvPr>
        </p:nvSpPr>
        <p:spPr>
          <a:xfrm>
            <a:off x="-414980" y="3818284"/>
            <a:ext cx="3901284" cy="3901284"/>
          </a:xfrm>
          <a:prstGeom prst="ellipse">
            <a:avLst/>
          </a:prstGeom>
          <a:pattFill prst="dkVert">
            <a:fgClr>
              <a:srgbClr val="FEF2E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PA-组合 20"/>
          <p:cNvGrpSpPr/>
          <p:nvPr>
            <p:custDataLst>
              <p:tags r:id="rId12"/>
            </p:custDataLst>
          </p:nvPr>
        </p:nvGrpSpPr>
        <p:grpSpPr>
          <a:xfrm rot="17795394">
            <a:off x="-157263" y="3896919"/>
            <a:ext cx="2286407" cy="1987701"/>
            <a:chOff x="4408033" y="3635167"/>
            <a:chExt cx="2286407" cy="1987701"/>
          </a:xfrm>
        </p:grpSpPr>
        <p:grpSp>
          <p:nvGrpSpPr>
            <p:cNvPr id="22" name="组合 21"/>
            <p:cNvGrpSpPr/>
            <p:nvPr/>
          </p:nvGrpSpPr>
          <p:grpSpPr>
            <a:xfrm rot="2593898">
              <a:off x="4910090" y="3937580"/>
              <a:ext cx="1784350" cy="1498600"/>
              <a:chOff x="2800350" y="3108326"/>
              <a:chExt cx="1784350" cy="1498600"/>
            </a:xfrm>
          </p:grpSpPr>
          <p:sp>
            <p:nvSpPr>
              <p:cNvPr id="33" name="PA-íŝļiḍe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800350" y="3108326"/>
                <a:ext cx="1784350" cy="1498600"/>
              </a:xfrm>
              <a:custGeom>
                <a:avLst/>
                <a:gdLst>
                  <a:gd name="T0" fmla="*/ 189 w 541"/>
                  <a:gd name="T1" fmla="*/ 0 h 454"/>
                  <a:gd name="T2" fmla="*/ 360 w 541"/>
                  <a:gd name="T3" fmla="*/ 454 h 454"/>
                  <a:gd name="T4" fmla="*/ 189 w 541"/>
                  <a:gd name="T5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1" h="454">
                    <a:moveTo>
                      <a:pt x="189" y="0"/>
                    </a:moveTo>
                    <a:cubicBezTo>
                      <a:pt x="189" y="0"/>
                      <a:pt x="0" y="320"/>
                      <a:pt x="360" y="454"/>
                    </a:cubicBezTo>
                    <a:cubicBezTo>
                      <a:pt x="541" y="115"/>
                      <a:pt x="189" y="0"/>
                      <a:pt x="189" y="0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PA-iṡḻiḓe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278188" y="3144838"/>
                <a:ext cx="725488" cy="1316038"/>
              </a:xfrm>
              <a:custGeom>
                <a:avLst/>
                <a:gdLst>
                  <a:gd name="T0" fmla="*/ 216 w 220"/>
                  <a:gd name="T1" fmla="*/ 121 h 399"/>
                  <a:gd name="T2" fmla="*/ 182 w 220"/>
                  <a:gd name="T3" fmla="*/ 195 h 399"/>
                  <a:gd name="T4" fmla="*/ 158 w 220"/>
                  <a:gd name="T5" fmla="*/ 246 h 399"/>
                  <a:gd name="T6" fmla="*/ 151 w 220"/>
                  <a:gd name="T7" fmla="*/ 264 h 399"/>
                  <a:gd name="T8" fmla="*/ 150 w 220"/>
                  <a:gd name="T9" fmla="*/ 265 h 399"/>
                  <a:gd name="T10" fmla="*/ 97 w 220"/>
                  <a:gd name="T11" fmla="*/ 124 h 399"/>
                  <a:gd name="T12" fmla="*/ 134 w 220"/>
                  <a:gd name="T13" fmla="*/ 43 h 399"/>
                  <a:gd name="T14" fmla="*/ 130 w 220"/>
                  <a:gd name="T15" fmla="*/ 42 h 399"/>
                  <a:gd name="T16" fmla="*/ 95 w 220"/>
                  <a:gd name="T17" fmla="*/ 118 h 399"/>
                  <a:gd name="T18" fmla="*/ 50 w 220"/>
                  <a:gd name="T19" fmla="*/ 0 h 399"/>
                  <a:gd name="T20" fmla="*/ 46 w 220"/>
                  <a:gd name="T21" fmla="*/ 1 h 399"/>
                  <a:gd name="T22" fmla="*/ 116 w 220"/>
                  <a:gd name="T23" fmla="*/ 186 h 399"/>
                  <a:gd name="T24" fmla="*/ 2 w 220"/>
                  <a:gd name="T25" fmla="*/ 135 h 399"/>
                  <a:gd name="T26" fmla="*/ 0 w 220"/>
                  <a:gd name="T27" fmla="*/ 139 h 399"/>
                  <a:gd name="T28" fmla="*/ 118 w 220"/>
                  <a:gd name="T29" fmla="*/ 192 h 399"/>
                  <a:gd name="T30" fmla="*/ 164 w 220"/>
                  <a:gd name="T31" fmla="*/ 314 h 399"/>
                  <a:gd name="T32" fmla="*/ 44 w 220"/>
                  <a:gd name="T33" fmla="*/ 281 h 399"/>
                  <a:gd name="T34" fmla="*/ 42 w 220"/>
                  <a:gd name="T35" fmla="*/ 286 h 399"/>
                  <a:gd name="T36" fmla="*/ 166 w 220"/>
                  <a:gd name="T37" fmla="*/ 319 h 399"/>
                  <a:gd name="T38" fmla="*/ 196 w 220"/>
                  <a:gd name="T39" fmla="*/ 399 h 399"/>
                  <a:gd name="T40" fmla="*/ 200 w 220"/>
                  <a:gd name="T41" fmla="*/ 398 h 399"/>
                  <a:gd name="T42" fmla="*/ 153 w 220"/>
                  <a:gd name="T43" fmla="*/ 271 h 399"/>
                  <a:gd name="T44" fmla="*/ 154 w 220"/>
                  <a:gd name="T45" fmla="*/ 269 h 399"/>
                  <a:gd name="T46" fmla="*/ 190 w 220"/>
                  <a:gd name="T47" fmla="*/ 187 h 399"/>
                  <a:gd name="T48" fmla="*/ 211 w 220"/>
                  <a:gd name="T49" fmla="*/ 142 h 399"/>
                  <a:gd name="T50" fmla="*/ 218 w 220"/>
                  <a:gd name="T51" fmla="*/ 128 h 399"/>
                  <a:gd name="T52" fmla="*/ 220 w 220"/>
                  <a:gd name="T53" fmla="*/ 123 h 399"/>
                  <a:gd name="T54" fmla="*/ 216 w 220"/>
                  <a:gd name="T55" fmla="*/ 12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99">
                    <a:moveTo>
                      <a:pt x="216" y="121"/>
                    </a:moveTo>
                    <a:cubicBezTo>
                      <a:pt x="216" y="121"/>
                      <a:pt x="199" y="158"/>
                      <a:pt x="182" y="195"/>
                    </a:cubicBezTo>
                    <a:cubicBezTo>
                      <a:pt x="173" y="213"/>
                      <a:pt x="165" y="232"/>
                      <a:pt x="158" y="246"/>
                    </a:cubicBezTo>
                    <a:cubicBezTo>
                      <a:pt x="155" y="253"/>
                      <a:pt x="153" y="259"/>
                      <a:pt x="151" y="264"/>
                    </a:cubicBezTo>
                    <a:cubicBezTo>
                      <a:pt x="151" y="264"/>
                      <a:pt x="150" y="264"/>
                      <a:pt x="150" y="265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134" y="43"/>
                      <a:pt x="134" y="43"/>
                      <a:pt x="134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95" y="118"/>
                      <a:pt x="95" y="118"/>
                      <a:pt x="95" y="118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64" y="314"/>
                      <a:pt x="164" y="314"/>
                      <a:pt x="164" y="314"/>
                    </a:cubicBezTo>
                    <a:cubicBezTo>
                      <a:pt x="44" y="281"/>
                      <a:pt x="44" y="281"/>
                      <a:pt x="44" y="281"/>
                    </a:cubicBezTo>
                    <a:cubicBezTo>
                      <a:pt x="42" y="286"/>
                      <a:pt x="42" y="286"/>
                      <a:pt x="42" y="286"/>
                    </a:cubicBezTo>
                    <a:cubicBezTo>
                      <a:pt x="166" y="319"/>
                      <a:pt x="166" y="319"/>
                      <a:pt x="166" y="319"/>
                    </a:cubicBezTo>
                    <a:cubicBezTo>
                      <a:pt x="196" y="399"/>
                      <a:pt x="196" y="399"/>
                      <a:pt x="196" y="399"/>
                    </a:cubicBezTo>
                    <a:cubicBezTo>
                      <a:pt x="200" y="398"/>
                      <a:pt x="200" y="398"/>
                      <a:pt x="200" y="398"/>
                    </a:cubicBezTo>
                    <a:cubicBezTo>
                      <a:pt x="153" y="271"/>
                      <a:pt x="153" y="271"/>
                      <a:pt x="153" y="271"/>
                    </a:cubicBezTo>
                    <a:cubicBezTo>
                      <a:pt x="153" y="271"/>
                      <a:pt x="153" y="270"/>
                      <a:pt x="154" y="269"/>
                    </a:cubicBezTo>
                    <a:cubicBezTo>
                      <a:pt x="158" y="258"/>
                      <a:pt x="175" y="221"/>
                      <a:pt x="190" y="187"/>
                    </a:cubicBezTo>
                    <a:cubicBezTo>
                      <a:pt x="198" y="170"/>
                      <a:pt x="205" y="154"/>
                      <a:pt x="211" y="142"/>
                    </a:cubicBezTo>
                    <a:cubicBezTo>
                      <a:pt x="214" y="136"/>
                      <a:pt x="216" y="131"/>
                      <a:pt x="218" y="128"/>
                    </a:cubicBezTo>
                    <a:cubicBezTo>
                      <a:pt x="219" y="125"/>
                      <a:pt x="220" y="123"/>
                      <a:pt x="220" y="123"/>
                    </a:cubicBezTo>
                    <a:lnTo>
                      <a:pt x="216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408033" y="4376680"/>
              <a:ext cx="1487488" cy="1246188"/>
              <a:chOff x="3040577" y="4212450"/>
              <a:chExt cx="1487488" cy="1246188"/>
            </a:xfrm>
          </p:grpSpPr>
          <p:sp>
            <p:nvSpPr>
              <p:cNvPr id="30" name="PA-iṩļîḓè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027488" y="4910138"/>
                <a:ext cx="12700" cy="3175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1 h 1"/>
                  <a:gd name="T4" fmla="*/ 0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PA-iSḷïḍe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040577" y="4212450"/>
                <a:ext cx="1487488" cy="1246188"/>
              </a:xfrm>
              <a:custGeom>
                <a:avLst/>
                <a:gdLst>
                  <a:gd name="T0" fmla="*/ 80 w 451"/>
                  <a:gd name="T1" fmla="*/ 0 h 378"/>
                  <a:gd name="T2" fmla="*/ 384 w 451"/>
                  <a:gd name="T3" fmla="*/ 378 h 378"/>
                  <a:gd name="T4" fmla="*/ 80 w 451"/>
                  <a:gd name="T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1" h="378">
                    <a:moveTo>
                      <a:pt x="80" y="0"/>
                    </a:moveTo>
                    <a:cubicBezTo>
                      <a:pt x="80" y="0"/>
                      <a:pt x="451" y="0"/>
                      <a:pt x="384" y="378"/>
                    </a:cubicBezTo>
                    <a:cubicBezTo>
                      <a:pt x="0" y="362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" name="PA-ïşḷïḍê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335585" y="4273496"/>
                <a:ext cx="906463" cy="1101725"/>
              </a:xfrm>
              <a:custGeom>
                <a:avLst/>
                <a:gdLst>
                  <a:gd name="T0" fmla="*/ 25 w 275"/>
                  <a:gd name="T1" fmla="*/ 207 h 334"/>
                  <a:gd name="T2" fmla="*/ 106 w 275"/>
                  <a:gd name="T3" fmla="*/ 215 h 334"/>
                  <a:gd name="T4" fmla="*/ 162 w 275"/>
                  <a:gd name="T5" fmla="*/ 221 h 334"/>
                  <a:gd name="T6" fmla="*/ 181 w 275"/>
                  <a:gd name="T7" fmla="*/ 224 h 334"/>
                  <a:gd name="T8" fmla="*/ 182 w 275"/>
                  <a:gd name="T9" fmla="*/ 224 h 334"/>
                  <a:gd name="T10" fmla="*/ 88 w 275"/>
                  <a:gd name="T11" fmla="*/ 107 h 334"/>
                  <a:gd name="T12" fmla="*/ 0 w 275"/>
                  <a:gd name="T13" fmla="*/ 97 h 334"/>
                  <a:gd name="T14" fmla="*/ 0 w 275"/>
                  <a:gd name="T15" fmla="*/ 92 h 334"/>
                  <a:gd name="T16" fmla="*/ 84 w 275"/>
                  <a:gd name="T17" fmla="*/ 102 h 334"/>
                  <a:gd name="T18" fmla="*/ 5 w 275"/>
                  <a:gd name="T19" fmla="*/ 3 h 334"/>
                  <a:gd name="T20" fmla="*/ 8 w 275"/>
                  <a:gd name="T21" fmla="*/ 0 h 334"/>
                  <a:gd name="T22" fmla="*/ 132 w 275"/>
                  <a:gd name="T23" fmla="*/ 154 h 334"/>
                  <a:gd name="T24" fmla="*/ 146 w 275"/>
                  <a:gd name="T25" fmla="*/ 30 h 334"/>
                  <a:gd name="T26" fmla="*/ 150 w 275"/>
                  <a:gd name="T27" fmla="*/ 31 h 334"/>
                  <a:gd name="T28" fmla="*/ 136 w 275"/>
                  <a:gd name="T29" fmla="*/ 159 h 334"/>
                  <a:gd name="T30" fmla="*/ 217 w 275"/>
                  <a:gd name="T31" fmla="*/ 260 h 334"/>
                  <a:gd name="T32" fmla="*/ 250 w 275"/>
                  <a:gd name="T33" fmla="*/ 140 h 334"/>
                  <a:gd name="T34" fmla="*/ 255 w 275"/>
                  <a:gd name="T35" fmla="*/ 142 h 334"/>
                  <a:gd name="T36" fmla="*/ 221 w 275"/>
                  <a:gd name="T37" fmla="*/ 265 h 334"/>
                  <a:gd name="T38" fmla="*/ 275 w 275"/>
                  <a:gd name="T39" fmla="*/ 332 h 334"/>
                  <a:gd name="T40" fmla="*/ 271 w 275"/>
                  <a:gd name="T41" fmla="*/ 334 h 334"/>
                  <a:gd name="T42" fmla="*/ 187 w 275"/>
                  <a:gd name="T43" fmla="*/ 229 h 334"/>
                  <a:gd name="T44" fmla="*/ 184 w 275"/>
                  <a:gd name="T45" fmla="*/ 229 h 334"/>
                  <a:gd name="T46" fmla="*/ 95 w 275"/>
                  <a:gd name="T47" fmla="*/ 219 h 334"/>
                  <a:gd name="T48" fmla="*/ 46 w 275"/>
                  <a:gd name="T49" fmla="*/ 214 h 334"/>
                  <a:gd name="T50" fmla="*/ 30 w 275"/>
                  <a:gd name="T51" fmla="*/ 212 h 334"/>
                  <a:gd name="T52" fmla="*/ 24 w 275"/>
                  <a:gd name="T53" fmla="*/ 212 h 334"/>
                  <a:gd name="T54" fmla="*/ 25 w 275"/>
                  <a:gd name="T55" fmla="*/ 207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5" h="334">
                    <a:moveTo>
                      <a:pt x="25" y="207"/>
                    </a:moveTo>
                    <a:cubicBezTo>
                      <a:pt x="25" y="207"/>
                      <a:pt x="65" y="211"/>
                      <a:pt x="106" y="215"/>
                    </a:cubicBezTo>
                    <a:cubicBezTo>
                      <a:pt x="126" y="217"/>
                      <a:pt x="147" y="220"/>
                      <a:pt x="162" y="221"/>
                    </a:cubicBezTo>
                    <a:cubicBezTo>
                      <a:pt x="170" y="222"/>
                      <a:pt x="176" y="223"/>
                      <a:pt x="181" y="224"/>
                    </a:cubicBezTo>
                    <a:cubicBezTo>
                      <a:pt x="181" y="224"/>
                      <a:pt x="182" y="224"/>
                      <a:pt x="182" y="224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2" y="154"/>
                      <a:pt x="132" y="154"/>
                      <a:pt x="132" y="154"/>
                    </a:cubicBezTo>
                    <a:cubicBezTo>
                      <a:pt x="146" y="30"/>
                      <a:pt x="146" y="30"/>
                      <a:pt x="146" y="30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217" y="260"/>
                      <a:pt x="217" y="260"/>
                      <a:pt x="217" y="260"/>
                    </a:cubicBezTo>
                    <a:cubicBezTo>
                      <a:pt x="250" y="140"/>
                      <a:pt x="250" y="140"/>
                      <a:pt x="250" y="140"/>
                    </a:cubicBezTo>
                    <a:cubicBezTo>
                      <a:pt x="255" y="142"/>
                      <a:pt x="255" y="142"/>
                      <a:pt x="255" y="142"/>
                    </a:cubicBezTo>
                    <a:cubicBezTo>
                      <a:pt x="221" y="265"/>
                      <a:pt x="221" y="265"/>
                      <a:pt x="221" y="265"/>
                    </a:cubicBezTo>
                    <a:cubicBezTo>
                      <a:pt x="275" y="332"/>
                      <a:pt x="275" y="332"/>
                      <a:pt x="275" y="332"/>
                    </a:cubicBezTo>
                    <a:cubicBezTo>
                      <a:pt x="271" y="334"/>
                      <a:pt x="271" y="334"/>
                      <a:pt x="271" y="334"/>
                    </a:cubicBezTo>
                    <a:cubicBezTo>
                      <a:pt x="187" y="229"/>
                      <a:pt x="187" y="229"/>
                      <a:pt x="187" y="229"/>
                    </a:cubicBezTo>
                    <a:cubicBezTo>
                      <a:pt x="186" y="229"/>
                      <a:pt x="185" y="229"/>
                      <a:pt x="184" y="229"/>
                    </a:cubicBezTo>
                    <a:cubicBezTo>
                      <a:pt x="172" y="227"/>
                      <a:pt x="132" y="223"/>
                      <a:pt x="95" y="219"/>
                    </a:cubicBezTo>
                    <a:cubicBezTo>
                      <a:pt x="77" y="217"/>
                      <a:pt x="59" y="215"/>
                      <a:pt x="46" y="214"/>
                    </a:cubicBezTo>
                    <a:cubicBezTo>
                      <a:pt x="39" y="213"/>
                      <a:pt x="34" y="213"/>
                      <a:pt x="30" y="212"/>
                    </a:cubicBezTo>
                    <a:cubicBezTo>
                      <a:pt x="26" y="212"/>
                      <a:pt x="24" y="212"/>
                      <a:pt x="24" y="212"/>
                    </a:cubicBezTo>
                    <a:lnTo>
                      <a:pt x="25" y="2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521905">
              <a:off x="4697770" y="3803334"/>
              <a:ext cx="1131888" cy="957089"/>
              <a:chOff x="2747369" y="2570337"/>
              <a:chExt cx="1131888" cy="957089"/>
            </a:xfrm>
          </p:grpSpPr>
          <p:sp>
            <p:nvSpPr>
              <p:cNvPr id="28" name="PA-işḻidê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747369" y="2570337"/>
                <a:ext cx="1131888" cy="946150"/>
              </a:xfrm>
              <a:custGeom>
                <a:avLst/>
                <a:gdLst>
                  <a:gd name="T0" fmla="*/ 67 w 343"/>
                  <a:gd name="T1" fmla="*/ 0 h 287"/>
                  <a:gd name="T2" fmla="*/ 286 w 343"/>
                  <a:gd name="T3" fmla="*/ 287 h 287"/>
                  <a:gd name="T4" fmla="*/ 67 w 343"/>
                  <a:gd name="T5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" h="287">
                    <a:moveTo>
                      <a:pt x="67" y="0"/>
                    </a:moveTo>
                    <a:cubicBezTo>
                      <a:pt x="67" y="0"/>
                      <a:pt x="0" y="268"/>
                      <a:pt x="286" y="287"/>
                    </a:cubicBezTo>
                    <a:cubicBezTo>
                      <a:pt x="343" y="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B1B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PA-íṥļïḓè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084513" y="2690813"/>
                <a:ext cx="649288" cy="836613"/>
              </a:xfrm>
              <a:custGeom>
                <a:avLst/>
                <a:gdLst>
                  <a:gd name="T0" fmla="*/ 150 w 197"/>
                  <a:gd name="T1" fmla="*/ 51 h 254"/>
                  <a:gd name="T2" fmla="*/ 141 w 197"/>
                  <a:gd name="T3" fmla="*/ 111 h 254"/>
                  <a:gd name="T4" fmla="*/ 135 w 197"/>
                  <a:gd name="T5" fmla="*/ 153 h 254"/>
                  <a:gd name="T6" fmla="*/ 134 w 197"/>
                  <a:gd name="T7" fmla="*/ 167 h 254"/>
                  <a:gd name="T8" fmla="*/ 133 w 197"/>
                  <a:gd name="T9" fmla="*/ 168 h 254"/>
                  <a:gd name="T10" fmla="*/ 66 w 197"/>
                  <a:gd name="T11" fmla="*/ 79 h 254"/>
                  <a:gd name="T12" fmla="*/ 75 w 197"/>
                  <a:gd name="T13" fmla="*/ 13 h 254"/>
                  <a:gd name="T14" fmla="*/ 71 w 197"/>
                  <a:gd name="T15" fmla="*/ 13 h 254"/>
                  <a:gd name="T16" fmla="*/ 63 w 197"/>
                  <a:gd name="T17" fmla="*/ 75 h 254"/>
                  <a:gd name="T18" fmla="*/ 6 w 197"/>
                  <a:gd name="T19" fmla="*/ 0 h 254"/>
                  <a:gd name="T20" fmla="*/ 3 w 197"/>
                  <a:gd name="T21" fmla="*/ 2 h 254"/>
                  <a:gd name="T22" fmla="*/ 92 w 197"/>
                  <a:gd name="T23" fmla="*/ 119 h 254"/>
                  <a:gd name="T24" fmla="*/ 0 w 197"/>
                  <a:gd name="T25" fmla="*/ 107 h 254"/>
                  <a:gd name="T26" fmla="*/ 0 w 197"/>
                  <a:gd name="T27" fmla="*/ 110 h 254"/>
                  <a:gd name="T28" fmla="*/ 95 w 197"/>
                  <a:gd name="T29" fmla="*/ 123 h 254"/>
                  <a:gd name="T30" fmla="*/ 153 w 197"/>
                  <a:gd name="T31" fmla="*/ 200 h 254"/>
                  <a:gd name="T32" fmla="*/ 61 w 197"/>
                  <a:gd name="T33" fmla="*/ 202 h 254"/>
                  <a:gd name="T34" fmla="*/ 61 w 197"/>
                  <a:gd name="T35" fmla="*/ 205 h 254"/>
                  <a:gd name="T36" fmla="*/ 156 w 197"/>
                  <a:gd name="T37" fmla="*/ 203 h 254"/>
                  <a:gd name="T38" fmla="*/ 195 w 197"/>
                  <a:gd name="T39" fmla="*/ 254 h 254"/>
                  <a:gd name="T40" fmla="*/ 197 w 197"/>
                  <a:gd name="T41" fmla="*/ 252 h 254"/>
                  <a:gd name="T42" fmla="*/ 137 w 197"/>
                  <a:gd name="T43" fmla="*/ 172 h 254"/>
                  <a:gd name="T44" fmla="*/ 137 w 197"/>
                  <a:gd name="T45" fmla="*/ 170 h 254"/>
                  <a:gd name="T46" fmla="*/ 145 w 197"/>
                  <a:gd name="T47" fmla="*/ 104 h 254"/>
                  <a:gd name="T48" fmla="*/ 151 w 197"/>
                  <a:gd name="T49" fmla="*/ 67 h 254"/>
                  <a:gd name="T50" fmla="*/ 152 w 197"/>
                  <a:gd name="T51" fmla="*/ 56 h 254"/>
                  <a:gd name="T52" fmla="*/ 153 w 197"/>
                  <a:gd name="T53" fmla="*/ 51 h 254"/>
                  <a:gd name="T54" fmla="*/ 150 w 197"/>
                  <a:gd name="T55" fmla="*/ 5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254">
                    <a:moveTo>
                      <a:pt x="150" y="51"/>
                    </a:moveTo>
                    <a:cubicBezTo>
                      <a:pt x="150" y="51"/>
                      <a:pt x="145" y="81"/>
                      <a:pt x="141" y="111"/>
                    </a:cubicBezTo>
                    <a:cubicBezTo>
                      <a:pt x="139" y="126"/>
                      <a:pt x="137" y="141"/>
                      <a:pt x="135" y="153"/>
                    </a:cubicBezTo>
                    <a:cubicBezTo>
                      <a:pt x="135" y="158"/>
                      <a:pt x="134" y="163"/>
                      <a:pt x="134" y="167"/>
                    </a:cubicBezTo>
                    <a:cubicBezTo>
                      <a:pt x="133" y="167"/>
                      <a:pt x="133" y="167"/>
                      <a:pt x="133" y="168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153" y="200"/>
                      <a:pt x="153" y="200"/>
                      <a:pt x="153" y="200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61" y="205"/>
                      <a:pt x="61" y="205"/>
                      <a:pt x="61" y="205"/>
                    </a:cubicBezTo>
                    <a:cubicBezTo>
                      <a:pt x="156" y="203"/>
                      <a:pt x="156" y="203"/>
                      <a:pt x="156" y="203"/>
                    </a:cubicBezTo>
                    <a:cubicBezTo>
                      <a:pt x="195" y="254"/>
                      <a:pt x="195" y="254"/>
                      <a:pt x="195" y="254"/>
                    </a:cubicBezTo>
                    <a:cubicBezTo>
                      <a:pt x="197" y="252"/>
                      <a:pt x="197" y="252"/>
                      <a:pt x="197" y="252"/>
                    </a:cubicBezTo>
                    <a:cubicBezTo>
                      <a:pt x="137" y="172"/>
                      <a:pt x="137" y="172"/>
                      <a:pt x="137" y="172"/>
                    </a:cubicBezTo>
                    <a:cubicBezTo>
                      <a:pt x="137" y="171"/>
                      <a:pt x="137" y="171"/>
                      <a:pt x="137" y="170"/>
                    </a:cubicBezTo>
                    <a:cubicBezTo>
                      <a:pt x="138" y="161"/>
                      <a:pt x="142" y="131"/>
                      <a:pt x="145" y="104"/>
                    </a:cubicBezTo>
                    <a:cubicBezTo>
                      <a:pt x="147" y="90"/>
                      <a:pt x="149" y="77"/>
                      <a:pt x="151" y="67"/>
                    </a:cubicBezTo>
                    <a:cubicBezTo>
                      <a:pt x="151" y="63"/>
                      <a:pt x="152" y="59"/>
                      <a:pt x="152" y="56"/>
                    </a:cubicBezTo>
                    <a:cubicBezTo>
                      <a:pt x="153" y="53"/>
                      <a:pt x="153" y="51"/>
                      <a:pt x="153" y="51"/>
                    </a:cubicBezTo>
                    <a:lnTo>
                      <a:pt x="15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5882419">
              <a:off x="5084517" y="3542298"/>
              <a:ext cx="952500" cy="1138238"/>
              <a:chOff x="4519613" y="3784601"/>
              <a:chExt cx="952500" cy="1138238"/>
            </a:xfrm>
          </p:grpSpPr>
          <p:sp>
            <p:nvSpPr>
              <p:cNvPr id="26" name="PA-isľíḍe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519613" y="3784601"/>
                <a:ext cx="952500" cy="1138238"/>
              </a:xfrm>
              <a:custGeom>
                <a:avLst/>
                <a:gdLst>
                  <a:gd name="T0" fmla="*/ 289 w 289"/>
                  <a:gd name="T1" fmla="*/ 209 h 345"/>
                  <a:gd name="T2" fmla="*/ 0 w 289"/>
                  <a:gd name="T3" fmla="*/ 132 h 345"/>
                  <a:gd name="T4" fmla="*/ 289 w 289"/>
                  <a:gd name="T5" fmla="*/ 20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" h="345">
                    <a:moveTo>
                      <a:pt x="289" y="209"/>
                    </a:moveTo>
                    <a:cubicBezTo>
                      <a:pt x="289" y="209"/>
                      <a:pt x="104" y="345"/>
                      <a:pt x="0" y="132"/>
                    </a:cubicBezTo>
                    <a:cubicBezTo>
                      <a:pt x="196" y="0"/>
                      <a:pt x="289" y="209"/>
                      <a:pt x="289" y="209"/>
                    </a:cubicBezTo>
                    <a:close/>
                  </a:path>
                </a:pathLst>
              </a:custGeom>
              <a:solidFill>
                <a:srgbClr val="DFE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PA-iṩľîḓé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11688" y="4144963"/>
                <a:ext cx="838200" cy="447675"/>
              </a:xfrm>
              <a:custGeom>
                <a:avLst/>
                <a:gdLst>
                  <a:gd name="T0" fmla="*/ 169 w 254"/>
                  <a:gd name="T1" fmla="*/ 3 h 136"/>
                  <a:gd name="T2" fmla="*/ 126 w 254"/>
                  <a:gd name="T3" fmla="*/ 28 h 136"/>
                  <a:gd name="T4" fmla="*/ 96 w 254"/>
                  <a:gd name="T5" fmla="*/ 46 h 136"/>
                  <a:gd name="T6" fmla="*/ 86 w 254"/>
                  <a:gd name="T7" fmla="*/ 51 h 136"/>
                  <a:gd name="T8" fmla="*/ 85 w 254"/>
                  <a:gd name="T9" fmla="*/ 52 h 136"/>
                  <a:gd name="T10" fmla="*/ 175 w 254"/>
                  <a:gd name="T11" fmla="*/ 76 h 136"/>
                  <a:gd name="T12" fmla="*/ 222 w 254"/>
                  <a:gd name="T13" fmla="*/ 48 h 136"/>
                  <a:gd name="T14" fmla="*/ 223 w 254"/>
                  <a:gd name="T15" fmla="*/ 51 h 136"/>
                  <a:gd name="T16" fmla="*/ 179 w 254"/>
                  <a:gd name="T17" fmla="*/ 77 h 136"/>
                  <a:gd name="T18" fmla="*/ 254 w 254"/>
                  <a:gd name="T19" fmla="*/ 97 h 136"/>
                  <a:gd name="T20" fmla="*/ 253 w 254"/>
                  <a:gd name="T21" fmla="*/ 100 h 136"/>
                  <a:gd name="T22" fmla="*/ 136 w 254"/>
                  <a:gd name="T23" fmla="*/ 68 h 136"/>
                  <a:gd name="T24" fmla="*/ 174 w 254"/>
                  <a:gd name="T25" fmla="*/ 135 h 136"/>
                  <a:gd name="T26" fmla="*/ 172 w 254"/>
                  <a:gd name="T27" fmla="*/ 136 h 136"/>
                  <a:gd name="T28" fmla="*/ 132 w 254"/>
                  <a:gd name="T29" fmla="*/ 67 h 136"/>
                  <a:gd name="T30" fmla="*/ 54 w 254"/>
                  <a:gd name="T31" fmla="*/ 47 h 136"/>
                  <a:gd name="T32" fmla="*/ 82 w 254"/>
                  <a:gd name="T33" fmla="*/ 118 h 136"/>
                  <a:gd name="T34" fmla="*/ 79 w 254"/>
                  <a:gd name="T35" fmla="*/ 119 h 136"/>
                  <a:gd name="T36" fmla="*/ 51 w 254"/>
                  <a:gd name="T37" fmla="*/ 46 h 136"/>
                  <a:gd name="T38" fmla="*/ 0 w 254"/>
                  <a:gd name="T39" fmla="*/ 32 h 136"/>
                  <a:gd name="T40" fmla="*/ 0 w 254"/>
                  <a:gd name="T41" fmla="*/ 29 h 136"/>
                  <a:gd name="T42" fmla="*/ 81 w 254"/>
                  <a:gd name="T43" fmla="*/ 51 h 136"/>
                  <a:gd name="T44" fmla="*/ 82 w 254"/>
                  <a:gd name="T45" fmla="*/ 50 h 136"/>
                  <a:gd name="T46" fmla="*/ 130 w 254"/>
                  <a:gd name="T47" fmla="*/ 23 h 136"/>
                  <a:gd name="T48" fmla="*/ 156 w 254"/>
                  <a:gd name="T49" fmla="*/ 7 h 136"/>
                  <a:gd name="T50" fmla="*/ 165 w 254"/>
                  <a:gd name="T51" fmla="*/ 2 h 136"/>
                  <a:gd name="T52" fmla="*/ 168 w 254"/>
                  <a:gd name="T53" fmla="*/ 0 h 136"/>
                  <a:gd name="T54" fmla="*/ 169 w 254"/>
                  <a:gd name="T5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6">
                    <a:moveTo>
                      <a:pt x="169" y="3"/>
                    </a:moveTo>
                    <a:cubicBezTo>
                      <a:pt x="169" y="3"/>
                      <a:pt x="148" y="15"/>
                      <a:pt x="126" y="28"/>
                    </a:cubicBezTo>
                    <a:cubicBezTo>
                      <a:pt x="115" y="35"/>
                      <a:pt x="104" y="41"/>
                      <a:pt x="96" y="46"/>
                    </a:cubicBezTo>
                    <a:cubicBezTo>
                      <a:pt x="92" y="48"/>
                      <a:pt x="88" y="50"/>
                      <a:pt x="86" y="51"/>
                    </a:cubicBezTo>
                    <a:cubicBezTo>
                      <a:pt x="86" y="52"/>
                      <a:pt x="85" y="52"/>
                      <a:pt x="85" y="52"/>
                    </a:cubicBezTo>
                    <a:cubicBezTo>
                      <a:pt x="175" y="76"/>
                      <a:pt x="175" y="76"/>
                      <a:pt x="175" y="76"/>
                    </a:cubicBezTo>
                    <a:cubicBezTo>
                      <a:pt x="222" y="48"/>
                      <a:pt x="222" y="48"/>
                      <a:pt x="222" y="48"/>
                    </a:cubicBezTo>
                    <a:cubicBezTo>
                      <a:pt x="223" y="51"/>
                      <a:pt x="223" y="51"/>
                      <a:pt x="223" y="51"/>
                    </a:cubicBezTo>
                    <a:cubicBezTo>
                      <a:pt x="179" y="77"/>
                      <a:pt x="179" y="77"/>
                      <a:pt x="179" y="77"/>
                    </a:cubicBezTo>
                    <a:cubicBezTo>
                      <a:pt x="254" y="97"/>
                      <a:pt x="254" y="97"/>
                      <a:pt x="254" y="97"/>
                    </a:cubicBezTo>
                    <a:cubicBezTo>
                      <a:pt x="253" y="100"/>
                      <a:pt x="253" y="100"/>
                      <a:pt x="253" y="100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82" y="50"/>
                      <a:pt x="82" y="50"/>
                    </a:cubicBezTo>
                    <a:cubicBezTo>
                      <a:pt x="89" y="47"/>
                      <a:pt x="110" y="34"/>
                      <a:pt x="130" y="23"/>
                    </a:cubicBezTo>
                    <a:cubicBezTo>
                      <a:pt x="140" y="17"/>
                      <a:pt x="149" y="11"/>
                      <a:pt x="156" y="7"/>
                    </a:cubicBezTo>
                    <a:cubicBezTo>
                      <a:pt x="160" y="5"/>
                      <a:pt x="163" y="3"/>
                      <a:pt x="165" y="2"/>
                    </a:cubicBezTo>
                    <a:cubicBezTo>
                      <a:pt x="167" y="1"/>
                      <a:pt x="168" y="0"/>
                      <a:pt x="168" y="0"/>
                    </a:cubicBezTo>
                    <a:lnTo>
                      <a:pt x="169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5" name="PA-椭圆 4"/>
          <p:cNvSpPr/>
          <p:nvPr>
            <p:custDataLst>
              <p:tags r:id="rId22"/>
            </p:custDataLst>
          </p:nvPr>
        </p:nvSpPr>
        <p:spPr>
          <a:xfrm>
            <a:off x="176964" y="-1535293"/>
            <a:ext cx="7968549" cy="7968549"/>
          </a:xfrm>
          <a:prstGeom prst="ellipse">
            <a:avLst/>
          </a:prstGeom>
          <a:solidFill>
            <a:srgbClr val="C7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椭圆 5"/>
          <p:cNvSpPr/>
          <p:nvPr>
            <p:custDataLst>
              <p:tags r:id="rId23"/>
            </p:custDataLst>
          </p:nvPr>
        </p:nvSpPr>
        <p:spPr>
          <a:xfrm>
            <a:off x="5674186" y="-268411"/>
            <a:ext cx="3505809" cy="3505809"/>
          </a:xfrm>
          <a:prstGeom prst="ellipse">
            <a:avLst/>
          </a:prstGeom>
          <a:solidFill>
            <a:srgbClr val="FEF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文本框 1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804863" y="603758"/>
            <a:ext cx="3375132" cy="163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560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60000"/>
              <a:buNone/>
            </a:pPr>
            <a:r>
              <a:rPr lang="en-US" altLang="zh-CN" sz="6000">
                <a:solidFill>
                  <a:srgbClr val="767CA2"/>
                </a:solidFill>
                <a:latin typeface="黑体" panose="02010609060101010101" charset="-122"/>
                <a:ea typeface="黑体" panose="02010609060101010101" charset="-122"/>
              </a:rPr>
              <a:t>Part</a:t>
            </a:r>
            <a:endParaRPr lang="zh-CN" altLang="en-US" sz="6000" dirty="0">
              <a:solidFill>
                <a:srgbClr val="767CA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" name="PA-文本框 1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73672" y="1317941"/>
            <a:ext cx="3375132" cy="163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560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60000"/>
              <a:buNone/>
            </a:pPr>
            <a:r>
              <a:rPr lang="en-US" altLang="zh-CN" sz="5400" dirty="0">
                <a:solidFill>
                  <a:srgbClr val="767CA2"/>
                </a:solidFill>
                <a:latin typeface="Raleway Thin" panose="020B0203030101060003" pitchFamily="34" charset="0"/>
                <a:ea typeface="黑体" panose="02010609060101010101" charset="-122"/>
              </a:rPr>
              <a:t>3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系统功能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grpSp>
        <p:nvGrpSpPr>
          <p:cNvPr id="38" name="PA-组合 37"/>
          <p:cNvGrpSpPr/>
          <p:nvPr>
            <p:custDataLst>
              <p:tags r:id="rId26"/>
            </p:custDataLst>
          </p:nvPr>
        </p:nvGrpSpPr>
        <p:grpSpPr>
          <a:xfrm>
            <a:off x="5055185" y="275640"/>
            <a:ext cx="1524000" cy="1276350"/>
            <a:chOff x="3198813" y="1925638"/>
            <a:chExt cx="1524000" cy="1276350"/>
          </a:xfrm>
        </p:grpSpPr>
        <p:sp>
          <p:nvSpPr>
            <p:cNvPr id="39" name="PA-îṥḻîḍè"/>
            <p:cNvSpPr/>
            <p:nvPr>
              <p:custDataLst>
                <p:tags r:id="rId27"/>
              </p:custDataLst>
            </p:nvPr>
          </p:nvSpPr>
          <p:spPr bwMode="auto">
            <a:xfrm>
              <a:off x="3198813" y="1925638"/>
              <a:ext cx="1524000" cy="1276350"/>
            </a:xfrm>
            <a:custGeom>
              <a:avLst/>
              <a:gdLst>
                <a:gd name="T0" fmla="*/ 304 w 462"/>
                <a:gd name="T1" fmla="*/ 0 h 387"/>
                <a:gd name="T2" fmla="*/ 151 w 462"/>
                <a:gd name="T3" fmla="*/ 387 h 387"/>
                <a:gd name="T4" fmla="*/ 304 w 462"/>
                <a:gd name="T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387">
                  <a:moveTo>
                    <a:pt x="304" y="0"/>
                  </a:moveTo>
                  <a:cubicBezTo>
                    <a:pt x="304" y="0"/>
                    <a:pt x="0" y="94"/>
                    <a:pt x="151" y="387"/>
                  </a:cubicBezTo>
                  <a:cubicBezTo>
                    <a:pt x="462" y="276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" name="PA-îṣ1ïḑe"/>
            <p:cNvSpPr/>
            <p:nvPr>
              <p:custDataLst>
                <p:tags r:id="rId28"/>
              </p:custDataLst>
            </p:nvPr>
          </p:nvSpPr>
          <p:spPr bwMode="auto">
            <a:xfrm>
              <a:off x="3638550" y="1951038"/>
              <a:ext cx="679450" cy="1125538"/>
            </a:xfrm>
            <a:custGeom>
              <a:avLst/>
              <a:gdLst>
                <a:gd name="T0" fmla="*/ 205 w 206"/>
                <a:gd name="T1" fmla="*/ 174 h 341"/>
                <a:gd name="T2" fmla="*/ 140 w 206"/>
                <a:gd name="T3" fmla="*/ 202 h 341"/>
                <a:gd name="T4" fmla="*/ 96 w 206"/>
                <a:gd name="T5" fmla="*/ 221 h 341"/>
                <a:gd name="T6" fmla="*/ 81 w 206"/>
                <a:gd name="T7" fmla="*/ 227 h 341"/>
                <a:gd name="T8" fmla="*/ 80 w 206"/>
                <a:gd name="T9" fmla="*/ 228 h 341"/>
                <a:gd name="T10" fmla="*/ 127 w 206"/>
                <a:gd name="T11" fmla="*/ 108 h 341"/>
                <a:gd name="T12" fmla="*/ 197 w 206"/>
                <a:gd name="T13" fmla="*/ 78 h 341"/>
                <a:gd name="T14" fmla="*/ 196 w 206"/>
                <a:gd name="T15" fmla="*/ 74 h 341"/>
                <a:gd name="T16" fmla="*/ 129 w 206"/>
                <a:gd name="T17" fmla="*/ 103 h 341"/>
                <a:gd name="T18" fmla="*/ 170 w 206"/>
                <a:gd name="T19" fmla="*/ 2 h 341"/>
                <a:gd name="T20" fmla="*/ 166 w 206"/>
                <a:gd name="T21" fmla="*/ 0 h 341"/>
                <a:gd name="T22" fmla="*/ 103 w 206"/>
                <a:gd name="T23" fmla="*/ 158 h 341"/>
                <a:gd name="T24" fmla="*/ 61 w 206"/>
                <a:gd name="T25" fmla="*/ 60 h 341"/>
                <a:gd name="T26" fmla="*/ 57 w 206"/>
                <a:gd name="T27" fmla="*/ 62 h 341"/>
                <a:gd name="T28" fmla="*/ 101 w 206"/>
                <a:gd name="T29" fmla="*/ 163 h 341"/>
                <a:gd name="T30" fmla="*/ 60 w 206"/>
                <a:gd name="T31" fmla="*/ 267 h 341"/>
                <a:gd name="T32" fmla="*/ 3 w 206"/>
                <a:gd name="T33" fmla="*/ 177 h 341"/>
                <a:gd name="T34" fmla="*/ 0 w 206"/>
                <a:gd name="T35" fmla="*/ 179 h 341"/>
                <a:gd name="T36" fmla="*/ 59 w 206"/>
                <a:gd name="T37" fmla="*/ 271 h 341"/>
                <a:gd name="T38" fmla="*/ 32 w 206"/>
                <a:gd name="T39" fmla="*/ 340 h 341"/>
                <a:gd name="T40" fmla="*/ 35 w 206"/>
                <a:gd name="T41" fmla="*/ 341 h 341"/>
                <a:gd name="T42" fmla="*/ 78 w 206"/>
                <a:gd name="T43" fmla="*/ 234 h 341"/>
                <a:gd name="T44" fmla="*/ 80 w 206"/>
                <a:gd name="T45" fmla="*/ 233 h 341"/>
                <a:gd name="T46" fmla="*/ 150 w 206"/>
                <a:gd name="T47" fmla="*/ 202 h 341"/>
                <a:gd name="T48" fmla="*/ 189 w 206"/>
                <a:gd name="T49" fmla="*/ 185 h 341"/>
                <a:gd name="T50" fmla="*/ 202 w 206"/>
                <a:gd name="T51" fmla="*/ 180 h 341"/>
                <a:gd name="T52" fmla="*/ 206 w 206"/>
                <a:gd name="T53" fmla="*/ 178 h 341"/>
                <a:gd name="T54" fmla="*/ 205 w 206"/>
                <a:gd name="T55" fmla="*/ 17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41">
                  <a:moveTo>
                    <a:pt x="205" y="174"/>
                  </a:moveTo>
                  <a:cubicBezTo>
                    <a:pt x="205" y="174"/>
                    <a:pt x="173" y="188"/>
                    <a:pt x="140" y="202"/>
                  </a:cubicBezTo>
                  <a:cubicBezTo>
                    <a:pt x="124" y="209"/>
                    <a:pt x="108" y="216"/>
                    <a:pt x="96" y="221"/>
                  </a:cubicBezTo>
                  <a:cubicBezTo>
                    <a:pt x="90" y="224"/>
                    <a:pt x="85" y="226"/>
                    <a:pt x="81" y="227"/>
                  </a:cubicBezTo>
                  <a:cubicBezTo>
                    <a:pt x="81" y="228"/>
                    <a:pt x="80" y="228"/>
                    <a:pt x="80" y="22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32" y="340"/>
                    <a:pt x="32" y="340"/>
                    <a:pt x="32" y="340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8" y="233"/>
                    <a:pt x="79" y="233"/>
                    <a:pt x="80" y="233"/>
                  </a:cubicBezTo>
                  <a:cubicBezTo>
                    <a:pt x="89" y="228"/>
                    <a:pt x="121" y="214"/>
                    <a:pt x="150" y="202"/>
                  </a:cubicBezTo>
                  <a:cubicBezTo>
                    <a:pt x="165" y="196"/>
                    <a:pt x="179" y="190"/>
                    <a:pt x="189" y="185"/>
                  </a:cubicBezTo>
                  <a:cubicBezTo>
                    <a:pt x="194" y="183"/>
                    <a:pt x="199" y="181"/>
                    <a:pt x="202" y="180"/>
                  </a:cubicBezTo>
                  <a:cubicBezTo>
                    <a:pt x="205" y="179"/>
                    <a:pt x="206" y="178"/>
                    <a:pt x="206" y="178"/>
                  </a:cubicBezTo>
                  <a:lnTo>
                    <a:pt x="205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41" name="PA-组合 40"/>
          <p:cNvGrpSpPr/>
          <p:nvPr>
            <p:custDataLst>
              <p:tags r:id="rId29"/>
            </p:custDataLst>
          </p:nvPr>
        </p:nvGrpSpPr>
        <p:grpSpPr>
          <a:xfrm>
            <a:off x="2054778" y="4982637"/>
            <a:ext cx="1131888" cy="946150"/>
            <a:chOff x="2859088" y="2670176"/>
            <a:chExt cx="1131888" cy="946150"/>
          </a:xfrm>
        </p:grpSpPr>
        <p:sp>
          <p:nvSpPr>
            <p:cNvPr id="42" name="PA-işḻidê"/>
            <p:cNvSpPr/>
            <p:nvPr>
              <p:custDataLst>
                <p:tags r:id="rId30"/>
              </p:custDataLst>
            </p:nvPr>
          </p:nvSpPr>
          <p:spPr bwMode="auto">
            <a:xfrm>
              <a:off x="2859088" y="2670176"/>
              <a:ext cx="1131888" cy="946150"/>
            </a:xfrm>
            <a:custGeom>
              <a:avLst/>
              <a:gdLst>
                <a:gd name="T0" fmla="*/ 67 w 343"/>
                <a:gd name="T1" fmla="*/ 0 h 287"/>
                <a:gd name="T2" fmla="*/ 286 w 343"/>
                <a:gd name="T3" fmla="*/ 287 h 287"/>
                <a:gd name="T4" fmla="*/ 67 w 343"/>
                <a:gd name="T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" h="287">
                  <a:moveTo>
                    <a:pt x="67" y="0"/>
                  </a:moveTo>
                  <a:cubicBezTo>
                    <a:pt x="67" y="0"/>
                    <a:pt x="0" y="268"/>
                    <a:pt x="286" y="287"/>
                  </a:cubicBezTo>
                  <a:cubicBezTo>
                    <a:pt x="343" y="7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PA-íṥļïḓè"/>
            <p:cNvSpPr/>
            <p:nvPr>
              <p:custDataLst>
                <p:tags r:id="rId31"/>
              </p:custDataLst>
            </p:nvPr>
          </p:nvSpPr>
          <p:spPr bwMode="auto">
            <a:xfrm>
              <a:off x="3084513" y="2690813"/>
              <a:ext cx="649288" cy="836613"/>
            </a:xfrm>
            <a:custGeom>
              <a:avLst/>
              <a:gdLst>
                <a:gd name="T0" fmla="*/ 150 w 197"/>
                <a:gd name="T1" fmla="*/ 51 h 254"/>
                <a:gd name="T2" fmla="*/ 141 w 197"/>
                <a:gd name="T3" fmla="*/ 111 h 254"/>
                <a:gd name="T4" fmla="*/ 135 w 197"/>
                <a:gd name="T5" fmla="*/ 153 h 254"/>
                <a:gd name="T6" fmla="*/ 134 w 197"/>
                <a:gd name="T7" fmla="*/ 167 h 254"/>
                <a:gd name="T8" fmla="*/ 133 w 197"/>
                <a:gd name="T9" fmla="*/ 168 h 254"/>
                <a:gd name="T10" fmla="*/ 66 w 197"/>
                <a:gd name="T11" fmla="*/ 79 h 254"/>
                <a:gd name="T12" fmla="*/ 75 w 197"/>
                <a:gd name="T13" fmla="*/ 13 h 254"/>
                <a:gd name="T14" fmla="*/ 71 w 197"/>
                <a:gd name="T15" fmla="*/ 13 h 254"/>
                <a:gd name="T16" fmla="*/ 63 w 197"/>
                <a:gd name="T17" fmla="*/ 75 h 254"/>
                <a:gd name="T18" fmla="*/ 6 w 197"/>
                <a:gd name="T19" fmla="*/ 0 h 254"/>
                <a:gd name="T20" fmla="*/ 3 w 197"/>
                <a:gd name="T21" fmla="*/ 2 h 254"/>
                <a:gd name="T22" fmla="*/ 92 w 197"/>
                <a:gd name="T23" fmla="*/ 119 h 254"/>
                <a:gd name="T24" fmla="*/ 0 w 197"/>
                <a:gd name="T25" fmla="*/ 107 h 254"/>
                <a:gd name="T26" fmla="*/ 0 w 197"/>
                <a:gd name="T27" fmla="*/ 110 h 254"/>
                <a:gd name="T28" fmla="*/ 95 w 197"/>
                <a:gd name="T29" fmla="*/ 123 h 254"/>
                <a:gd name="T30" fmla="*/ 153 w 197"/>
                <a:gd name="T31" fmla="*/ 200 h 254"/>
                <a:gd name="T32" fmla="*/ 61 w 197"/>
                <a:gd name="T33" fmla="*/ 202 h 254"/>
                <a:gd name="T34" fmla="*/ 61 w 197"/>
                <a:gd name="T35" fmla="*/ 205 h 254"/>
                <a:gd name="T36" fmla="*/ 156 w 197"/>
                <a:gd name="T37" fmla="*/ 203 h 254"/>
                <a:gd name="T38" fmla="*/ 195 w 197"/>
                <a:gd name="T39" fmla="*/ 254 h 254"/>
                <a:gd name="T40" fmla="*/ 197 w 197"/>
                <a:gd name="T41" fmla="*/ 252 h 254"/>
                <a:gd name="T42" fmla="*/ 137 w 197"/>
                <a:gd name="T43" fmla="*/ 172 h 254"/>
                <a:gd name="T44" fmla="*/ 137 w 197"/>
                <a:gd name="T45" fmla="*/ 170 h 254"/>
                <a:gd name="T46" fmla="*/ 145 w 197"/>
                <a:gd name="T47" fmla="*/ 104 h 254"/>
                <a:gd name="T48" fmla="*/ 151 w 197"/>
                <a:gd name="T49" fmla="*/ 67 h 254"/>
                <a:gd name="T50" fmla="*/ 152 w 197"/>
                <a:gd name="T51" fmla="*/ 56 h 254"/>
                <a:gd name="T52" fmla="*/ 153 w 197"/>
                <a:gd name="T53" fmla="*/ 51 h 254"/>
                <a:gd name="T54" fmla="*/ 150 w 197"/>
                <a:gd name="T55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254">
                  <a:moveTo>
                    <a:pt x="150" y="51"/>
                  </a:moveTo>
                  <a:cubicBezTo>
                    <a:pt x="150" y="51"/>
                    <a:pt x="145" y="81"/>
                    <a:pt x="141" y="111"/>
                  </a:cubicBezTo>
                  <a:cubicBezTo>
                    <a:pt x="139" y="126"/>
                    <a:pt x="137" y="141"/>
                    <a:pt x="135" y="153"/>
                  </a:cubicBezTo>
                  <a:cubicBezTo>
                    <a:pt x="135" y="158"/>
                    <a:pt x="134" y="163"/>
                    <a:pt x="134" y="167"/>
                  </a:cubicBezTo>
                  <a:cubicBezTo>
                    <a:pt x="133" y="167"/>
                    <a:pt x="133" y="167"/>
                    <a:pt x="133" y="168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153" y="200"/>
                    <a:pt x="153" y="200"/>
                    <a:pt x="153" y="200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95" y="254"/>
                    <a:pt x="195" y="254"/>
                    <a:pt x="195" y="254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37" y="171"/>
                    <a:pt x="137" y="171"/>
                    <a:pt x="137" y="170"/>
                  </a:cubicBezTo>
                  <a:cubicBezTo>
                    <a:pt x="138" y="161"/>
                    <a:pt x="142" y="131"/>
                    <a:pt x="145" y="104"/>
                  </a:cubicBezTo>
                  <a:cubicBezTo>
                    <a:pt x="147" y="90"/>
                    <a:pt x="149" y="77"/>
                    <a:pt x="151" y="67"/>
                  </a:cubicBezTo>
                  <a:cubicBezTo>
                    <a:pt x="151" y="63"/>
                    <a:pt x="152" y="59"/>
                    <a:pt x="152" y="56"/>
                  </a:cubicBezTo>
                  <a:cubicBezTo>
                    <a:pt x="153" y="53"/>
                    <a:pt x="153" y="51"/>
                    <a:pt x="153" y="51"/>
                  </a:cubicBezTo>
                  <a:lnTo>
                    <a:pt x="150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9" name="PA-组合 58"/>
          <p:cNvGrpSpPr/>
          <p:nvPr>
            <p:custDataLst>
              <p:tags r:id="rId32"/>
            </p:custDataLst>
          </p:nvPr>
        </p:nvGrpSpPr>
        <p:grpSpPr>
          <a:xfrm>
            <a:off x="10031639" y="5190561"/>
            <a:ext cx="1487488" cy="1247775"/>
            <a:chOff x="7808913" y="3705226"/>
            <a:chExt cx="1487488" cy="1247775"/>
          </a:xfrm>
        </p:grpSpPr>
        <p:sp>
          <p:nvSpPr>
            <p:cNvPr id="60" name="PA-i$ļïdè"/>
            <p:cNvSpPr/>
            <p:nvPr>
              <p:custDataLst>
                <p:tags r:id="rId33"/>
              </p:custDataLst>
            </p:nvPr>
          </p:nvSpPr>
          <p:spPr bwMode="auto">
            <a:xfrm>
              <a:off x="7808913" y="3705226"/>
              <a:ext cx="1487488" cy="1247775"/>
            </a:xfrm>
            <a:custGeom>
              <a:avLst/>
              <a:gdLst>
                <a:gd name="T0" fmla="*/ 371 w 451"/>
                <a:gd name="T1" fmla="*/ 0 h 378"/>
                <a:gd name="T2" fmla="*/ 67 w 451"/>
                <a:gd name="T3" fmla="*/ 378 h 378"/>
                <a:gd name="T4" fmla="*/ 371 w 451"/>
                <a:gd name="T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378">
                  <a:moveTo>
                    <a:pt x="371" y="0"/>
                  </a:moveTo>
                  <a:cubicBezTo>
                    <a:pt x="371" y="0"/>
                    <a:pt x="0" y="0"/>
                    <a:pt x="67" y="378"/>
                  </a:cubicBezTo>
                  <a:cubicBezTo>
                    <a:pt x="451" y="362"/>
                    <a:pt x="371" y="0"/>
                    <a:pt x="371" y="0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PA-íšľïdé"/>
            <p:cNvSpPr/>
            <p:nvPr>
              <p:custDataLst>
                <p:tags r:id="rId34"/>
              </p:custDataLst>
            </p:nvPr>
          </p:nvSpPr>
          <p:spPr bwMode="auto">
            <a:xfrm>
              <a:off x="8121650" y="3732213"/>
              <a:ext cx="908050" cy="1101725"/>
            </a:xfrm>
            <a:custGeom>
              <a:avLst/>
              <a:gdLst>
                <a:gd name="T0" fmla="*/ 250 w 275"/>
                <a:gd name="T1" fmla="*/ 207 h 334"/>
                <a:gd name="T2" fmla="*/ 169 w 275"/>
                <a:gd name="T3" fmla="*/ 215 h 334"/>
                <a:gd name="T4" fmla="*/ 113 w 275"/>
                <a:gd name="T5" fmla="*/ 221 h 334"/>
                <a:gd name="T6" fmla="*/ 94 w 275"/>
                <a:gd name="T7" fmla="*/ 224 h 334"/>
                <a:gd name="T8" fmla="*/ 93 w 275"/>
                <a:gd name="T9" fmla="*/ 224 h 334"/>
                <a:gd name="T10" fmla="*/ 187 w 275"/>
                <a:gd name="T11" fmla="*/ 107 h 334"/>
                <a:gd name="T12" fmla="*/ 275 w 275"/>
                <a:gd name="T13" fmla="*/ 97 h 334"/>
                <a:gd name="T14" fmla="*/ 274 w 275"/>
                <a:gd name="T15" fmla="*/ 92 h 334"/>
                <a:gd name="T16" fmla="*/ 191 w 275"/>
                <a:gd name="T17" fmla="*/ 101 h 334"/>
                <a:gd name="T18" fmla="*/ 270 w 275"/>
                <a:gd name="T19" fmla="*/ 3 h 334"/>
                <a:gd name="T20" fmla="*/ 267 w 275"/>
                <a:gd name="T21" fmla="*/ 0 h 334"/>
                <a:gd name="T22" fmla="*/ 143 w 275"/>
                <a:gd name="T23" fmla="*/ 154 h 334"/>
                <a:gd name="T24" fmla="*/ 129 w 275"/>
                <a:gd name="T25" fmla="*/ 30 h 334"/>
                <a:gd name="T26" fmla="*/ 125 w 275"/>
                <a:gd name="T27" fmla="*/ 30 h 334"/>
                <a:gd name="T28" fmla="*/ 139 w 275"/>
                <a:gd name="T29" fmla="*/ 159 h 334"/>
                <a:gd name="T30" fmla="*/ 58 w 275"/>
                <a:gd name="T31" fmla="*/ 260 h 334"/>
                <a:gd name="T32" fmla="*/ 24 w 275"/>
                <a:gd name="T33" fmla="*/ 140 h 334"/>
                <a:gd name="T34" fmla="*/ 20 w 275"/>
                <a:gd name="T35" fmla="*/ 141 h 334"/>
                <a:gd name="T36" fmla="*/ 54 w 275"/>
                <a:gd name="T37" fmla="*/ 264 h 334"/>
                <a:gd name="T38" fmla="*/ 0 w 275"/>
                <a:gd name="T39" fmla="*/ 331 h 334"/>
                <a:gd name="T40" fmla="*/ 4 w 275"/>
                <a:gd name="T41" fmla="*/ 334 h 334"/>
                <a:gd name="T42" fmla="*/ 88 w 275"/>
                <a:gd name="T43" fmla="*/ 229 h 334"/>
                <a:gd name="T44" fmla="*/ 91 w 275"/>
                <a:gd name="T45" fmla="*/ 229 h 334"/>
                <a:gd name="T46" fmla="*/ 180 w 275"/>
                <a:gd name="T47" fmla="*/ 219 h 334"/>
                <a:gd name="T48" fmla="*/ 229 w 275"/>
                <a:gd name="T49" fmla="*/ 214 h 334"/>
                <a:gd name="T50" fmla="*/ 245 w 275"/>
                <a:gd name="T51" fmla="*/ 212 h 334"/>
                <a:gd name="T52" fmla="*/ 251 w 275"/>
                <a:gd name="T53" fmla="*/ 212 h 334"/>
                <a:gd name="T54" fmla="*/ 250 w 275"/>
                <a:gd name="T55" fmla="*/ 20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5" h="334">
                  <a:moveTo>
                    <a:pt x="250" y="207"/>
                  </a:moveTo>
                  <a:cubicBezTo>
                    <a:pt x="250" y="207"/>
                    <a:pt x="210" y="211"/>
                    <a:pt x="169" y="215"/>
                  </a:cubicBezTo>
                  <a:cubicBezTo>
                    <a:pt x="149" y="217"/>
                    <a:pt x="128" y="219"/>
                    <a:pt x="113" y="221"/>
                  </a:cubicBezTo>
                  <a:cubicBezTo>
                    <a:pt x="105" y="222"/>
                    <a:pt x="99" y="223"/>
                    <a:pt x="94" y="224"/>
                  </a:cubicBezTo>
                  <a:cubicBezTo>
                    <a:pt x="94" y="224"/>
                    <a:pt x="93" y="224"/>
                    <a:pt x="93" y="224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275" y="97"/>
                    <a:pt x="275" y="97"/>
                    <a:pt x="275" y="97"/>
                  </a:cubicBezTo>
                  <a:cubicBezTo>
                    <a:pt x="274" y="92"/>
                    <a:pt x="274" y="92"/>
                    <a:pt x="274" y="92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270" y="3"/>
                    <a:pt x="270" y="3"/>
                    <a:pt x="270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143" y="154"/>
                    <a:pt x="143" y="154"/>
                    <a:pt x="143" y="154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39" y="159"/>
                    <a:pt x="139" y="159"/>
                    <a:pt x="139" y="159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54" y="264"/>
                    <a:pt x="54" y="264"/>
                    <a:pt x="54" y="264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4" y="334"/>
                    <a:pt x="4" y="334"/>
                    <a:pt x="4" y="334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9" y="229"/>
                    <a:pt x="90" y="229"/>
                    <a:pt x="91" y="229"/>
                  </a:cubicBezTo>
                  <a:cubicBezTo>
                    <a:pt x="103" y="227"/>
                    <a:pt x="143" y="223"/>
                    <a:pt x="180" y="219"/>
                  </a:cubicBezTo>
                  <a:cubicBezTo>
                    <a:pt x="198" y="217"/>
                    <a:pt x="216" y="215"/>
                    <a:pt x="229" y="214"/>
                  </a:cubicBezTo>
                  <a:cubicBezTo>
                    <a:pt x="236" y="213"/>
                    <a:pt x="241" y="213"/>
                    <a:pt x="245" y="212"/>
                  </a:cubicBezTo>
                  <a:cubicBezTo>
                    <a:pt x="249" y="212"/>
                    <a:pt x="251" y="212"/>
                    <a:pt x="251" y="212"/>
                  </a:cubicBezTo>
                  <a:lnTo>
                    <a:pt x="250" y="2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0" name="PA-组合 49"/>
          <p:cNvGrpSpPr/>
          <p:nvPr>
            <p:custDataLst>
              <p:tags r:id="rId35"/>
            </p:custDataLst>
          </p:nvPr>
        </p:nvGrpSpPr>
        <p:grpSpPr>
          <a:xfrm rot="3432967">
            <a:off x="10375376" y="5588260"/>
            <a:ext cx="1524000" cy="1276350"/>
            <a:chOff x="3198813" y="1925638"/>
            <a:chExt cx="1524000" cy="1276350"/>
          </a:xfrm>
        </p:grpSpPr>
        <p:sp>
          <p:nvSpPr>
            <p:cNvPr id="51" name="PA-îṥḻîḍè"/>
            <p:cNvSpPr/>
            <p:nvPr>
              <p:custDataLst>
                <p:tags r:id="rId36"/>
              </p:custDataLst>
            </p:nvPr>
          </p:nvSpPr>
          <p:spPr bwMode="auto">
            <a:xfrm>
              <a:off x="3198813" y="1925638"/>
              <a:ext cx="1524000" cy="1276350"/>
            </a:xfrm>
            <a:custGeom>
              <a:avLst/>
              <a:gdLst>
                <a:gd name="T0" fmla="*/ 304 w 462"/>
                <a:gd name="T1" fmla="*/ 0 h 387"/>
                <a:gd name="T2" fmla="*/ 151 w 462"/>
                <a:gd name="T3" fmla="*/ 387 h 387"/>
                <a:gd name="T4" fmla="*/ 304 w 462"/>
                <a:gd name="T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387">
                  <a:moveTo>
                    <a:pt x="304" y="0"/>
                  </a:moveTo>
                  <a:cubicBezTo>
                    <a:pt x="304" y="0"/>
                    <a:pt x="0" y="94"/>
                    <a:pt x="151" y="387"/>
                  </a:cubicBezTo>
                  <a:cubicBezTo>
                    <a:pt x="462" y="276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PA-îṣ1ïḑe"/>
            <p:cNvSpPr/>
            <p:nvPr>
              <p:custDataLst>
                <p:tags r:id="rId37"/>
              </p:custDataLst>
            </p:nvPr>
          </p:nvSpPr>
          <p:spPr bwMode="auto">
            <a:xfrm>
              <a:off x="3638550" y="1951038"/>
              <a:ext cx="679450" cy="1125538"/>
            </a:xfrm>
            <a:custGeom>
              <a:avLst/>
              <a:gdLst>
                <a:gd name="T0" fmla="*/ 205 w 206"/>
                <a:gd name="T1" fmla="*/ 174 h 341"/>
                <a:gd name="T2" fmla="*/ 140 w 206"/>
                <a:gd name="T3" fmla="*/ 202 h 341"/>
                <a:gd name="T4" fmla="*/ 96 w 206"/>
                <a:gd name="T5" fmla="*/ 221 h 341"/>
                <a:gd name="T6" fmla="*/ 81 w 206"/>
                <a:gd name="T7" fmla="*/ 227 h 341"/>
                <a:gd name="T8" fmla="*/ 80 w 206"/>
                <a:gd name="T9" fmla="*/ 228 h 341"/>
                <a:gd name="T10" fmla="*/ 127 w 206"/>
                <a:gd name="T11" fmla="*/ 108 h 341"/>
                <a:gd name="T12" fmla="*/ 197 w 206"/>
                <a:gd name="T13" fmla="*/ 78 h 341"/>
                <a:gd name="T14" fmla="*/ 196 w 206"/>
                <a:gd name="T15" fmla="*/ 74 h 341"/>
                <a:gd name="T16" fmla="*/ 129 w 206"/>
                <a:gd name="T17" fmla="*/ 103 h 341"/>
                <a:gd name="T18" fmla="*/ 170 w 206"/>
                <a:gd name="T19" fmla="*/ 2 h 341"/>
                <a:gd name="T20" fmla="*/ 166 w 206"/>
                <a:gd name="T21" fmla="*/ 0 h 341"/>
                <a:gd name="T22" fmla="*/ 103 w 206"/>
                <a:gd name="T23" fmla="*/ 158 h 341"/>
                <a:gd name="T24" fmla="*/ 61 w 206"/>
                <a:gd name="T25" fmla="*/ 60 h 341"/>
                <a:gd name="T26" fmla="*/ 57 w 206"/>
                <a:gd name="T27" fmla="*/ 62 h 341"/>
                <a:gd name="T28" fmla="*/ 101 w 206"/>
                <a:gd name="T29" fmla="*/ 163 h 341"/>
                <a:gd name="T30" fmla="*/ 60 w 206"/>
                <a:gd name="T31" fmla="*/ 267 h 341"/>
                <a:gd name="T32" fmla="*/ 3 w 206"/>
                <a:gd name="T33" fmla="*/ 177 h 341"/>
                <a:gd name="T34" fmla="*/ 0 w 206"/>
                <a:gd name="T35" fmla="*/ 179 h 341"/>
                <a:gd name="T36" fmla="*/ 59 w 206"/>
                <a:gd name="T37" fmla="*/ 271 h 341"/>
                <a:gd name="T38" fmla="*/ 32 w 206"/>
                <a:gd name="T39" fmla="*/ 340 h 341"/>
                <a:gd name="T40" fmla="*/ 35 w 206"/>
                <a:gd name="T41" fmla="*/ 341 h 341"/>
                <a:gd name="T42" fmla="*/ 78 w 206"/>
                <a:gd name="T43" fmla="*/ 234 h 341"/>
                <a:gd name="T44" fmla="*/ 80 w 206"/>
                <a:gd name="T45" fmla="*/ 233 h 341"/>
                <a:gd name="T46" fmla="*/ 150 w 206"/>
                <a:gd name="T47" fmla="*/ 202 h 341"/>
                <a:gd name="T48" fmla="*/ 189 w 206"/>
                <a:gd name="T49" fmla="*/ 185 h 341"/>
                <a:gd name="T50" fmla="*/ 202 w 206"/>
                <a:gd name="T51" fmla="*/ 180 h 341"/>
                <a:gd name="T52" fmla="*/ 206 w 206"/>
                <a:gd name="T53" fmla="*/ 178 h 341"/>
                <a:gd name="T54" fmla="*/ 205 w 206"/>
                <a:gd name="T55" fmla="*/ 17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41">
                  <a:moveTo>
                    <a:pt x="205" y="174"/>
                  </a:moveTo>
                  <a:cubicBezTo>
                    <a:pt x="205" y="174"/>
                    <a:pt x="173" y="188"/>
                    <a:pt x="140" y="202"/>
                  </a:cubicBezTo>
                  <a:cubicBezTo>
                    <a:pt x="124" y="209"/>
                    <a:pt x="108" y="216"/>
                    <a:pt x="96" y="221"/>
                  </a:cubicBezTo>
                  <a:cubicBezTo>
                    <a:pt x="90" y="224"/>
                    <a:pt x="85" y="226"/>
                    <a:pt x="81" y="227"/>
                  </a:cubicBezTo>
                  <a:cubicBezTo>
                    <a:pt x="81" y="228"/>
                    <a:pt x="80" y="228"/>
                    <a:pt x="80" y="22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32" y="340"/>
                    <a:pt x="32" y="340"/>
                    <a:pt x="32" y="340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8" y="233"/>
                    <a:pt x="79" y="233"/>
                    <a:pt x="80" y="233"/>
                  </a:cubicBezTo>
                  <a:cubicBezTo>
                    <a:pt x="89" y="228"/>
                    <a:pt x="121" y="214"/>
                    <a:pt x="150" y="202"/>
                  </a:cubicBezTo>
                  <a:cubicBezTo>
                    <a:pt x="165" y="196"/>
                    <a:pt x="179" y="190"/>
                    <a:pt x="189" y="185"/>
                  </a:cubicBezTo>
                  <a:cubicBezTo>
                    <a:pt x="194" y="183"/>
                    <a:pt x="199" y="181"/>
                    <a:pt x="202" y="180"/>
                  </a:cubicBezTo>
                  <a:cubicBezTo>
                    <a:pt x="205" y="179"/>
                    <a:pt x="206" y="178"/>
                    <a:pt x="206" y="178"/>
                  </a:cubicBezTo>
                  <a:lnTo>
                    <a:pt x="205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2" name="图片 10" descr="项目计划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625725" y="2685098"/>
            <a:ext cx="4730750" cy="3930015"/>
          </a:xfrm>
          <a:prstGeom prst="rect">
            <a:avLst/>
          </a:prstGeom>
        </p:spPr>
      </p:pic>
    </p:spTree>
    <p:custDataLst>
      <p:tags r:id="rId3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wipe/>
      </p:transition>
    </mc:Choice>
    <mc:Fallback>
      <p:transition spd="slow" advTm="3000">
        <p:wipe/>
      </p:transition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5" grpId="0" bldLvl="0" animBg="1"/>
      <p:bldP spid="6" grpId="0" bldLvl="0" animBg="1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-组合 6"/>
          <p:cNvGrpSpPr/>
          <p:nvPr>
            <p:custDataLst>
              <p:tags r:id="rId1"/>
            </p:custDataLst>
          </p:nvPr>
        </p:nvGrpSpPr>
        <p:grpSpPr>
          <a:xfrm rot="7927090">
            <a:off x="7374517" y="2005168"/>
            <a:ext cx="2286407" cy="1987701"/>
            <a:chOff x="4408033" y="3635167"/>
            <a:chExt cx="2286407" cy="1987701"/>
          </a:xfrm>
        </p:grpSpPr>
        <p:grpSp>
          <p:nvGrpSpPr>
            <p:cNvPr id="8" name="组合 7"/>
            <p:cNvGrpSpPr/>
            <p:nvPr/>
          </p:nvGrpSpPr>
          <p:grpSpPr>
            <a:xfrm rot="2593898">
              <a:off x="4910090" y="3937580"/>
              <a:ext cx="1784350" cy="1498600"/>
              <a:chOff x="2800350" y="3108326"/>
              <a:chExt cx="1784350" cy="1498600"/>
            </a:xfrm>
          </p:grpSpPr>
          <p:sp>
            <p:nvSpPr>
              <p:cNvPr id="19" name="PA-íŝļiḍe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2800350" y="3108326"/>
                <a:ext cx="1784350" cy="1498600"/>
              </a:xfrm>
              <a:custGeom>
                <a:avLst/>
                <a:gdLst>
                  <a:gd name="T0" fmla="*/ 189 w 541"/>
                  <a:gd name="T1" fmla="*/ 0 h 454"/>
                  <a:gd name="T2" fmla="*/ 360 w 541"/>
                  <a:gd name="T3" fmla="*/ 454 h 454"/>
                  <a:gd name="T4" fmla="*/ 189 w 541"/>
                  <a:gd name="T5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1" h="454">
                    <a:moveTo>
                      <a:pt x="189" y="0"/>
                    </a:moveTo>
                    <a:cubicBezTo>
                      <a:pt x="189" y="0"/>
                      <a:pt x="0" y="320"/>
                      <a:pt x="360" y="454"/>
                    </a:cubicBezTo>
                    <a:cubicBezTo>
                      <a:pt x="541" y="115"/>
                      <a:pt x="189" y="0"/>
                      <a:pt x="189" y="0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PA-iṡḻiḓe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278188" y="3144838"/>
                <a:ext cx="725488" cy="1316038"/>
              </a:xfrm>
              <a:custGeom>
                <a:avLst/>
                <a:gdLst>
                  <a:gd name="T0" fmla="*/ 216 w 220"/>
                  <a:gd name="T1" fmla="*/ 121 h 399"/>
                  <a:gd name="T2" fmla="*/ 182 w 220"/>
                  <a:gd name="T3" fmla="*/ 195 h 399"/>
                  <a:gd name="T4" fmla="*/ 158 w 220"/>
                  <a:gd name="T5" fmla="*/ 246 h 399"/>
                  <a:gd name="T6" fmla="*/ 151 w 220"/>
                  <a:gd name="T7" fmla="*/ 264 h 399"/>
                  <a:gd name="T8" fmla="*/ 150 w 220"/>
                  <a:gd name="T9" fmla="*/ 265 h 399"/>
                  <a:gd name="T10" fmla="*/ 97 w 220"/>
                  <a:gd name="T11" fmla="*/ 124 h 399"/>
                  <a:gd name="T12" fmla="*/ 134 w 220"/>
                  <a:gd name="T13" fmla="*/ 43 h 399"/>
                  <a:gd name="T14" fmla="*/ 130 w 220"/>
                  <a:gd name="T15" fmla="*/ 42 h 399"/>
                  <a:gd name="T16" fmla="*/ 95 w 220"/>
                  <a:gd name="T17" fmla="*/ 118 h 399"/>
                  <a:gd name="T18" fmla="*/ 50 w 220"/>
                  <a:gd name="T19" fmla="*/ 0 h 399"/>
                  <a:gd name="T20" fmla="*/ 46 w 220"/>
                  <a:gd name="T21" fmla="*/ 1 h 399"/>
                  <a:gd name="T22" fmla="*/ 116 w 220"/>
                  <a:gd name="T23" fmla="*/ 186 h 399"/>
                  <a:gd name="T24" fmla="*/ 2 w 220"/>
                  <a:gd name="T25" fmla="*/ 135 h 399"/>
                  <a:gd name="T26" fmla="*/ 0 w 220"/>
                  <a:gd name="T27" fmla="*/ 139 h 399"/>
                  <a:gd name="T28" fmla="*/ 118 w 220"/>
                  <a:gd name="T29" fmla="*/ 192 h 399"/>
                  <a:gd name="T30" fmla="*/ 164 w 220"/>
                  <a:gd name="T31" fmla="*/ 314 h 399"/>
                  <a:gd name="T32" fmla="*/ 44 w 220"/>
                  <a:gd name="T33" fmla="*/ 281 h 399"/>
                  <a:gd name="T34" fmla="*/ 42 w 220"/>
                  <a:gd name="T35" fmla="*/ 286 h 399"/>
                  <a:gd name="T36" fmla="*/ 166 w 220"/>
                  <a:gd name="T37" fmla="*/ 319 h 399"/>
                  <a:gd name="T38" fmla="*/ 196 w 220"/>
                  <a:gd name="T39" fmla="*/ 399 h 399"/>
                  <a:gd name="T40" fmla="*/ 200 w 220"/>
                  <a:gd name="T41" fmla="*/ 398 h 399"/>
                  <a:gd name="T42" fmla="*/ 153 w 220"/>
                  <a:gd name="T43" fmla="*/ 271 h 399"/>
                  <a:gd name="T44" fmla="*/ 154 w 220"/>
                  <a:gd name="T45" fmla="*/ 269 h 399"/>
                  <a:gd name="T46" fmla="*/ 190 w 220"/>
                  <a:gd name="T47" fmla="*/ 187 h 399"/>
                  <a:gd name="T48" fmla="*/ 211 w 220"/>
                  <a:gd name="T49" fmla="*/ 142 h 399"/>
                  <a:gd name="T50" fmla="*/ 218 w 220"/>
                  <a:gd name="T51" fmla="*/ 128 h 399"/>
                  <a:gd name="T52" fmla="*/ 220 w 220"/>
                  <a:gd name="T53" fmla="*/ 123 h 399"/>
                  <a:gd name="T54" fmla="*/ 216 w 220"/>
                  <a:gd name="T55" fmla="*/ 12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99">
                    <a:moveTo>
                      <a:pt x="216" y="121"/>
                    </a:moveTo>
                    <a:cubicBezTo>
                      <a:pt x="216" y="121"/>
                      <a:pt x="199" y="158"/>
                      <a:pt x="182" y="195"/>
                    </a:cubicBezTo>
                    <a:cubicBezTo>
                      <a:pt x="173" y="213"/>
                      <a:pt x="165" y="232"/>
                      <a:pt x="158" y="246"/>
                    </a:cubicBezTo>
                    <a:cubicBezTo>
                      <a:pt x="155" y="253"/>
                      <a:pt x="153" y="259"/>
                      <a:pt x="151" y="264"/>
                    </a:cubicBezTo>
                    <a:cubicBezTo>
                      <a:pt x="151" y="264"/>
                      <a:pt x="150" y="264"/>
                      <a:pt x="150" y="265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134" y="43"/>
                      <a:pt x="134" y="43"/>
                      <a:pt x="134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95" y="118"/>
                      <a:pt x="95" y="118"/>
                      <a:pt x="95" y="118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64" y="314"/>
                      <a:pt x="164" y="314"/>
                      <a:pt x="164" y="314"/>
                    </a:cubicBezTo>
                    <a:cubicBezTo>
                      <a:pt x="44" y="281"/>
                      <a:pt x="44" y="281"/>
                      <a:pt x="44" y="281"/>
                    </a:cubicBezTo>
                    <a:cubicBezTo>
                      <a:pt x="42" y="286"/>
                      <a:pt x="42" y="286"/>
                      <a:pt x="42" y="286"/>
                    </a:cubicBezTo>
                    <a:cubicBezTo>
                      <a:pt x="166" y="319"/>
                      <a:pt x="166" y="319"/>
                      <a:pt x="166" y="319"/>
                    </a:cubicBezTo>
                    <a:cubicBezTo>
                      <a:pt x="196" y="399"/>
                      <a:pt x="196" y="399"/>
                      <a:pt x="196" y="399"/>
                    </a:cubicBezTo>
                    <a:cubicBezTo>
                      <a:pt x="200" y="398"/>
                      <a:pt x="200" y="398"/>
                      <a:pt x="200" y="398"/>
                    </a:cubicBezTo>
                    <a:cubicBezTo>
                      <a:pt x="153" y="271"/>
                      <a:pt x="153" y="271"/>
                      <a:pt x="153" y="271"/>
                    </a:cubicBezTo>
                    <a:cubicBezTo>
                      <a:pt x="153" y="271"/>
                      <a:pt x="153" y="270"/>
                      <a:pt x="154" y="269"/>
                    </a:cubicBezTo>
                    <a:cubicBezTo>
                      <a:pt x="158" y="258"/>
                      <a:pt x="175" y="221"/>
                      <a:pt x="190" y="187"/>
                    </a:cubicBezTo>
                    <a:cubicBezTo>
                      <a:pt x="198" y="170"/>
                      <a:pt x="205" y="154"/>
                      <a:pt x="211" y="142"/>
                    </a:cubicBezTo>
                    <a:cubicBezTo>
                      <a:pt x="214" y="136"/>
                      <a:pt x="216" y="131"/>
                      <a:pt x="218" y="128"/>
                    </a:cubicBezTo>
                    <a:cubicBezTo>
                      <a:pt x="219" y="125"/>
                      <a:pt x="220" y="123"/>
                      <a:pt x="220" y="123"/>
                    </a:cubicBezTo>
                    <a:lnTo>
                      <a:pt x="216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408033" y="4376680"/>
              <a:ext cx="1487488" cy="1246188"/>
              <a:chOff x="3040577" y="4212450"/>
              <a:chExt cx="1487488" cy="1246188"/>
            </a:xfrm>
          </p:grpSpPr>
          <p:sp>
            <p:nvSpPr>
              <p:cNvPr id="16" name="PA-iṩļîḓè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4027488" y="4910138"/>
                <a:ext cx="12700" cy="3175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1 h 1"/>
                  <a:gd name="T4" fmla="*/ 0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PA-iSḷïḍe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040577" y="4212450"/>
                <a:ext cx="1487488" cy="1246188"/>
              </a:xfrm>
              <a:custGeom>
                <a:avLst/>
                <a:gdLst>
                  <a:gd name="T0" fmla="*/ 80 w 451"/>
                  <a:gd name="T1" fmla="*/ 0 h 378"/>
                  <a:gd name="T2" fmla="*/ 384 w 451"/>
                  <a:gd name="T3" fmla="*/ 378 h 378"/>
                  <a:gd name="T4" fmla="*/ 80 w 451"/>
                  <a:gd name="T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1" h="378">
                    <a:moveTo>
                      <a:pt x="80" y="0"/>
                    </a:moveTo>
                    <a:cubicBezTo>
                      <a:pt x="80" y="0"/>
                      <a:pt x="451" y="0"/>
                      <a:pt x="384" y="378"/>
                    </a:cubicBezTo>
                    <a:cubicBezTo>
                      <a:pt x="0" y="362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8" name="PA-ïşḷïḍê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335585" y="4273496"/>
                <a:ext cx="906463" cy="1101725"/>
              </a:xfrm>
              <a:custGeom>
                <a:avLst/>
                <a:gdLst>
                  <a:gd name="T0" fmla="*/ 25 w 275"/>
                  <a:gd name="T1" fmla="*/ 207 h 334"/>
                  <a:gd name="T2" fmla="*/ 106 w 275"/>
                  <a:gd name="T3" fmla="*/ 215 h 334"/>
                  <a:gd name="T4" fmla="*/ 162 w 275"/>
                  <a:gd name="T5" fmla="*/ 221 h 334"/>
                  <a:gd name="T6" fmla="*/ 181 w 275"/>
                  <a:gd name="T7" fmla="*/ 224 h 334"/>
                  <a:gd name="T8" fmla="*/ 182 w 275"/>
                  <a:gd name="T9" fmla="*/ 224 h 334"/>
                  <a:gd name="T10" fmla="*/ 88 w 275"/>
                  <a:gd name="T11" fmla="*/ 107 h 334"/>
                  <a:gd name="T12" fmla="*/ 0 w 275"/>
                  <a:gd name="T13" fmla="*/ 97 h 334"/>
                  <a:gd name="T14" fmla="*/ 0 w 275"/>
                  <a:gd name="T15" fmla="*/ 92 h 334"/>
                  <a:gd name="T16" fmla="*/ 84 w 275"/>
                  <a:gd name="T17" fmla="*/ 102 h 334"/>
                  <a:gd name="T18" fmla="*/ 5 w 275"/>
                  <a:gd name="T19" fmla="*/ 3 h 334"/>
                  <a:gd name="T20" fmla="*/ 8 w 275"/>
                  <a:gd name="T21" fmla="*/ 0 h 334"/>
                  <a:gd name="T22" fmla="*/ 132 w 275"/>
                  <a:gd name="T23" fmla="*/ 154 h 334"/>
                  <a:gd name="T24" fmla="*/ 146 w 275"/>
                  <a:gd name="T25" fmla="*/ 30 h 334"/>
                  <a:gd name="T26" fmla="*/ 150 w 275"/>
                  <a:gd name="T27" fmla="*/ 31 h 334"/>
                  <a:gd name="T28" fmla="*/ 136 w 275"/>
                  <a:gd name="T29" fmla="*/ 159 h 334"/>
                  <a:gd name="T30" fmla="*/ 217 w 275"/>
                  <a:gd name="T31" fmla="*/ 260 h 334"/>
                  <a:gd name="T32" fmla="*/ 250 w 275"/>
                  <a:gd name="T33" fmla="*/ 140 h 334"/>
                  <a:gd name="T34" fmla="*/ 255 w 275"/>
                  <a:gd name="T35" fmla="*/ 142 h 334"/>
                  <a:gd name="T36" fmla="*/ 221 w 275"/>
                  <a:gd name="T37" fmla="*/ 265 h 334"/>
                  <a:gd name="T38" fmla="*/ 275 w 275"/>
                  <a:gd name="T39" fmla="*/ 332 h 334"/>
                  <a:gd name="T40" fmla="*/ 271 w 275"/>
                  <a:gd name="T41" fmla="*/ 334 h 334"/>
                  <a:gd name="T42" fmla="*/ 187 w 275"/>
                  <a:gd name="T43" fmla="*/ 229 h 334"/>
                  <a:gd name="T44" fmla="*/ 184 w 275"/>
                  <a:gd name="T45" fmla="*/ 229 h 334"/>
                  <a:gd name="T46" fmla="*/ 95 w 275"/>
                  <a:gd name="T47" fmla="*/ 219 h 334"/>
                  <a:gd name="T48" fmla="*/ 46 w 275"/>
                  <a:gd name="T49" fmla="*/ 214 h 334"/>
                  <a:gd name="T50" fmla="*/ 30 w 275"/>
                  <a:gd name="T51" fmla="*/ 212 h 334"/>
                  <a:gd name="T52" fmla="*/ 24 w 275"/>
                  <a:gd name="T53" fmla="*/ 212 h 334"/>
                  <a:gd name="T54" fmla="*/ 25 w 275"/>
                  <a:gd name="T55" fmla="*/ 207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5" h="334">
                    <a:moveTo>
                      <a:pt x="25" y="207"/>
                    </a:moveTo>
                    <a:cubicBezTo>
                      <a:pt x="25" y="207"/>
                      <a:pt x="65" y="211"/>
                      <a:pt x="106" y="215"/>
                    </a:cubicBezTo>
                    <a:cubicBezTo>
                      <a:pt x="126" y="217"/>
                      <a:pt x="147" y="220"/>
                      <a:pt x="162" y="221"/>
                    </a:cubicBezTo>
                    <a:cubicBezTo>
                      <a:pt x="170" y="222"/>
                      <a:pt x="176" y="223"/>
                      <a:pt x="181" y="224"/>
                    </a:cubicBezTo>
                    <a:cubicBezTo>
                      <a:pt x="181" y="224"/>
                      <a:pt x="182" y="224"/>
                      <a:pt x="182" y="224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2" y="154"/>
                      <a:pt x="132" y="154"/>
                      <a:pt x="132" y="154"/>
                    </a:cubicBezTo>
                    <a:cubicBezTo>
                      <a:pt x="146" y="30"/>
                      <a:pt x="146" y="30"/>
                      <a:pt x="146" y="30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217" y="260"/>
                      <a:pt x="217" y="260"/>
                      <a:pt x="217" y="260"/>
                    </a:cubicBezTo>
                    <a:cubicBezTo>
                      <a:pt x="250" y="140"/>
                      <a:pt x="250" y="140"/>
                      <a:pt x="250" y="140"/>
                    </a:cubicBezTo>
                    <a:cubicBezTo>
                      <a:pt x="255" y="142"/>
                      <a:pt x="255" y="142"/>
                      <a:pt x="255" y="142"/>
                    </a:cubicBezTo>
                    <a:cubicBezTo>
                      <a:pt x="221" y="265"/>
                      <a:pt x="221" y="265"/>
                      <a:pt x="221" y="265"/>
                    </a:cubicBezTo>
                    <a:cubicBezTo>
                      <a:pt x="275" y="332"/>
                      <a:pt x="275" y="332"/>
                      <a:pt x="275" y="332"/>
                    </a:cubicBezTo>
                    <a:cubicBezTo>
                      <a:pt x="271" y="334"/>
                      <a:pt x="271" y="334"/>
                      <a:pt x="271" y="334"/>
                    </a:cubicBezTo>
                    <a:cubicBezTo>
                      <a:pt x="187" y="229"/>
                      <a:pt x="187" y="229"/>
                      <a:pt x="187" y="229"/>
                    </a:cubicBezTo>
                    <a:cubicBezTo>
                      <a:pt x="186" y="229"/>
                      <a:pt x="185" y="229"/>
                      <a:pt x="184" y="229"/>
                    </a:cubicBezTo>
                    <a:cubicBezTo>
                      <a:pt x="172" y="227"/>
                      <a:pt x="132" y="223"/>
                      <a:pt x="95" y="219"/>
                    </a:cubicBezTo>
                    <a:cubicBezTo>
                      <a:pt x="77" y="217"/>
                      <a:pt x="59" y="215"/>
                      <a:pt x="46" y="214"/>
                    </a:cubicBezTo>
                    <a:cubicBezTo>
                      <a:pt x="39" y="213"/>
                      <a:pt x="34" y="213"/>
                      <a:pt x="30" y="212"/>
                    </a:cubicBezTo>
                    <a:cubicBezTo>
                      <a:pt x="26" y="212"/>
                      <a:pt x="24" y="212"/>
                      <a:pt x="24" y="212"/>
                    </a:cubicBezTo>
                    <a:lnTo>
                      <a:pt x="25" y="2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521905">
              <a:off x="4697770" y="3803334"/>
              <a:ext cx="1131888" cy="957089"/>
              <a:chOff x="2747369" y="2570337"/>
              <a:chExt cx="1131888" cy="957089"/>
            </a:xfrm>
          </p:grpSpPr>
          <p:sp>
            <p:nvSpPr>
              <p:cNvPr id="14" name="PA-işḻidê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47369" y="2570337"/>
                <a:ext cx="1131888" cy="946150"/>
              </a:xfrm>
              <a:custGeom>
                <a:avLst/>
                <a:gdLst>
                  <a:gd name="T0" fmla="*/ 67 w 343"/>
                  <a:gd name="T1" fmla="*/ 0 h 287"/>
                  <a:gd name="T2" fmla="*/ 286 w 343"/>
                  <a:gd name="T3" fmla="*/ 287 h 287"/>
                  <a:gd name="T4" fmla="*/ 67 w 343"/>
                  <a:gd name="T5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" h="287">
                    <a:moveTo>
                      <a:pt x="67" y="0"/>
                    </a:moveTo>
                    <a:cubicBezTo>
                      <a:pt x="67" y="0"/>
                      <a:pt x="0" y="268"/>
                      <a:pt x="286" y="287"/>
                    </a:cubicBezTo>
                    <a:cubicBezTo>
                      <a:pt x="343" y="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B1B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PA-íṥļïḓè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084513" y="2690813"/>
                <a:ext cx="649288" cy="836613"/>
              </a:xfrm>
              <a:custGeom>
                <a:avLst/>
                <a:gdLst>
                  <a:gd name="T0" fmla="*/ 150 w 197"/>
                  <a:gd name="T1" fmla="*/ 51 h 254"/>
                  <a:gd name="T2" fmla="*/ 141 w 197"/>
                  <a:gd name="T3" fmla="*/ 111 h 254"/>
                  <a:gd name="T4" fmla="*/ 135 w 197"/>
                  <a:gd name="T5" fmla="*/ 153 h 254"/>
                  <a:gd name="T6" fmla="*/ 134 w 197"/>
                  <a:gd name="T7" fmla="*/ 167 h 254"/>
                  <a:gd name="T8" fmla="*/ 133 w 197"/>
                  <a:gd name="T9" fmla="*/ 168 h 254"/>
                  <a:gd name="T10" fmla="*/ 66 w 197"/>
                  <a:gd name="T11" fmla="*/ 79 h 254"/>
                  <a:gd name="T12" fmla="*/ 75 w 197"/>
                  <a:gd name="T13" fmla="*/ 13 h 254"/>
                  <a:gd name="T14" fmla="*/ 71 w 197"/>
                  <a:gd name="T15" fmla="*/ 13 h 254"/>
                  <a:gd name="T16" fmla="*/ 63 w 197"/>
                  <a:gd name="T17" fmla="*/ 75 h 254"/>
                  <a:gd name="T18" fmla="*/ 6 w 197"/>
                  <a:gd name="T19" fmla="*/ 0 h 254"/>
                  <a:gd name="T20" fmla="*/ 3 w 197"/>
                  <a:gd name="T21" fmla="*/ 2 h 254"/>
                  <a:gd name="T22" fmla="*/ 92 w 197"/>
                  <a:gd name="T23" fmla="*/ 119 h 254"/>
                  <a:gd name="T24" fmla="*/ 0 w 197"/>
                  <a:gd name="T25" fmla="*/ 107 h 254"/>
                  <a:gd name="T26" fmla="*/ 0 w 197"/>
                  <a:gd name="T27" fmla="*/ 110 h 254"/>
                  <a:gd name="T28" fmla="*/ 95 w 197"/>
                  <a:gd name="T29" fmla="*/ 123 h 254"/>
                  <a:gd name="T30" fmla="*/ 153 w 197"/>
                  <a:gd name="T31" fmla="*/ 200 h 254"/>
                  <a:gd name="T32" fmla="*/ 61 w 197"/>
                  <a:gd name="T33" fmla="*/ 202 h 254"/>
                  <a:gd name="T34" fmla="*/ 61 w 197"/>
                  <a:gd name="T35" fmla="*/ 205 h 254"/>
                  <a:gd name="T36" fmla="*/ 156 w 197"/>
                  <a:gd name="T37" fmla="*/ 203 h 254"/>
                  <a:gd name="T38" fmla="*/ 195 w 197"/>
                  <a:gd name="T39" fmla="*/ 254 h 254"/>
                  <a:gd name="T40" fmla="*/ 197 w 197"/>
                  <a:gd name="T41" fmla="*/ 252 h 254"/>
                  <a:gd name="T42" fmla="*/ 137 w 197"/>
                  <a:gd name="T43" fmla="*/ 172 h 254"/>
                  <a:gd name="T44" fmla="*/ 137 w 197"/>
                  <a:gd name="T45" fmla="*/ 170 h 254"/>
                  <a:gd name="T46" fmla="*/ 145 w 197"/>
                  <a:gd name="T47" fmla="*/ 104 h 254"/>
                  <a:gd name="T48" fmla="*/ 151 w 197"/>
                  <a:gd name="T49" fmla="*/ 67 h 254"/>
                  <a:gd name="T50" fmla="*/ 152 w 197"/>
                  <a:gd name="T51" fmla="*/ 56 h 254"/>
                  <a:gd name="T52" fmla="*/ 153 w 197"/>
                  <a:gd name="T53" fmla="*/ 51 h 254"/>
                  <a:gd name="T54" fmla="*/ 150 w 197"/>
                  <a:gd name="T55" fmla="*/ 5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254">
                    <a:moveTo>
                      <a:pt x="150" y="51"/>
                    </a:moveTo>
                    <a:cubicBezTo>
                      <a:pt x="150" y="51"/>
                      <a:pt x="145" y="81"/>
                      <a:pt x="141" y="111"/>
                    </a:cubicBezTo>
                    <a:cubicBezTo>
                      <a:pt x="139" y="126"/>
                      <a:pt x="137" y="141"/>
                      <a:pt x="135" y="153"/>
                    </a:cubicBezTo>
                    <a:cubicBezTo>
                      <a:pt x="135" y="158"/>
                      <a:pt x="134" y="163"/>
                      <a:pt x="134" y="167"/>
                    </a:cubicBezTo>
                    <a:cubicBezTo>
                      <a:pt x="133" y="167"/>
                      <a:pt x="133" y="167"/>
                      <a:pt x="133" y="168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153" y="200"/>
                      <a:pt x="153" y="200"/>
                      <a:pt x="153" y="200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61" y="205"/>
                      <a:pt x="61" y="205"/>
                      <a:pt x="61" y="205"/>
                    </a:cubicBezTo>
                    <a:cubicBezTo>
                      <a:pt x="156" y="203"/>
                      <a:pt x="156" y="203"/>
                      <a:pt x="156" y="203"/>
                    </a:cubicBezTo>
                    <a:cubicBezTo>
                      <a:pt x="195" y="254"/>
                      <a:pt x="195" y="254"/>
                      <a:pt x="195" y="254"/>
                    </a:cubicBezTo>
                    <a:cubicBezTo>
                      <a:pt x="197" y="252"/>
                      <a:pt x="197" y="252"/>
                      <a:pt x="197" y="252"/>
                    </a:cubicBezTo>
                    <a:cubicBezTo>
                      <a:pt x="137" y="172"/>
                      <a:pt x="137" y="172"/>
                      <a:pt x="137" y="172"/>
                    </a:cubicBezTo>
                    <a:cubicBezTo>
                      <a:pt x="137" y="171"/>
                      <a:pt x="137" y="171"/>
                      <a:pt x="137" y="170"/>
                    </a:cubicBezTo>
                    <a:cubicBezTo>
                      <a:pt x="138" y="161"/>
                      <a:pt x="142" y="131"/>
                      <a:pt x="145" y="104"/>
                    </a:cubicBezTo>
                    <a:cubicBezTo>
                      <a:pt x="147" y="90"/>
                      <a:pt x="149" y="77"/>
                      <a:pt x="151" y="67"/>
                    </a:cubicBezTo>
                    <a:cubicBezTo>
                      <a:pt x="151" y="63"/>
                      <a:pt x="152" y="59"/>
                      <a:pt x="152" y="56"/>
                    </a:cubicBezTo>
                    <a:cubicBezTo>
                      <a:pt x="153" y="53"/>
                      <a:pt x="153" y="51"/>
                      <a:pt x="153" y="51"/>
                    </a:cubicBezTo>
                    <a:lnTo>
                      <a:pt x="15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15882419">
              <a:off x="5084517" y="3542298"/>
              <a:ext cx="952500" cy="1138238"/>
              <a:chOff x="4519613" y="3784601"/>
              <a:chExt cx="952500" cy="1138238"/>
            </a:xfrm>
          </p:grpSpPr>
          <p:sp>
            <p:nvSpPr>
              <p:cNvPr id="12" name="PA-isľíḍe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4519613" y="3784601"/>
                <a:ext cx="952500" cy="1138238"/>
              </a:xfrm>
              <a:custGeom>
                <a:avLst/>
                <a:gdLst>
                  <a:gd name="T0" fmla="*/ 289 w 289"/>
                  <a:gd name="T1" fmla="*/ 209 h 345"/>
                  <a:gd name="T2" fmla="*/ 0 w 289"/>
                  <a:gd name="T3" fmla="*/ 132 h 345"/>
                  <a:gd name="T4" fmla="*/ 289 w 289"/>
                  <a:gd name="T5" fmla="*/ 20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" h="345">
                    <a:moveTo>
                      <a:pt x="289" y="209"/>
                    </a:moveTo>
                    <a:cubicBezTo>
                      <a:pt x="289" y="209"/>
                      <a:pt x="104" y="345"/>
                      <a:pt x="0" y="132"/>
                    </a:cubicBezTo>
                    <a:cubicBezTo>
                      <a:pt x="196" y="0"/>
                      <a:pt x="289" y="209"/>
                      <a:pt x="289" y="209"/>
                    </a:cubicBezTo>
                    <a:close/>
                  </a:path>
                </a:pathLst>
              </a:custGeom>
              <a:solidFill>
                <a:srgbClr val="DFE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PA-iṩľîḓé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4611688" y="4144963"/>
                <a:ext cx="838200" cy="447675"/>
              </a:xfrm>
              <a:custGeom>
                <a:avLst/>
                <a:gdLst>
                  <a:gd name="T0" fmla="*/ 169 w 254"/>
                  <a:gd name="T1" fmla="*/ 3 h 136"/>
                  <a:gd name="T2" fmla="*/ 126 w 254"/>
                  <a:gd name="T3" fmla="*/ 28 h 136"/>
                  <a:gd name="T4" fmla="*/ 96 w 254"/>
                  <a:gd name="T5" fmla="*/ 46 h 136"/>
                  <a:gd name="T6" fmla="*/ 86 w 254"/>
                  <a:gd name="T7" fmla="*/ 51 h 136"/>
                  <a:gd name="T8" fmla="*/ 85 w 254"/>
                  <a:gd name="T9" fmla="*/ 52 h 136"/>
                  <a:gd name="T10" fmla="*/ 175 w 254"/>
                  <a:gd name="T11" fmla="*/ 76 h 136"/>
                  <a:gd name="T12" fmla="*/ 222 w 254"/>
                  <a:gd name="T13" fmla="*/ 48 h 136"/>
                  <a:gd name="T14" fmla="*/ 223 w 254"/>
                  <a:gd name="T15" fmla="*/ 51 h 136"/>
                  <a:gd name="T16" fmla="*/ 179 w 254"/>
                  <a:gd name="T17" fmla="*/ 77 h 136"/>
                  <a:gd name="T18" fmla="*/ 254 w 254"/>
                  <a:gd name="T19" fmla="*/ 97 h 136"/>
                  <a:gd name="T20" fmla="*/ 253 w 254"/>
                  <a:gd name="T21" fmla="*/ 100 h 136"/>
                  <a:gd name="T22" fmla="*/ 136 w 254"/>
                  <a:gd name="T23" fmla="*/ 68 h 136"/>
                  <a:gd name="T24" fmla="*/ 174 w 254"/>
                  <a:gd name="T25" fmla="*/ 135 h 136"/>
                  <a:gd name="T26" fmla="*/ 172 w 254"/>
                  <a:gd name="T27" fmla="*/ 136 h 136"/>
                  <a:gd name="T28" fmla="*/ 132 w 254"/>
                  <a:gd name="T29" fmla="*/ 67 h 136"/>
                  <a:gd name="T30" fmla="*/ 54 w 254"/>
                  <a:gd name="T31" fmla="*/ 47 h 136"/>
                  <a:gd name="T32" fmla="*/ 82 w 254"/>
                  <a:gd name="T33" fmla="*/ 118 h 136"/>
                  <a:gd name="T34" fmla="*/ 79 w 254"/>
                  <a:gd name="T35" fmla="*/ 119 h 136"/>
                  <a:gd name="T36" fmla="*/ 51 w 254"/>
                  <a:gd name="T37" fmla="*/ 46 h 136"/>
                  <a:gd name="T38" fmla="*/ 0 w 254"/>
                  <a:gd name="T39" fmla="*/ 32 h 136"/>
                  <a:gd name="T40" fmla="*/ 0 w 254"/>
                  <a:gd name="T41" fmla="*/ 29 h 136"/>
                  <a:gd name="T42" fmla="*/ 81 w 254"/>
                  <a:gd name="T43" fmla="*/ 51 h 136"/>
                  <a:gd name="T44" fmla="*/ 82 w 254"/>
                  <a:gd name="T45" fmla="*/ 50 h 136"/>
                  <a:gd name="T46" fmla="*/ 130 w 254"/>
                  <a:gd name="T47" fmla="*/ 23 h 136"/>
                  <a:gd name="T48" fmla="*/ 156 w 254"/>
                  <a:gd name="T49" fmla="*/ 7 h 136"/>
                  <a:gd name="T50" fmla="*/ 165 w 254"/>
                  <a:gd name="T51" fmla="*/ 2 h 136"/>
                  <a:gd name="T52" fmla="*/ 168 w 254"/>
                  <a:gd name="T53" fmla="*/ 0 h 136"/>
                  <a:gd name="T54" fmla="*/ 169 w 254"/>
                  <a:gd name="T5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6">
                    <a:moveTo>
                      <a:pt x="169" y="3"/>
                    </a:moveTo>
                    <a:cubicBezTo>
                      <a:pt x="169" y="3"/>
                      <a:pt x="148" y="15"/>
                      <a:pt x="126" y="28"/>
                    </a:cubicBezTo>
                    <a:cubicBezTo>
                      <a:pt x="115" y="35"/>
                      <a:pt x="104" y="41"/>
                      <a:pt x="96" y="46"/>
                    </a:cubicBezTo>
                    <a:cubicBezTo>
                      <a:pt x="92" y="48"/>
                      <a:pt x="88" y="50"/>
                      <a:pt x="86" y="51"/>
                    </a:cubicBezTo>
                    <a:cubicBezTo>
                      <a:pt x="86" y="52"/>
                      <a:pt x="85" y="52"/>
                      <a:pt x="85" y="52"/>
                    </a:cubicBezTo>
                    <a:cubicBezTo>
                      <a:pt x="175" y="76"/>
                      <a:pt x="175" y="76"/>
                      <a:pt x="175" y="76"/>
                    </a:cubicBezTo>
                    <a:cubicBezTo>
                      <a:pt x="222" y="48"/>
                      <a:pt x="222" y="48"/>
                      <a:pt x="222" y="48"/>
                    </a:cubicBezTo>
                    <a:cubicBezTo>
                      <a:pt x="223" y="51"/>
                      <a:pt x="223" y="51"/>
                      <a:pt x="223" y="51"/>
                    </a:cubicBezTo>
                    <a:cubicBezTo>
                      <a:pt x="179" y="77"/>
                      <a:pt x="179" y="77"/>
                      <a:pt x="179" y="77"/>
                    </a:cubicBezTo>
                    <a:cubicBezTo>
                      <a:pt x="254" y="97"/>
                      <a:pt x="254" y="97"/>
                      <a:pt x="254" y="97"/>
                    </a:cubicBezTo>
                    <a:cubicBezTo>
                      <a:pt x="253" y="100"/>
                      <a:pt x="253" y="100"/>
                      <a:pt x="253" y="100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82" y="50"/>
                      <a:pt x="82" y="50"/>
                    </a:cubicBezTo>
                    <a:cubicBezTo>
                      <a:pt x="89" y="47"/>
                      <a:pt x="110" y="34"/>
                      <a:pt x="130" y="23"/>
                    </a:cubicBezTo>
                    <a:cubicBezTo>
                      <a:pt x="140" y="17"/>
                      <a:pt x="149" y="11"/>
                      <a:pt x="156" y="7"/>
                    </a:cubicBezTo>
                    <a:cubicBezTo>
                      <a:pt x="160" y="5"/>
                      <a:pt x="163" y="3"/>
                      <a:pt x="165" y="2"/>
                    </a:cubicBezTo>
                    <a:cubicBezTo>
                      <a:pt x="167" y="1"/>
                      <a:pt x="168" y="0"/>
                      <a:pt x="168" y="0"/>
                    </a:cubicBezTo>
                    <a:lnTo>
                      <a:pt x="169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4" name="PA-椭圆 3"/>
          <p:cNvSpPr/>
          <p:nvPr>
            <p:custDataLst>
              <p:tags r:id="rId11"/>
            </p:custDataLst>
          </p:nvPr>
        </p:nvSpPr>
        <p:spPr>
          <a:xfrm>
            <a:off x="-414980" y="3818284"/>
            <a:ext cx="3901284" cy="3901284"/>
          </a:xfrm>
          <a:prstGeom prst="ellipse">
            <a:avLst/>
          </a:prstGeom>
          <a:pattFill prst="dkVert">
            <a:fgClr>
              <a:srgbClr val="FEF2E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PA-组合 20"/>
          <p:cNvGrpSpPr/>
          <p:nvPr>
            <p:custDataLst>
              <p:tags r:id="rId12"/>
            </p:custDataLst>
          </p:nvPr>
        </p:nvGrpSpPr>
        <p:grpSpPr>
          <a:xfrm rot="17795394">
            <a:off x="-157263" y="3896919"/>
            <a:ext cx="2286407" cy="1987701"/>
            <a:chOff x="4408033" y="3635167"/>
            <a:chExt cx="2286407" cy="1987701"/>
          </a:xfrm>
        </p:grpSpPr>
        <p:grpSp>
          <p:nvGrpSpPr>
            <p:cNvPr id="22" name="组合 21"/>
            <p:cNvGrpSpPr/>
            <p:nvPr/>
          </p:nvGrpSpPr>
          <p:grpSpPr>
            <a:xfrm rot="2593898">
              <a:off x="4910090" y="3937580"/>
              <a:ext cx="1784350" cy="1498600"/>
              <a:chOff x="2800350" y="3108326"/>
              <a:chExt cx="1784350" cy="1498600"/>
            </a:xfrm>
          </p:grpSpPr>
          <p:sp>
            <p:nvSpPr>
              <p:cNvPr id="33" name="PA-íŝļiḍe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800350" y="3108326"/>
                <a:ext cx="1784350" cy="1498600"/>
              </a:xfrm>
              <a:custGeom>
                <a:avLst/>
                <a:gdLst>
                  <a:gd name="T0" fmla="*/ 189 w 541"/>
                  <a:gd name="T1" fmla="*/ 0 h 454"/>
                  <a:gd name="T2" fmla="*/ 360 w 541"/>
                  <a:gd name="T3" fmla="*/ 454 h 454"/>
                  <a:gd name="T4" fmla="*/ 189 w 541"/>
                  <a:gd name="T5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1" h="454">
                    <a:moveTo>
                      <a:pt x="189" y="0"/>
                    </a:moveTo>
                    <a:cubicBezTo>
                      <a:pt x="189" y="0"/>
                      <a:pt x="0" y="320"/>
                      <a:pt x="360" y="454"/>
                    </a:cubicBezTo>
                    <a:cubicBezTo>
                      <a:pt x="541" y="115"/>
                      <a:pt x="189" y="0"/>
                      <a:pt x="189" y="0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PA-iṡḻiḓe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278188" y="3144838"/>
                <a:ext cx="725488" cy="1316038"/>
              </a:xfrm>
              <a:custGeom>
                <a:avLst/>
                <a:gdLst>
                  <a:gd name="T0" fmla="*/ 216 w 220"/>
                  <a:gd name="T1" fmla="*/ 121 h 399"/>
                  <a:gd name="T2" fmla="*/ 182 w 220"/>
                  <a:gd name="T3" fmla="*/ 195 h 399"/>
                  <a:gd name="T4" fmla="*/ 158 w 220"/>
                  <a:gd name="T5" fmla="*/ 246 h 399"/>
                  <a:gd name="T6" fmla="*/ 151 w 220"/>
                  <a:gd name="T7" fmla="*/ 264 h 399"/>
                  <a:gd name="T8" fmla="*/ 150 w 220"/>
                  <a:gd name="T9" fmla="*/ 265 h 399"/>
                  <a:gd name="T10" fmla="*/ 97 w 220"/>
                  <a:gd name="T11" fmla="*/ 124 h 399"/>
                  <a:gd name="T12" fmla="*/ 134 w 220"/>
                  <a:gd name="T13" fmla="*/ 43 h 399"/>
                  <a:gd name="T14" fmla="*/ 130 w 220"/>
                  <a:gd name="T15" fmla="*/ 42 h 399"/>
                  <a:gd name="T16" fmla="*/ 95 w 220"/>
                  <a:gd name="T17" fmla="*/ 118 h 399"/>
                  <a:gd name="T18" fmla="*/ 50 w 220"/>
                  <a:gd name="T19" fmla="*/ 0 h 399"/>
                  <a:gd name="T20" fmla="*/ 46 w 220"/>
                  <a:gd name="T21" fmla="*/ 1 h 399"/>
                  <a:gd name="T22" fmla="*/ 116 w 220"/>
                  <a:gd name="T23" fmla="*/ 186 h 399"/>
                  <a:gd name="T24" fmla="*/ 2 w 220"/>
                  <a:gd name="T25" fmla="*/ 135 h 399"/>
                  <a:gd name="T26" fmla="*/ 0 w 220"/>
                  <a:gd name="T27" fmla="*/ 139 h 399"/>
                  <a:gd name="T28" fmla="*/ 118 w 220"/>
                  <a:gd name="T29" fmla="*/ 192 h 399"/>
                  <a:gd name="T30" fmla="*/ 164 w 220"/>
                  <a:gd name="T31" fmla="*/ 314 h 399"/>
                  <a:gd name="T32" fmla="*/ 44 w 220"/>
                  <a:gd name="T33" fmla="*/ 281 h 399"/>
                  <a:gd name="T34" fmla="*/ 42 w 220"/>
                  <a:gd name="T35" fmla="*/ 286 h 399"/>
                  <a:gd name="T36" fmla="*/ 166 w 220"/>
                  <a:gd name="T37" fmla="*/ 319 h 399"/>
                  <a:gd name="T38" fmla="*/ 196 w 220"/>
                  <a:gd name="T39" fmla="*/ 399 h 399"/>
                  <a:gd name="T40" fmla="*/ 200 w 220"/>
                  <a:gd name="T41" fmla="*/ 398 h 399"/>
                  <a:gd name="T42" fmla="*/ 153 w 220"/>
                  <a:gd name="T43" fmla="*/ 271 h 399"/>
                  <a:gd name="T44" fmla="*/ 154 w 220"/>
                  <a:gd name="T45" fmla="*/ 269 h 399"/>
                  <a:gd name="T46" fmla="*/ 190 w 220"/>
                  <a:gd name="T47" fmla="*/ 187 h 399"/>
                  <a:gd name="T48" fmla="*/ 211 w 220"/>
                  <a:gd name="T49" fmla="*/ 142 h 399"/>
                  <a:gd name="T50" fmla="*/ 218 w 220"/>
                  <a:gd name="T51" fmla="*/ 128 h 399"/>
                  <a:gd name="T52" fmla="*/ 220 w 220"/>
                  <a:gd name="T53" fmla="*/ 123 h 399"/>
                  <a:gd name="T54" fmla="*/ 216 w 220"/>
                  <a:gd name="T55" fmla="*/ 12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99">
                    <a:moveTo>
                      <a:pt x="216" y="121"/>
                    </a:moveTo>
                    <a:cubicBezTo>
                      <a:pt x="216" y="121"/>
                      <a:pt x="199" y="158"/>
                      <a:pt x="182" y="195"/>
                    </a:cubicBezTo>
                    <a:cubicBezTo>
                      <a:pt x="173" y="213"/>
                      <a:pt x="165" y="232"/>
                      <a:pt x="158" y="246"/>
                    </a:cubicBezTo>
                    <a:cubicBezTo>
                      <a:pt x="155" y="253"/>
                      <a:pt x="153" y="259"/>
                      <a:pt x="151" y="264"/>
                    </a:cubicBezTo>
                    <a:cubicBezTo>
                      <a:pt x="151" y="264"/>
                      <a:pt x="150" y="264"/>
                      <a:pt x="150" y="265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134" y="43"/>
                      <a:pt x="134" y="43"/>
                      <a:pt x="134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95" y="118"/>
                      <a:pt x="95" y="118"/>
                      <a:pt x="95" y="118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64" y="314"/>
                      <a:pt x="164" y="314"/>
                      <a:pt x="164" y="314"/>
                    </a:cubicBezTo>
                    <a:cubicBezTo>
                      <a:pt x="44" y="281"/>
                      <a:pt x="44" y="281"/>
                      <a:pt x="44" y="281"/>
                    </a:cubicBezTo>
                    <a:cubicBezTo>
                      <a:pt x="42" y="286"/>
                      <a:pt x="42" y="286"/>
                      <a:pt x="42" y="286"/>
                    </a:cubicBezTo>
                    <a:cubicBezTo>
                      <a:pt x="166" y="319"/>
                      <a:pt x="166" y="319"/>
                      <a:pt x="166" y="319"/>
                    </a:cubicBezTo>
                    <a:cubicBezTo>
                      <a:pt x="196" y="399"/>
                      <a:pt x="196" y="399"/>
                      <a:pt x="196" y="399"/>
                    </a:cubicBezTo>
                    <a:cubicBezTo>
                      <a:pt x="200" y="398"/>
                      <a:pt x="200" y="398"/>
                      <a:pt x="200" y="398"/>
                    </a:cubicBezTo>
                    <a:cubicBezTo>
                      <a:pt x="153" y="271"/>
                      <a:pt x="153" y="271"/>
                      <a:pt x="153" y="271"/>
                    </a:cubicBezTo>
                    <a:cubicBezTo>
                      <a:pt x="153" y="271"/>
                      <a:pt x="153" y="270"/>
                      <a:pt x="154" y="269"/>
                    </a:cubicBezTo>
                    <a:cubicBezTo>
                      <a:pt x="158" y="258"/>
                      <a:pt x="175" y="221"/>
                      <a:pt x="190" y="187"/>
                    </a:cubicBezTo>
                    <a:cubicBezTo>
                      <a:pt x="198" y="170"/>
                      <a:pt x="205" y="154"/>
                      <a:pt x="211" y="142"/>
                    </a:cubicBezTo>
                    <a:cubicBezTo>
                      <a:pt x="214" y="136"/>
                      <a:pt x="216" y="131"/>
                      <a:pt x="218" y="128"/>
                    </a:cubicBezTo>
                    <a:cubicBezTo>
                      <a:pt x="219" y="125"/>
                      <a:pt x="220" y="123"/>
                      <a:pt x="220" y="123"/>
                    </a:cubicBezTo>
                    <a:lnTo>
                      <a:pt x="216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408033" y="4376680"/>
              <a:ext cx="1487488" cy="1246188"/>
              <a:chOff x="3040577" y="4212450"/>
              <a:chExt cx="1487488" cy="1246188"/>
            </a:xfrm>
          </p:grpSpPr>
          <p:sp>
            <p:nvSpPr>
              <p:cNvPr id="30" name="PA-iṩļîḓè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027488" y="4910138"/>
                <a:ext cx="12700" cy="3175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1 h 1"/>
                  <a:gd name="T4" fmla="*/ 0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PA-iSḷïḍe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040577" y="4212450"/>
                <a:ext cx="1487488" cy="1246188"/>
              </a:xfrm>
              <a:custGeom>
                <a:avLst/>
                <a:gdLst>
                  <a:gd name="T0" fmla="*/ 80 w 451"/>
                  <a:gd name="T1" fmla="*/ 0 h 378"/>
                  <a:gd name="T2" fmla="*/ 384 w 451"/>
                  <a:gd name="T3" fmla="*/ 378 h 378"/>
                  <a:gd name="T4" fmla="*/ 80 w 451"/>
                  <a:gd name="T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1" h="378">
                    <a:moveTo>
                      <a:pt x="80" y="0"/>
                    </a:moveTo>
                    <a:cubicBezTo>
                      <a:pt x="80" y="0"/>
                      <a:pt x="451" y="0"/>
                      <a:pt x="384" y="378"/>
                    </a:cubicBezTo>
                    <a:cubicBezTo>
                      <a:pt x="0" y="362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" name="PA-ïşḷïḍê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335585" y="4273496"/>
                <a:ext cx="906463" cy="1101725"/>
              </a:xfrm>
              <a:custGeom>
                <a:avLst/>
                <a:gdLst>
                  <a:gd name="T0" fmla="*/ 25 w 275"/>
                  <a:gd name="T1" fmla="*/ 207 h 334"/>
                  <a:gd name="T2" fmla="*/ 106 w 275"/>
                  <a:gd name="T3" fmla="*/ 215 h 334"/>
                  <a:gd name="T4" fmla="*/ 162 w 275"/>
                  <a:gd name="T5" fmla="*/ 221 h 334"/>
                  <a:gd name="T6" fmla="*/ 181 w 275"/>
                  <a:gd name="T7" fmla="*/ 224 h 334"/>
                  <a:gd name="T8" fmla="*/ 182 w 275"/>
                  <a:gd name="T9" fmla="*/ 224 h 334"/>
                  <a:gd name="T10" fmla="*/ 88 w 275"/>
                  <a:gd name="T11" fmla="*/ 107 h 334"/>
                  <a:gd name="T12" fmla="*/ 0 w 275"/>
                  <a:gd name="T13" fmla="*/ 97 h 334"/>
                  <a:gd name="T14" fmla="*/ 0 w 275"/>
                  <a:gd name="T15" fmla="*/ 92 h 334"/>
                  <a:gd name="T16" fmla="*/ 84 w 275"/>
                  <a:gd name="T17" fmla="*/ 102 h 334"/>
                  <a:gd name="T18" fmla="*/ 5 w 275"/>
                  <a:gd name="T19" fmla="*/ 3 h 334"/>
                  <a:gd name="T20" fmla="*/ 8 w 275"/>
                  <a:gd name="T21" fmla="*/ 0 h 334"/>
                  <a:gd name="T22" fmla="*/ 132 w 275"/>
                  <a:gd name="T23" fmla="*/ 154 h 334"/>
                  <a:gd name="T24" fmla="*/ 146 w 275"/>
                  <a:gd name="T25" fmla="*/ 30 h 334"/>
                  <a:gd name="T26" fmla="*/ 150 w 275"/>
                  <a:gd name="T27" fmla="*/ 31 h 334"/>
                  <a:gd name="T28" fmla="*/ 136 w 275"/>
                  <a:gd name="T29" fmla="*/ 159 h 334"/>
                  <a:gd name="T30" fmla="*/ 217 w 275"/>
                  <a:gd name="T31" fmla="*/ 260 h 334"/>
                  <a:gd name="T32" fmla="*/ 250 w 275"/>
                  <a:gd name="T33" fmla="*/ 140 h 334"/>
                  <a:gd name="T34" fmla="*/ 255 w 275"/>
                  <a:gd name="T35" fmla="*/ 142 h 334"/>
                  <a:gd name="T36" fmla="*/ 221 w 275"/>
                  <a:gd name="T37" fmla="*/ 265 h 334"/>
                  <a:gd name="T38" fmla="*/ 275 w 275"/>
                  <a:gd name="T39" fmla="*/ 332 h 334"/>
                  <a:gd name="T40" fmla="*/ 271 w 275"/>
                  <a:gd name="T41" fmla="*/ 334 h 334"/>
                  <a:gd name="T42" fmla="*/ 187 w 275"/>
                  <a:gd name="T43" fmla="*/ 229 h 334"/>
                  <a:gd name="T44" fmla="*/ 184 w 275"/>
                  <a:gd name="T45" fmla="*/ 229 h 334"/>
                  <a:gd name="T46" fmla="*/ 95 w 275"/>
                  <a:gd name="T47" fmla="*/ 219 h 334"/>
                  <a:gd name="T48" fmla="*/ 46 w 275"/>
                  <a:gd name="T49" fmla="*/ 214 h 334"/>
                  <a:gd name="T50" fmla="*/ 30 w 275"/>
                  <a:gd name="T51" fmla="*/ 212 h 334"/>
                  <a:gd name="T52" fmla="*/ 24 w 275"/>
                  <a:gd name="T53" fmla="*/ 212 h 334"/>
                  <a:gd name="T54" fmla="*/ 25 w 275"/>
                  <a:gd name="T55" fmla="*/ 207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5" h="334">
                    <a:moveTo>
                      <a:pt x="25" y="207"/>
                    </a:moveTo>
                    <a:cubicBezTo>
                      <a:pt x="25" y="207"/>
                      <a:pt x="65" y="211"/>
                      <a:pt x="106" y="215"/>
                    </a:cubicBezTo>
                    <a:cubicBezTo>
                      <a:pt x="126" y="217"/>
                      <a:pt x="147" y="220"/>
                      <a:pt x="162" y="221"/>
                    </a:cubicBezTo>
                    <a:cubicBezTo>
                      <a:pt x="170" y="222"/>
                      <a:pt x="176" y="223"/>
                      <a:pt x="181" y="224"/>
                    </a:cubicBezTo>
                    <a:cubicBezTo>
                      <a:pt x="181" y="224"/>
                      <a:pt x="182" y="224"/>
                      <a:pt x="182" y="224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2" y="154"/>
                      <a:pt x="132" y="154"/>
                      <a:pt x="132" y="154"/>
                    </a:cubicBezTo>
                    <a:cubicBezTo>
                      <a:pt x="146" y="30"/>
                      <a:pt x="146" y="30"/>
                      <a:pt x="146" y="30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217" y="260"/>
                      <a:pt x="217" y="260"/>
                      <a:pt x="217" y="260"/>
                    </a:cubicBezTo>
                    <a:cubicBezTo>
                      <a:pt x="250" y="140"/>
                      <a:pt x="250" y="140"/>
                      <a:pt x="250" y="140"/>
                    </a:cubicBezTo>
                    <a:cubicBezTo>
                      <a:pt x="255" y="142"/>
                      <a:pt x="255" y="142"/>
                      <a:pt x="255" y="142"/>
                    </a:cubicBezTo>
                    <a:cubicBezTo>
                      <a:pt x="221" y="265"/>
                      <a:pt x="221" y="265"/>
                      <a:pt x="221" y="265"/>
                    </a:cubicBezTo>
                    <a:cubicBezTo>
                      <a:pt x="275" y="332"/>
                      <a:pt x="275" y="332"/>
                      <a:pt x="275" y="332"/>
                    </a:cubicBezTo>
                    <a:cubicBezTo>
                      <a:pt x="271" y="334"/>
                      <a:pt x="271" y="334"/>
                      <a:pt x="271" y="334"/>
                    </a:cubicBezTo>
                    <a:cubicBezTo>
                      <a:pt x="187" y="229"/>
                      <a:pt x="187" y="229"/>
                      <a:pt x="187" y="229"/>
                    </a:cubicBezTo>
                    <a:cubicBezTo>
                      <a:pt x="186" y="229"/>
                      <a:pt x="185" y="229"/>
                      <a:pt x="184" y="229"/>
                    </a:cubicBezTo>
                    <a:cubicBezTo>
                      <a:pt x="172" y="227"/>
                      <a:pt x="132" y="223"/>
                      <a:pt x="95" y="219"/>
                    </a:cubicBezTo>
                    <a:cubicBezTo>
                      <a:pt x="77" y="217"/>
                      <a:pt x="59" y="215"/>
                      <a:pt x="46" y="214"/>
                    </a:cubicBezTo>
                    <a:cubicBezTo>
                      <a:pt x="39" y="213"/>
                      <a:pt x="34" y="213"/>
                      <a:pt x="30" y="212"/>
                    </a:cubicBezTo>
                    <a:cubicBezTo>
                      <a:pt x="26" y="212"/>
                      <a:pt x="24" y="212"/>
                      <a:pt x="24" y="212"/>
                    </a:cubicBezTo>
                    <a:lnTo>
                      <a:pt x="25" y="2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521905">
              <a:off x="4697770" y="3803334"/>
              <a:ext cx="1131888" cy="957089"/>
              <a:chOff x="2747369" y="2570337"/>
              <a:chExt cx="1131888" cy="957089"/>
            </a:xfrm>
          </p:grpSpPr>
          <p:sp>
            <p:nvSpPr>
              <p:cNvPr id="28" name="PA-işḻidê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747369" y="2570337"/>
                <a:ext cx="1131888" cy="946150"/>
              </a:xfrm>
              <a:custGeom>
                <a:avLst/>
                <a:gdLst>
                  <a:gd name="T0" fmla="*/ 67 w 343"/>
                  <a:gd name="T1" fmla="*/ 0 h 287"/>
                  <a:gd name="T2" fmla="*/ 286 w 343"/>
                  <a:gd name="T3" fmla="*/ 287 h 287"/>
                  <a:gd name="T4" fmla="*/ 67 w 343"/>
                  <a:gd name="T5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" h="287">
                    <a:moveTo>
                      <a:pt x="67" y="0"/>
                    </a:moveTo>
                    <a:cubicBezTo>
                      <a:pt x="67" y="0"/>
                      <a:pt x="0" y="268"/>
                      <a:pt x="286" y="287"/>
                    </a:cubicBezTo>
                    <a:cubicBezTo>
                      <a:pt x="343" y="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B1B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PA-íṥļïḓè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084513" y="2690813"/>
                <a:ext cx="649288" cy="836613"/>
              </a:xfrm>
              <a:custGeom>
                <a:avLst/>
                <a:gdLst>
                  <a:gd name="T0" fmla="*/ 150 w 197"/>
                  <a:gd name="T1" fmla="*/ 51 h 254"/>
                  <a:gd name="T2" fmla="*/ 141 w 197"/>
                  <a:gd name="T3" fmla="*/ 111 h 254"/>
                  <a:gd name="T4" fmla="*/ 135 w 197"/>
                  <a:gd name="T5" fmla="*/ 153 h 254"/>
                  <a:gd name="T6" fmla="*/ 134 w 197"/>
                  <a:gd name="T7" fmla="*/ 167 h 254"/>
                  <a:gd name="T8" fmla="*/ 133 w 197"/>
                  <a:gd name="T9" fmla="*/ 168 h 254"/>
                  <a:gd name="T10" fmla="*/ 66 w 197"/>
                  <a:gd name="T11" fmla="*/ 79 h 254"/>
                  <a:gd name="T12" fmla="*/ 75 w 197"/>
                  <a:gd name="T13" fmla="*/ 13 h 254"/>
                  <a:gd name="T14" fmla="*/ 71 w 197"/>
                  <a:gd name="T15" fmla="*/ 13 h 254"/>
                  <a:gd name="T16" fmla="*/ 63 w 197"/>
                  <a:gd name="T17" fmla="*/ 75 h 254"/>
                  <a:gd name="T18" fmla="*/ 6 w 197"/>
                  <a:gd name="T19" fmla="*/ 0 h 254"/>
                  <a:gd name="T20" fmla="*/ 3 w 197"/>
                  <a:gd name="T21" fmla="*/ 2 h 254"/>
                  <a:gd name="T22" fmla="*/ 92 w 197"/>
                  <a:gd name="T23" fmla="*/ 119 h 254"/>
                  <a:gd name="T24" fmla="*/ 0 w 197"/>
                  <a:gd name="T25" fmla="*/ 107 h 254"/>
                  <a:gd name="T26" fmla="*/ 0 w 197"/>
                  <a:gd name="T27" fmla="*/ 110 h 254"/>
                  <a:gd name="T28" fmla="*/ 95 w 197"/>
                  <a:gd name="T29" fmla="*/ 123 h 254"/>
                  <a:gd name="T30" fmla="*/ 153 w 197"/>
                  <a:gd name="T31" fmla="*/ 200 h 254"/>
                  <a:gd name="T32" fmla="*/ 61 w 197"/>
                  <a:gd name="T33" fmla="*/ 202 h 254"/>
                  <a:gd name="T34" fmla="*/ 61 w 197"/>
                  <a:gd name="T35" fmla="*/ 205 h 254"/>
                  <a:gd name="T36" fmla="*/ 156 w 197"/>
                  <a:gd name="T37" fmla="*/ 203 h 254"/>
                  <a:gd name="T38" fmla="*/ 195 w 197"/>
                  <a:gd name="T39" fmla="*/ 254 h 254"/>
                  <a:gd name="T40" fmla="*/ 197 w 197"/>
                  <a:gd name="T41" fmla="*/ 252 h 254"/>
                  <a:gd name="T42" fmla="*/ 137 w 197"/>
                  <a:gd name="T43" fmla="*/ 172 h 254"/>
                  <a:gd name="T44" fmla="*/ 137 w 197"/>
                  <a:gd name="T45" fmla="*/ 170 h 254"/>
                  <a:gd name="T46" fmla="*/ 145 w 197"/>
                  <a:gd name="T47" fmla="*/ 104 h 254"/>
                  <a:gd name="T48" fmla="*/ 151 w 197"/>
                  <a:gd name="T49" fmla="*/ 67 h 254"/>
                  <a:gd name="T50" fmla="*/ 152 w 197"/>
                  <a:gd name="T51" fmla="*/ 56 h 254"/>
                  <a:gd name="T52" fmla="*/ 153 w 197"/>
                  <a:gd name="T53" fmla="*/ 51 h 254"/>
                  <a:gd name="T54" fmla="*/ 150 w 197"/>
                  <a:gd name="T55" fmla="*/ 5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254">
                    <a:moveTo>
                      <a:pt x="150" y="51"/>
                    </a:moveTo>
                    <a:cubicBezTo>
                      <a:pt x="150" y="51"/>
                      <a:pt x="145" y="81"/>
                      <a:pt x="141" y="111"/>
                    </a:cubicBezTo>
                    <a:cubicBezTo>
                      <a:pt x="139" y="126"/>
                      <a:pt x="137" y="141"/>
                      <a:pt x="135" y="153"/>
                    </a:cubicBezTo>
                    <a:cubicBezTo>
                      <a:pt x="135" y="158"/>
                      <a:pt x="134" y="163"/>
                      <a:pt x="134" y="167"/>
                    </a:cubicBezTo>
                    <a:cubicBezTo>
                      <a:pt x="133" y="167"/>
                      <a:pt x="133" y="167"/>
                      <a:pt x="133" y="168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153" y="200"/>
                      <a:pt x="153" y="200"/>
                      <a:pt x="153" y="200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61" y="205"/>
                      <a:pt x="61" y="205"/>
                      <a:pt x="61" y="205"/>
                    </a:cubicBezTo>
                    <a:cubicBezTo>
                      <a:pt x="156" y="203"/>
                      <a:pt x="156" y="203"/>
                      <a:pt x="156" y="203"/>
                    </a:cubicBezTo>
                    <a:cubicBezTo>
                      <a:pt x="195" y="254"/>
                      <a:pt x="195" y="254"/>
                      <a:pt x="195" y="254"/>
                    </a:cubicBezTo>
                    <a:cubicBezTo>
                      <a:pt x="197" y="252"/>
                      <a:pt x="197" y="252"/>
                      <a:pt x="197" y="252"/>
                    </a:cubicBezTo>
                    <a:cubicBezTo>
                      <a:pt x="137" y="172"/>
                      <a:pt x="137" y="172"/>
                      <a:pt x="137" y="172"/>
                    </a:cubicBezTo>
                    <a:cubicBezTo>
                      <a:pt x="137" y="171"/>
                      <a:pt x="137" y="171"/>
                      <a:pt x="137" y="170"/>
                    </a:cubicBezTo>
                    <a:cubicBezTo>
                      <a:pt x="138" y="161"/>
                      <a:pt x="142" y="131"/>
                      <a:pt x="145" y="104"/>
                    </a:cubicBezTo>
                    <a:cubicBezTo>
                      <a:pt x="147" y="90"/>
                      <a:pt x="149" y="77"/>
                      <a:pt x="151" y="67"/>
                    </a:cubicBezTo>
                    <a:cubicBezTo>
                      <a:pt x="151" y="63"/>
                      <a:pt x="152" y="59"/>
                      <a:pt x="152" y="56"/>
                    </a:cubicBezTo>
                    <a:cubicBezTo>
                      <a:pt x="153" y="53"/>
                      <a:pt x="153" y="51"/>
                      <a:pt x="153" y="51"/>
                    </a:cubicBezTo>
                    <a:lnTo>
                      <a:pt x="15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5882419">
              <a:off x="5084517" y="3542298"/>
              <a:ext cx="952500" cy="1138238"/>
              <a:chOff x="4519613" y="3784601"/>
              <a:chExt cx="952500" cy="1138238"/>
            </a:xfrm>
          </p:grpSpPr>
          <p:sp>
            <p:nvSpPr>
              <p:cNvPr id="26" name="PA-isľíḍe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519613" y="3784601"/>
                <a:ext cx="952500" cy="1138238"/>
              </a:xfrm>
              <a:custGeom>
                <a:avLst/>
                <a:gdLst>
                  <a:gd name="T0" fmla="*/ 289 w 289"/>
                  <a:gd name="T1" fmla="*/ 209 h 345"/>
                  <a:gd name="T2" fmla="*/ 0 w 289"/>
                  <a:gd name="T3" fmla="*/ 132 h 345"/>
                  <a:gd name="T4" fmla="*/ 289 w 289"/>
                  <a:gd name="T5" fmla="*/ 20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" h="345">
                    <a:moveTo>
                      <a:pt x="289" y="209"/>
                    </a:moveTo>
                    <a:cubicBezTo>
                      <a:pt x="289" y="209"/>
                      <a:pt x="104" y="345"/>
                      <a:pt x="0" y="132"/>
                    </a:cubicBezTo>
                    <a:cubicBezTo>
                      <a:pt x="196" y="0"/>
                      <a:pt x="289" y="209"/>
                      <a:pt x="289" y="209"/>
                    </a:cubicBezTo>
                    <a:close/>
                  </a:path>
                </a:pathLst>
              </a:custGeom>
              <a:solidFill>
                <a:srgbClr val="DFE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PA-iṩľîḓé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11688" y="4144963"/>
                <a:ext cx="838200" cy="447675"/>
              </a:xfrm>
              <a:custGeom>
                <a:avLst/>
                <a:gdLst>
                  <a:gd name="T0" fmla="*/ 169 w 254"/>
                  <a:gd name="T1" fmla="*/ 3 h 136"/>
                  <a:gd name="T2" fmla="*/ 126 w 254"/>
                  <a:gd name="T3" fmla="*/ 28 h 136"/>
                  <a:gd name="T4" fmla="*/ 96 w 254"/>
                  <a:gd name="T5" fmla="*/ 46 h 136"/>
                  <a:gd name="T6" fmla="*/ 86 w 254"/>
                  <a:gd name="T7" fmla="*/ 51 h 136"/>
                  <a:gd name="T8" fmla="*/ 85 w 254"/>
                  <a:gd name="T9" fmla="*/ 52 h 136"/>
                  <a:gd name="T10" fmla="*/ 175 w 254"/>
                  <a:gd name="T11" fmla="*/ 76 h 136"/>
                  <a:gd name="T12" fmla="*/ 222 w 254"/>
                  <a:gd name="T13" fmla="*/ 48 h 136"/>
                  <a:gd name="T14" fmla="*/ 223 w 254"/>
                  <a:gd name="T15" fmla="*/ 51 h 136"/>
                  <a:gd name="T16" fmla="*/ 179 w 254"/>
                  <a:gd name="T17" fmla="*/ 77 h 136"/>
                  <a:gd name="T18" fmla="*/ 254 w 254"/>
                  <a:gd name="T19" fmla="*/ 97 h 136"/>
                  <a:gd name="T20" fmla="*/ 253 w 254"/>
                  <a:gd name="T21" fmla="*/ 100 h 136"/>
                  <a:gd name="T22" fmla="*/ 136 w 254"/>
                  <a:gd name="T23" fmla="*/ 68 h 136"/>
                  <a:gd name="T24" fmla="*/ 174 w 254"/>
                  <a:gd name="T25" fmla="*/ 135 h 136"/>
                  <a:gd name="T26" fmla="*/ 172 w 254"/>
                  <a:gd name="T27" fmla="*/ 136 h 136"/>
                  <a:gd name="T28" fmla="*/ 132 w 254"/>
                  <a:gd name="T29" fmla="*/ 67 h 136"/>
                  <a:gd name="T30" fmla="*/ 54 w 254"/>
                  <a:gd name="T31" fmla="*/ 47 h 136"/>
                  <a:gd name="T32" fmla="*/ 82 w 254"/>
                  <a:gd name="T33" fmla="*/ 118 h 136"/>
                  <a:gd name="T34" fmla="*/ 79 w 254"/>
                  <a:gd name="T35" fmla="*/ 119 h 136"/>
                  <a:gd name="T36" fmla="*/ 51 w 254"/>
                  <a:gd name="T37" fmla="*/ 46 h 136"/>
                  <a:gd name="T38" fmla="*/ 0 w 254"/>
                  <a:gd name="T39" fmla="*/ 32 h 136"/>
                  <a:gd name="T40" fmla="*/ 0 w 254"/>
                  <a:gd name="T41" fmla="*/ 29 h 136"/>
                  <a:gd name="T42" fmla="*/ 81 w 254"/>
                  <a:gd name="T43" fmla="*/ 51 h 136"/>
                  <a:gd name="T44" fmla="*/ 82 w 254"/>
                  <a:gd name="T45" fmla="*/ 50 h 136"/>
                  <a:gd name="T46" fmla="*/ 130 w 254"/>
                  <a:gd name="T47" fmla="*/ 23 h 136"/>
                  <a:gd name="T48" fmla="*/ 156 w 254"/>
                  <a:gd name="T49" fmla="*/ 7 h 136"/>
                  <a:gd name="T50" fmla="*/ 165 w 254"/>
                  <a:gd name="T51" fmla="*/ 2 h 136"/>
                  <a:gd name="T52" fmla="*/ 168 w 254"/>
                  <a:gd name="T53" fmla="*/ 0 h 136"/>
                  <a:gd name="T54" fmla="*/ 169 w 254"/>
                  <a:gd name="T5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6">
                    <a:moveTo>
                      <a:pt x="169" y="3"/>
                    </a:moveTo>
                    <a:cubicBezTo>
                      <a:pt x="169" y="3"/>
                      <a:pt x="148" y="15"/>
                      <a:pt x="126" y="28"/>
                    </a:cubicBezTo>
                    <a:cubicBezTo>
                      <a:pt x="115" y="35"/>
                      <a:pt x="104" y="41"/>
                      <a:pt x="96" y="46"/>
                    </a:cubicBezTo>
                    <a:cubicBezTo>
                      <a:pt x="92" y="48"/>
                      <a:pt x="88" y="50"/>
                      <a:pt x="86" y="51"/>
                    </a:cubicBezTo>
                    <a:cubicBezTo>
                      <a:pt x="86" y="52"/>
                      <a:pt x="85" y="52"/>
                      <a:pt x="85" y="52"/>
                    </a:cubicBezTo>
                    <a:cubicBezTo>
                      <a:pt x="175" y="76"/>
                      <a:pt x="175" y="76"/>
                      <a:pt x="175" y="76"/>
                    </a:cubicBezTo>
                    <a:cubicBezTo>
                      <a:pt x="222" y="48"/>
                      <a:pt x="222" y="48"/>
                      <a:pt x="222" y="48"/>
                    </a:cubicBezTo>
                    <a:cubicBezTo>
                      <a:pt x="223" y="51"/>
                      <a:pt x="223" y="51"/>
                      <a:pt x="223" y="51"/>
                    </a:cubicBezTo>
                    <a:cubicBezTo>
                      <a:pt x="179" y="77"/>
                      <a:pt x="179" y="77"/>
                      <a:pt x="179" y="77"/>
                    </a:cubicBezTo>
                    <a:cubicBezTo>
                      <a:pt x="254" y="97"/>
                      <a:pt x="254" y="97"/>
                      <a:pt x="254" y="97"/>
                    </a:cubicBezTo>
                    <a:cubicBezTo>
                      <a:pt x="253" y="100"/>
                      <a:pt x="253" y="100"/>
                      <a:pt x="253" y="100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82" y="50"/>
                      <a:pt x="82" y="50"/>
                    </a:cubicBezTo>
                    <a:cubicBezTo>
                      <a:pt x="89" y="47"/>
                      <a:pt x="110" y="34"/>
                      <a:pt x="130" y="23"/>
                    </a:cubicBezTo>
                    <a:cubicBezTo>
                      <a:pt x="140" y="17"/>
                      <a:pt x="149" y="11"/>
                      <a:pt x="156" y="7"/>
                    </a:cubicBezTo>
                    <a:cubicBezTo>
                      <a:pt x="160" y="5"/>
                      <a:pt x="163" y="3"/>
                      <a:pt x="165" y="2"/>
                    </a:cubicBezTo>
                    <a:cubicBezTo>
                      <a:pt x="167" y="1"/>
                      <a:pt x="168" y="0"/>
                      <a:pt x="168" y="0"/>
                    </a:cubicBezTo>
                    <a:lnTo>
                      <a:pt x="169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5" name="PA-椭圆 4"/>
          <p:cNvSpPr/>
          <p:nvPr>
            <p:custDataLst>
              <p:tags r:id="rId22"/>
            </p:custDataLst>
          </p:nvPr>
        </p:nvSpPr>
        <p:spPr>
          <a:xfrm>
            <a:off x="176964" y="-1530213"/>
            <a:ext cx="7968549" cy="7968549"/>
          </a:xfrm>
          <a:prstGeom prst="ellipse">
            <a:avLst/>
          </a:prstGeom>
          <a:solidFill>
            <a:srgbClr val="C7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椭圆 5"/>
          <p:cNvSpPr/>
          <p:nvPr>
            <p:custDataLst>
              <p:tags r:id="rId23"/>
            </p:custDataLst>
          </p:nvPr>
        </p:nvSpPr>
        <p:spPr>
          <a:xfrm>
            <a:off x="5674186" y="-268411"/>
            <a:ext cx="3505809" cy="3505809"/>
          </a:xfrm>
          <a:prstGeom prst="ellipse">
            <a:avLst/>
          </a:prstGeom>
          <a:solidFill>
            <a:srgbClr val="FEF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文本框 1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804863" y="603758"/>
            <a:ext cx="3375132" cy="163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560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60000"/>
              <a:buNone/>
            </a:pPr>
            <a:r>
              <a:rPr lang="en-US" altLang="zh-CN" sz="6000">
                <a:solidFill>
                  <a:srgbClr val="767CA2"/>
                </a:solidFill>
                <a:latin typeface="黑体" panose="02010609060101010101" charset="-122"/>
                <a:ea typeface="黑体" panose="02010609060101010101" charset="-122"/>
              </a:rPr>
              <a:t>Part</a:t>
            </a:r>
            <a:endParaRPr lang="zh-CN" altLang="en-US" sz="6000" dirty="0">
              <a:solidFill>
                <a:srgbClr val="767CA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" name="PA-文本框 1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73672" y="1270951"/>
            <a:ext cx="3375132" cy="163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5560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60000"/>
              <a:buNone/>
            </a:pPr>
            <a:r>
              <a:rPr lang="en-US" altLang="zh-CN" sz="5400" dirty="0">
                <a:solidFill>
                  <a:srgbClr val="767CA2"/>
                </a:solidFill>
                <a:latin typeface="Raleway Thin" panose="020B0203030101060003" pitchFamily="34" charset="0"/>
                <a:ea typeface="黑体" panose="02010609060101010101" charset="-122"/>
              </a:rPr>
              <a:t>4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系统演示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grpSp>
        <p:nvGrpSpPr>
          <p:cNvPr id="38" name="PA-组合 37"/>
          <p:cNvGrpSpPr/>
          <p:nvPr>
            <p:custDataLst>
              <p:tags r:id="rId26"/>
            </p:custDataLst>
          </p:nvPr>
        </p:nvGrpSpPr>
        <p:grpSpPr>
          <a:xfrm>
            <a:off x="5055185" y="275640"/>
            <a:ext cx="1524000" cy="1276350"/>
            <a:chOff x="3198813" y="1925638"/>
            <a:chExt cx="1524000" cy="1276350"/>
          </a:xfrm>
        </p:grpSpPr>
        <p:sp>
          <p:nvSpPr>
            <p:cNvPr id="39" name="PA-îṥḻîḍè"/>
            <p:cNvSpPr/>
            <p:nvPr>
              <p:custDataLst>
                <p:tags r:id="rId27"/>
              </p:custDataLst>
            </p:nvPr>
          </p:nvSpPr>
          <p:spPr bwMode="auto">
            <a:xfrm>
              <a:off x="3198813" y="1925638"/>
              <a:ext cx="1524000" cy="1276350"/>
            </a:xfrm>
            <a:custGeom>
              <a:avLst/>
              <a:gdLst>
                <a:gd name="T0" fmla="*/ 304 w 462"/>
                <a:gd name="T1" fmla="*/ 0 h 387"/>
                <a:gd name="T2" fmla="*/ 151 w 462"/>
                <a:gd name="T3" fmla="*/ 387 h 387"/>
                <a:gd name="T4" fmla="*/ 304 w 462"/>
                <a:gd name="T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387">
                  <a:moveTo>
                    <a:pt x="304" y="0"/>
                  </a:moveTo>
                  <a:cubicBezTo>
                    <a:pt x="304" y="0"/>
                    <a:pt x="0" y="94"/>
                    <a:pt x="151" y="387"/>
                  </a:cubicBezTo>
                  <a:cubicBezTo>
                    <a:pt x="462" y="276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" name="PA-îṣ1ïḑe"/>
            <p:cNvSpPr/>
            <p:nvPr>
              <p:custDataLst>
                <p:tags r:id="rId28"/>
              </p:custDataLst>
            </p:nvPr>
          </p:nvSpPr>
          <p:spPr bwMode="auto">
            <a:xfrm>
              <a:off x="3638550" y="1951038"/>
              <a:ext cx="679450" cy="1125538"/>
            </a:xfrm>
            <a:custGeom>
              <a:avLst/>
              <a:gdLst>
                <a:gd name="T0" fmla="*/ 205 w 206"/>
                <a:gd name="T1" fmla="*/ 174 h 341"/>
                <a:gd name="T2" fmla="*/ 140 w 206"/>
                <a:gd name="T3" fmla="*/ 202 h 341"/>
                <a:gd name="T4" fmla="*/ 96 w 206"/>
                <a:gd name="T5" fmla="*/ 221 h 341"/>
                <a:gd name="T6" fmla="*/ 81 w 206"/>
                <a:gd name="T7" fmla="*/ 227 h 341"/>
                <a:gd name="T8" fmla="*/ 80 w 206"/>
                <a:gd name="T9" fmla="*/ 228 h 341"/>
                <a:gd name="T10" fmla="*/ 127 w 206"/>
                <a:gd name="T11" fmla="*/ 108 h 341"/>
                <a:gd name="T12" fmla="*/ 197 w 206"/>
                <a:gd name="T13" fmla="*/ 78 h 341"/>
                <a:gd name="T14" fmla="*/ 196 w 206"/>
                <a:gd name="T15" fmla="*/ 74 h 341"/>
                <a:gd name="T16" fmla="*/ 129 w 206"/>
                <a:gd name="T17" fmla="*/ 103 h 341"/>
                <a:gd name="T18" fmla="*/ 170 w 206"/>
                <a:gd name="T19" fmla="*/ 2 h 341"/>
                <a:gd name="T20" fmla="*/ 166 w 206"/>
                <a:gd name="T21" fmla="*/ 0 h 341"/>
                <a:gd name="T22" fmla="*/ 103 w 206"/>
                <a:gd name="T23" fmla="*/ 158 h 341"/>
                <a:gd name="T24" fmla="*/ 61 w 206"/>
                <a:gd name="T25" fmla="*/ 60 h 341"/>
                <a:gd name="T26" fmla="*/ 57 w 206"/>
                <a:gd name="T27" fmla="*/ 62 h 341"/>
                <a:gd name="T28" fmla="*/ 101 w 206"/>
                <a:gd name="T29" fmla="*/ 163 h 341"/>
                <a:gd name="T30" fmla="*/ 60 w 206"/>
                <a:gd name="T31" fmla="*/ 267 h 341"/>
                <a:gd name="T32" fmla="*/ 3 w 206"/>
                <a:gd name="T33" fmla="*/ 177 h 341"/>
                <a:gd name="T34" fmla="*/ 0 w 206"/>
                <a:gd name="T35" fmla="*/ 179 h 341"/>
                <a:gd name="T36" fmla="*/ 59 w 206"/>
                <a:gd name="T37" fmla="*/ 271 h 341"/>
                <a:gd name="T38" fmla="*/ 32 w 206"/>
                <a:gd name="T39" fmla="*/ 340 h 341"/>
                <a:gd name="T40" fmla="*/ 35 w 206"/>
                <a:gd name="T41" fmla="*/ 341 h 341"/>
                <a:gd name="T42" fmla="*/ 78 w 206"/>
                <a:gd name="T43" fmla="*/ 234 h 341"/>
                <a:gd name="T44" fmla="*/ 80 w 206"/>
                <a:gd name="T45" fmla="*/ 233 h 341"/>
                <a:gd name="T46" fmla="*/ 150 w 206"/>
                <a:gd name="T47" fmla="*/ 202 h 341"/>
                <a:gd name="T48" fmla="*/ 189 w 206"/>
                <a:gd name="T49" fmla="*/ 185 h 341"/>
                <a:gd name="T50" fmla="*/ 202 w 206"/>
                <a:gd name="T51" fmla="*/ 180 h 341"/>
                <a:gd name="T52" fmla="*/ 206 w 206"/>
                <a:gd name="T53" fmla="*/ 178 h 341"/>
                <a:gd name="T54" fmla="*/ 205 w 206"/>
                <a:gd name="T55" fmla="*/ 17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41">
                  <a:moveTo>
                    <a:pt x="205" y="174"/>
                  </a:moveTo>
                  <a:cubicBezTo>
                    <a:pt x="205" y="174"/>
                    <a:pt x="173" y="188"/>
                    <a:pt x="140" y="202"/>
                  </a:cubicBezTo>
                  <a:cubicBezTo>
                    <a:pt x="124" y="209"/>
                    <a:pt x="108" y="216"/>
                    <a:pt x="96" y="221"/>
                  </a:cubicBezTo>
                  <a:cubicBezTo>
                    <a:pt x="90" y="224"/>
                    <a:pt x="85" y="226"/>
                    <a:pt x="81" y="227"/>
                  </a:cubicBezTo>
                  <a:cubicBezTo>
                    <a:pt x="81" y="228"/>
                    <a:pt x="80" y="228"/>
                    <a:pt x="80" y="22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32" y="340"/>
                    <a:pt x="32" y="340"/>
                    <a:pt x="32" y="340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8" y="233"/>
                    <a:pt x="79" y="233"/>
                    <a:pt x="80" y="233"/>
                  </a:cubicBezTo>
                  <a:cubicBezTo>
                    <a:pt x="89" y="228"/>
                    <a:pt x="121" y="214"/>
                    <a:pt x="150" y="202"/>
                  </a:cubicBezTo>
                  <a:cubicBezTo>
                    <a:pt x="165" y="196"/>
                    <a:pt x="179" y="190"/>
                    <a:pt x="189" y="185"/>
                  </a:cubicBezTo>
                  <a:cubicBezTo>
                    <a:pt x="194" y="183"/>
                    <a:pt x="199" y="181"/>
                    <a:pt x="202" y="180"/>
                  </a:cubicBezTo>
                  <a:cubicBezTo>
                    <a:pt x="205" y="179"/>
                    <a:pt x="206" y="178"/>
                    <a:pt x="206" y="178"/>
                  </a:cubicBezTo>
                  <a:lnTo>
                    <a:pt x="205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41" name="PA-组合 40"/>
          <p:cNvGrpSpPr/>
          <p:nvPr>
            <p:custDataLst>
              <p:tags r:id="rId29"/>
            </p:custDataLst>
          </p:nvPr>
        </p:nvGrpSpPr>
        <p:grpSpPr>
          <a:xfrm>
            <a:off x="2054778" y="4982637"/>
            <a:ext cx="1131888" cy="946150"/>
            <a:chOff x="2859088" y="2670176"/>
            <a:chExt cx="1131888" cy="946150"/>
          </a:xfrm>
        </p:grpSpPr>
        <p:sp>
          <p:nvSpPr>
            <p:cNvPr id="42" name="PA-işḻidê"/>
            <p:cNvSpPr/>
            <p:nvPr>
              <p:custDataLst>
                <p:tags r:id="rId30"/>
              </p:custDataLst>
            </p:nvPr>
          </p:nvSpPr>
          <p:spPr bwMode="auto">
            <a:xfrm>
              <a:off x="2859088" y="2670176"/>
              <a:ext cx="1131888" cy="946150"/>
            </a:xfrm>
            <a:custGeom>
              <a:avLst/>
              <a:gdLst>
                <a:gd name="T0" fmla="*/ 67 w 343"/>
                <a:gd name="T1" fmla="*/ 0 h 287"/>
                <a:gd name="T2" fmla="*/ 286 w 343"/>
                <a:gd name="T3" fmla="*/ 287 h 287"/>
                <a:gd name="T4" fmla="*/ 67 w 343"/>
                <a:gd name="T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" h="287">
                  <a:moveTo>
                    <a:pt x="67" y="0"/>
                  </a:moveTo>
                  <a:cubicBezTo>
                    <a:pt x="67" y="0"/>
                    <a:pt x="0" y="268"/>
                    <a:pt x="286" y="287"/>
                  </a:cubicBezTo>
                  <a:cubicBezTo>
                    <a:pt x="343" y="7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PA-íṥļïḓè"/>
            <p:cNvSpPr/>
            <p:nvPr>
              <p:custDataLst>
                <p:tags r:id="rId31"/>
              </p:custDataLst>
            </p:nvPr>
          </p:nvSpPr>
          <p:spPr bwMode="auto">
            <a:xfrm>
              <a:off x="3084513" y="2690813"/>
              <a:ext cx="649288" cy="836613"/>
            </a:xfrm>
            <a:custGeom>
              <a:avLst/>
              <a:gdLst>
                <a:gd name="T0" fmla="*/ 150 w 197"/>
                <a:gd name="T1" fmla="*/ 51 h 254"/>
                <a:gd name="T2" fmla="*/ 141 w 197"/>
                <a:gd name="T3" fmla="*/ 111 h 254"/>
                <a:gd name="T4" fmla="*/ 135 w 197"/>
                <a:gd name="T5" fmla="*/ 153 h 254"/>
                <a:gd name="T6" fmla="*/ 134 w 197"/>
                <a:gd name="T7" fmla="*/ 167 h 254"/>
                <a:gd name="T8" fmla="*/ 133 w 197"/>
                <a:gd name="T9" fmla="*/ 168 h 254"/>
                <a:gd name="T10" fmla="*/ 66 w 197"/>
                <a:gd name="T11" fmla="*/ 79 h 254"/>
                <a:gd name="T12" fmla="*/ 75 w 197"/>
                <a:gd name="T13" fmla="*/ 13 h 254"/>
                <a:gd name="T14" fmla="*/ 71 w 197"/>
                <a:gd name="T15" fmla="*/ 13 h 254"/>
                <a:gd name="T16" fmla="*/ 63 w 197"/>
                <a:gd name="T17" fmla="*/ 75 h 254"/>
                <a:gd name="T18" fmla="*/ 6 w 197"/>
                <a:gd name="T19" fmla="*/ 0 h 254"/>
                <a:gd name="T20" fmla="*/ 3 w 197"/>
                <a:gd name="T21" fmla="*/ 2 h 254"/>
                <a:gd name="T22" fmla="*/ 92 w 197"/>
                <a:gd name="T23" fmla="*/ 119 h 254"/>
                <a:gd name="T24" fmla="*/ 0 w 197"/>
                <a:gd name="T25" fmla="*/ 107 h 254"/>
                <a:gd name="T26" fmla="*/ 0 w 197"/>
                <a:gd name="T27" fmla="*/ 110 h 254"/>
                <a:gd name="T28" fmla="*/ 95 w 197"/>
                <a:gd name="T29" fmla="*/ 123 h 254"/>
                <a:gd name="T30" fmla="*/ 153 w 197"/>
                <a:gd name="T31" fmla="*/ 200 h 254"/>
                <a:gd name="T32" fmla="*/ 61 w 197"/>
                <a:gd name="T33" fmla="*/ 202 h 254"/>
                <a:gd name="T34" fmla="*/ 61 w 197"/>
                <a:gd name="T35" fmla="*/ 205 h 254"/>
                <a:gd name="T36" fmla="*/ 156 w 197"/>
                <a:gd name="T37" fmla="*/ 203 h 254"/>
                <a:gd name="T38" fmla="*/ 195 w 197"/>
                <a:gd name="T39" fmla="*/ 254 h 254"/>
                <a:gd name="T40" fmla="*/ 197 w 197"/>
                <a:gd name="T41" fmla="*/ 252 h 254"/>
                <a:gd name="T42" fmla="*/ 137 w 197"/>
                <a:gd name="T43" fmla="*/ 172 h 254"/>
                <a:gd name="T44" fmla="*/ 137 w 197"/>
                <a:gd name="T45" fmla="*/ 170 h 254"/>
                <a:gd name="T46" fmla="*/ 145 w 197"/>
                <a:gd name="T47" fmla="*/ 104 h 254"/>
                <a:gd name="T48" fmla="*/ 151 w 197"/>
                <a:gd name="T49" fmla="*/ 67 h 254"/>
                <a:gd name="T50" fmla="*/ 152 w 197"/>
                <a:gd name="T51" fmla="*/ 56 h 254"/>
                <a:gd name="T52" fmla="*/ 153 w 197"/>
                <a:gd name="T53" fmla="*/ 51 h 254"/>
                <a:gd name="T54" fmla="*/ 150 w 197"/>
                <a:gd name="T55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254">
                  <a:moveTo>
                    <a:pt x="150" y="51"/>
                  </a:moveTo>
                  <a:cubicBezTo>
                    <a:pt x="150" y="51"/>
                    <a:pt x="145" y="81"/>
                    <a:pt x="141" y="111"/>
                  </a:cubicBezTo>
                  <a:cubicBezTo>
                    <a:pt x="139" y="126"/>
                    <a:pt x="137" y="141"/>
                    <a:pt x="135" y="153"/>
                  </a:cubicBezTo>
                  <a:cubicBezTo>
                    <a:pt x="135" y="158"/>
                    <a:pt x="134" y="163"/>
                    <a:pt x="134" y="167"/>
                  </a:cubicBezTo>
                  <a:cubicBezTo>
                    <a:pt x="133" y="167"/>
                    <a:pt x="133" y="167"/>
                    <a:pt x="133" y="168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153" y="200"/>
                    <a:pt x="153" y="200"/>
                    <a:pt x="153" y="200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95" y="254"/>
                    <a:pt x="195" y="254"/>
                    <a:pt x="195" y="254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37" y="171"/>
                    <a:pt x="137" y="171"/>
                    <a:pt x="137" y="170"/>
                  </a:cubicBezTo>
                  <a:cubicBezTo>
                    <a:pt x="138" y="161"/>
                    <a:pt x="142" y="131"/>
                    <a:pt x="145" y="104"/>
                  </a:cubicBezTo>
                  <a:cubicBezTo>
                    <a:pt x="147" y="90"/>
                    <a:pt x="149" y="77"/>
                    <a:pt x="151" y="67"/>
                  </a:cubicBezTo>
                  <a:cubicBezTo>
                    <a:pt x="151" y="63"/>
                    <a:pt x="152" y="59"/>
                    <a:pt x="152" y="56"/>
                  </a:cubicBezTo>
                  <a:cubicBezTo>
                    <a:pt x="153" y="53"/>
                    <a:pt x="153" y="51"/>
                    <a:pt x="153" y="51"/>
                  </a:cubicBezTo>
                  <a:lnTo>
                    <a:pt x="150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9" name="PA-组合 58"/>
          <p:cNvGrpSpPr/>
          <p:nvPr>
            <p:custDataLst>
              <p:tags r:id="rId32"/>
            </p:custDataLst>
          </p:nvPr>
        </p:nvGrpSpPr>
        <p:grpSpPr>
          <a:xfrm>
            <a:off x="10031639" y="5190561"/>
            <a:ext cx="1487488" cy="1247775"/>
            <a:chOff x="7808913" y="3705226"/>
            <a:chExt cx="1487488" cy="1247775"/>
          </a:xfrm>
        </p:grpSpPr>
        <p:sp>
          <p:nvSpPr>
            <p:cNvPr id="60" name="PA-i$ļïdè"/>
            <p:cNvSpPr/>
            <p:nvPr>
              <p:custDataLst>
                <p:tags r:id="rId33"/>
              </p:custDataLst>
            </p:nvPr>
          </p:nvSpPr>
          <p:spPr bwMode="auto">
            <a:xfrm>
              <a:off x="7808913" y="3705226"/>
              <a:ext cx="1487488" cy="1247775"/>
            </a:xfrm>
            <a:custGeom>
              <a:avLst/>
              <a:gdLst>
                <a:gd name="T0" fmla="*/ 371 w 451"/>
                <a:gd name="T1" fmla="*/ 0 h 378"/>
                <a:gd name="T2" fmla="*/ 67 w 451"/>
                <a:gd name="T3" fmla="*/ 378 h 378"/>
                <a:gd name="T4" fmla="*/ 371 w 451"/>
                <a:gd name="T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378">
                  <a:moveTo>
                    <a:pt x="371" y="0"/>
                  </a:moveTo>
                  <a:cubicBezTo>
                    <a:pt x="371" y="0"/>
                    <a:pt x="0" y="0"/>
                    <a:pt x="67" y="378"/>
                  </a:cubicBezTo>
                  <a:cubicBezTo>
                    <a:pt x="451" y="362"/>
                    <a:pt x="371" y="0"/>
                    <a:pt x="371" y="0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PA-íšľïdé"/>
            <p:cNvSpPr/>
            <p:nvPr>
              <p:custDataLst>
                <p:tags r:id="rId34"/>
              </p:custDataLst>
            </p:nvPr>
          </p:nvSpPr>
          <p:spPr bwMode="auto">
            <a:xfrm>
              <a:off x="8121650" y="3732213"/>
              <a:ext cx="908050" cy="1101725"/>
            </a:xfrm>
            <a:custGeom>
              <a:avLst/>
              <a:gdLst>
                <a:gd name="T0" fmla="*/ 250 w 275"/>
                <a:gd name="T1" fmla="*/ 207 h 334"/>
                <a:gd name="T2" fmla="*/ 169 w 275"/>
                <a:gd name="T3" fmla="*/ 215 h 334"/>
                <a:gd name="T4" fmla="*/ 113 w 275"/>
                <a:gd name="T5" fmla="*/ 221 h 334"/>
                <a:gd name="T6" fmla="*/ 94 w 275"/>
                <a:gd name="T7" fmla="*/ 224 h 334"/>
                <a:gd name="T8" fmla="*/ 93 w 275"/>
                <a:gd name="T9" fmla="*/ 224 h 334"/>
                <a:gd name="T10" fmla="*/ 187 w 275"/>
                <a:gd name="T11" fmla="*/ 107 h 334"/>
                <a:gd name="T12" fmla="*/ 275 w 275"/>
                <a:gd name="T13" fmla="*/ 97 h 334"/>
                <a:gd name="T14" fmla="*/ 274 w 275"/>
                <a:gd name="T15" fmla="*/ 92 h 334"/>
                <a:gd name="T16" fmla="*/ 191 w 275"/>
                <a:gd name="T17" fmla="*/ 101 h 334"/>
                <a:gd name="T18" fmla="*/ 270 w 275"/>
                <a:gd name="T19" fmla="*/ 3 h 334"/>
                <a:gd name="T20" fmla="*/ 267 w 275"/>
                <a:gd name="T21" fmla="*/ 0 h 334"/>
                <a:gd name="T22" fmla="*/ 143 w 275"/>
                <a:gd name="T23" fmla="*/ 154 h 334"/>
                <a:gd name="T24" fmla="*/ 129 w 275"/>
                <a:gd name="T25" fmla="*/ 30 h 334"/>
                <a:gd name="T26" fmla="*/ 125 w 275"/>
                <a:gd name="T27" fmla="*/ 30 h 334"/>
                <a:gd name="T28" fmla="*/ 139 w 275"/>
                <a:gd name="T29" fmla="*/ 159 h 334"/>
                <a:gd name="T30" fmla="*/ 58 w 275"/>
                <a:gd name="T31" fmla="*/ 260 h 334"/>
                <a:gd name="T32" fmla="*/ 24 w 275"/>
                <a:gd name="T33" fmla="*/ 140 h 334"/>
                <a:gd name="T34" fmla="*/ 20 w 275"/>
                <a:gd name="T35" fmla="*/ 141 h 334"/>
                <a:gd name="T36" fmla="*/ 54 w 275"/>
                <a:gd name="T37" fmla="*/ 264 h 334"/>
                <a:gd name="T38" fmla="*/ 0 w 275"/>
                <a:gd name="T39" fmla="*/ 331 h 334"/>
                <a:gd name="T40" fmla="*/ 4 w 275"/>
                <a:gd name="T41" fmla="*/ 334 h 334"/>
                <a:gd name="T42" fmla="*/ 88 w 275"/>
                <a:gd name="T43" fmla="*/ 229 h 334"/>
                <a:gd name="T44" fmla="*/ 91 w 275"/>
                <a:gd name="T45" fmla="*/ 229 h 334"/>
                <a:gd name="T46" fmla="*/ 180 w 275"/>
                <a:gd name="T47" fmla="*/ 219 h 334"/>
                <a:gd name="T48" fmla="*/ 229 w 275"/>
                <a:gd name="T49" fmla="*/ 214 h 334"/>
                <a:gd name="T50" fmla="*/ 245 w 275"/>
                <a:gd name="T51" fmla="*/ 212 h 334"/>
                <a:gd name="T52" fmla="*/ 251 w 275"/>
                <a:gd name="T53" fmla="*/ 212 h 334"/>
                <a:gd name="T54" fmla="*/ 250 w 275"/>
                <a:gd name="T55" fmla="*/ 20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5" h="334">
                  <a:moveTo>
                    <a:pt x="250" y="207"/>
                  </a:moveTo>
                  <a:cubicBezTo>
                    <a:pt x="250" y="207"/>
                    <a:pt x="210" y="211"/>
                    <a:pt x="169" y="215"/>
                  </a:cubicBezTo>
                  <a:cubicBezTo>
                    <a:pt x="149" y="217"/>
                    <a:pt x="128" y="219"/>
                    <a:pt x="113" y="221"/>
                  </a:cubicBezTo>
                  <a:cubicBezTo>
                    <a:pt x="105" y="222"/>
                    <a:pt x="99" y="223"/>
                    <a:pt x="94" y="224"/>
                  </a:cubicBezTo>
                  <a:cubicBezTo>
                    <a:pt x="94" y="224"/>
                    <a:pt x="93" y="224"/>
                    <a:pt x="93" y="224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275" y="97"/>
                    <a:pt x="275" y="97"/>
                    <a:pt x="275" y="97"/>
                  </a:cubicBezTo>
                  <a:cubicBezTo>
                    <a:pt x="274" y="92"/>
                    <a:pt x="274" y="92"/>
                    <a:pt x="274" y="92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270" y="3"/>
                    <a:pt x="270" y="3"/>
                    <a:pt x="270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143" y="154"/>
                    <a:pt x="143" y="154"/>
                    <a:pt x="143" y="154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39" y="159"/>
                    <a:pt x="139" y="159"/>
                    <a:pt x="139" y="159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54" y="264"/>
                    <a:pt x="54" y="264"/>
                    <a:pt x="54" y="264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4" y="334"/>
                    <a:pt x="4" y="334"/>
                    <a:pt x="4" y="334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9" y="229"/>
                    <a:pt x="90" y="229"/>
                    <a:pt x="91" y="229"/>
                  </a:cubicBezTo>
                  <a:cubicBezTo>
                    <a:pt x="103" y="227"/>
                    <a:pt x="143" y="223"/>
                    <a:pt x="180" y="219"/>
                  </a:cubicBezTo>
                  <a:cubicBezTo>
                    <a:pt x="198" y="217"/>
                    <a:pt x="216" y="215"/>
                    <a:pt x="229" y="214"/>
                  </a:cubicBezTo>
                  <a:cubicBezTo>
                    <a:pt x="236" y="213"/>
                    <a:pt x="241" y="213"/>
                    <a:pt x="245" y="212"/>
                  </a:cubicBezTo>
                  <a:cubicBezTo>
                    <a:pt x="249" y="212"/>
                    <a:pt x="251" y="212"/>
                    <a:pt x="251" y="212"/>
                  </a:cubicBezTo>
                  <a:lnTo>
                    <a:pt x="250" y="2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0" name="PA-组合 49"/>
          <p:cNvGrpSpPr/>
          <p:nvPr>
            <p:custDataLst>
              <p:tags r:id="rId35"/>
            </p:custDataLst>
          </p:nvPr>
        </p:nvGrpSpPr>
        <p:grpSpPr>
          <a:xfrm rot="3432967">
            <a:off x="10375376" y="5588260"/>
            <a:ext cx="1524000" cy="1276350"/>
            <a:chOff x="3198813" y="1925638"/>
            <a:chExt cx="1524000" cy="1276350"/>
          </a:xfrm>
        </p:grpSpPr>
        <p:sp>
          <p:nvSpPr>
            <p:cNvPr id="51" name="PA-îṥḻîḍè"/>
            <p:cNvSpPr/>
            <p:nvPr>
              <p:custDataLst>
                <p:tags r:id="rId36"/>
              </p:custDataLst>
            </p:nvPr>
          </p:nvSpPr>
          <p:spPr bwMode="auto">
            <a:xfrm>
              <a:off x="3198813" y="1925638"/>
              <a:ext cx="1524000" cy="1276350"/>
            </a:xfrm>
            <a:custGeom>
              <a:avLst/>
              <a:gdLst>
                <a:gd name="T0" fmla="*/ 304 w 462"/>
                <a:gd name="T1" fmla="*/ 0 h 387"/>
                <a:gd name="T2" fmla="*/ 151 w 462"/>
                <a:gd name="T3" fmla="*/ 387 h 387"/>
                <a:gd name="T4" fmla="*/ 304 w 462"/>
                <a:gd name="T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387">
                  <a:moveTo>
                    <a:pt x="304" y="0"/>
                  </a:moveTo>
                  <a:cubicBezTo>
                    <a:pt x="304" y="0"/>
                    <a:pt x="0" y="94"/>
                    <a:pt x="151" y="387"/>
                  </a:cubicBezTo>
                  <a:cubicBezTo>
                    <a:pt x="462" y="276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PA-îṣ1ïḑe"/>
            <p:cNvSpPr/>
            <p:nvPr>
              <p:custDataLst>
                <p:tags r:id="rId37"/>
              </p:custDataLst>
            </p:nvPr>
          </p:nvSpPr>
          <p:spPr bwMode="auto">
            <a:xfrm>
              <a:off x="3638550" y="1951038"/>
              <a:ext cx="679450" cy="1125538"/>
            </a:xfrm>
            <a:custGeom>
              <a:avLst/>
              <a:gdLst>
                <a:gd name="T0" fmla="*/ 205 w 206"/>
                <a:gd name="T1" fmla="*/ 174 h 341"/>
                <a:gd name="T2" fmla="*/ 140 w 206"/>
                <a:gd name="T3" fmla="*/ 202 h 341"/>
                <a:gd name="T4" fmla="*/ 96 w 206"/>
                <a:gd name="T5" fmla="*/ 221 h 341"/>
                <a:gd name="T6" fmla="*/ 81 w 206"/>
                <a:gd name="T7" fmla="*/ 227 h 341"/>
                <a:gd name="T8" fmla="*/ 80 w 206"/>
                <a:gd name="T9" fmla="*/ 228 h 341"/>
                <a:gd name="T10" fmla="*/ 127 w 206"/>
                <a:gd name="T11" fmla="*/ 108 h 341"/>
                <a:gd name="T12" fmla="*/ 197 w 206"/>
                <a:gd name="T13" fmla="*/ 78 h 341"/>
                <a:gd name="T14" fmla="*/ 196 w 206"/>
                <a:gd name="T15" fmla="*/ 74 h 341"/>
                <a:gd name="T16" fmla="*/ 129 w 206"/>
                <a:gd name="T17" fmla="*/ 103 h 341"/>
                <a:gd name="T18" fmla="*/ 170 w 206"/>
                <a:gd name="T19" fmla="*/ 2 h 341"/>
                <a:gd name="T20" fmla="*/ 166 w 206"/>
                <a:gd name="T21" fmla="*/ 0 h 341"/>
                <a:gd name="T22" fmla="*/ 103 w 206"/>
                <a:gd name="T23" fmla="*/ 158 h 341"/>
                <a:gd name="T24" fmla="*/ 61 w 206"/>
                <a:gd name="T25" fmla="*/ 60 h 341"/>
                <a:gd name="T26" fmla="*/ 57 w 206"/>
                <a:gd name="T27" fmla="*/ 62 h 341"/>
                <a:gd name="T28" fmla="*/ 101 w 206"/>
                <a:gd name="T29" fmla="*/ 163 h 341"/>
                <a:gd name="T30" fmla="*/ 60 w 206"/>
                <a:gd name="T31" fmla="*/ 267 h 341"/>
                <a:gd name="T32" fmla="*/ 3 w 206"/>
                <a:gd name="T33" fmla="*/ 177 h 341"/>
                <a:gd name="T34" fmla="*/ 0 w 206"/>
                <a:gd name="T35" fmla="*/ 179 h 341"/>
                <a:gd name="T36" fmla="*/ 59 w 206"/>
                <a:gd name="T37" fmla="*/ 271 h 341"/>
                <a:gd name="T38" fmla="*/ 32 w 206"/>
                <a:gd name="T39" fmla="*/ 340 h 341"/>
                <a:gd name="T40" fmla="*/ 35 w 206"/>
                <a:gd name="T41" fmla="*/ 341 h 341"/>
                <a:gd name="T42" fmla="*/ 78 w 206"/>
                <a:gd name="T43" fmla="*/ 234 h 341"/>
                <a:gd name="T44" fmla="*/ 80 w 206"/>
                <a:gd name="T45" fmla="*/ 233 h 341"/>
                <a:gd name="T46" fmla="*/ 150 w 206"/>
                <a:gd name="T47" fmla="*/ 202 h 341"/>
                <a:gd name="T48" fmla="*/ 189 w 206"/>
                <a:gd name="T49" fmla="*/ 185 h 341"/>
                <a:gd name="T50" fmla="*/ 202 w 206"/>
                <a:gd name="T51" fmla="*/ 180 h 341"/>
                <a:gd name="T52" fmla="*/ 206 w 206"/>
                <a:gd name="T53" fmla="*/ 178 h 341"/>
                <a:gd name="T54" fmla="*/ 205 w 206"/>
                <a:gd name="T55" fmla="*/ 17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41">
                  <a:moveTo>
                    <a:pt x="205" y="174"/>
                  </a:moveTo>
                  <a:cubicBezTo>
                    <a:pt x="205" y="174"/>
                    <a:pt x="173" y="188"/>
                    <a:pt x="140" y="202"/>
                  </a:cubicBezTo>
                  <a:cubicBezTo>
                    <a:pt x="124" y="209"/>
                    <a:pt x="108" y="216"/>
                    <a:pt x="96" y="221"/>
                  </a:cubicBezTo>
                  <a:cubicBezTo>
                    <a:pt x="90" y="224"/>
                    <a:pt x="85" y="226"/>
                    <a:pt x="81" y="227"/>
                  </a:cubicBezTo>
                  <a:cubicBezTo>
                    <a:pt x="81" y="228"/>
                    <a:pt x="80" y="228"/>
                    <a:pt x="80" y="22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32" y="340"/>
                    <a:pt x="32" y="340"/>
                    <a:pt x="32" y="340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8" y="233"/>
                    <a:pt x="79" y="233"/>
                    <a:pt x="80" y="233"/>
                  </a:cubicBezTo>
                  <a:cubicBezTo>
                    <a:pt x="89" y="228"/>
                    <a:pt x="121" y="214"/>
                    <a:pt x="150" y="202"/>
                  </a:cubicBezTo>
                  <a:cubicBezTo>
                    <a:pt x="165" y="196"/>
                    <a:pt x="179" y="190"/>
                    <a:pt x="189" y="185"/>
                  </a:cubicBezTo>
                  <a:cubicBezTo>
                    <a:pt x="194" y="183"/>
                    <a:pt x="199" y="181"/>
                    <a:pt x="202" y="180"/>
                  </a:cubicBezTo>
                  <a:cubicBezTo>
                    <a:pt x="205" y="179"/>
                    <a:pt x="206" y="178"/>
                    <a:pt x="206" y="178"/>
                  </a:cubicBezTo>
                  <a:lnTo>
                    <a:pt x="205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  <p:custDataLst>
      <p:tags r:id="rId3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wipe/>
      </p:transition>
    </mc:Choice>
    <mc:Fallback>
      <p:transition spd="slow" advTm="3000">
        <p:wipe/>
      </p:transition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5" grpId="0" bldLvl="0" animBg="1"/>
      <p:bldP spid="6" grpId="0" bldLvl="0" animBg="1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PA-组合 32"/>
          <p:cNvGrpSpPr/>
          <p:nvPr>
            <p:custDataLst>
              <p:tags r:id="rId1"/>
            </p:custDataLst>
          </p:nvPr>
        </p:nvGrpSpPr>
        <p:grpSpPr>
          <a:xfrm>
            <a:off x="730962" y="3839251"/>
            <a:ext cx="2286408" cy="1935047"/>
            <a:chOff x="4408032" y="3635167"/>
            <a:chExt cx="2286408" cy="1935047"/>
          </a:xfrm>
        </p:grpSpPr>
        <p:grpSp>
          <p:nvGrpSpPr>
            <p:cNvPr id="26" name="组合 25"/>
            <p:cNvGrpSpPr/>
            <p:nvPr/>
          </p:nvGrpSpPr>
          <p:grpSpPr>
            <a:xfrm rot="2593898">
              <a:off x="4910090" y="3937580"/>
              <a:ext cx="1784350" cy="1498600"/>
              <a:chOff x="2800350" y="3108326"/>
              <a:chExt cx="1784350" cy="1498600"/>
            </a:xfrm>
          </p:grpSpPr>
          <p:sp>
            <p:nvSpPr>
              <p:cNvPr id="27" name="PA-íŝļiḍe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2800350" y="3108326"/>
                <a:ext cx="1784350" cy="1498600"/>
              </a:xfrm>
              <a:custGeom>
                <a:avLst/>
                <a:gdLst>
                  <a:gd name="T0" fmla="*/ 189 w 541"/>
                  <a:gd name="T1" fmla="*/ 0 h 454"/>
                  <a:gd name="T2" fmla="*/ 360 w 541"/>
                  <a:gd name="T3" fmla="*/ 454 h 454"/>
                  <a:gd name="T4" fmla="*/ 189 w 541"/>
                  <a:gd name="T5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1" h="454">
                    <a:moveTo>
                      <a:pt x="189" y="0"/>
                    </a:moveTo>
                    <a:cubicBezTo>
                      <a:pt x="189" y="0"/>
                      <a:pt x="0" y="320"/>
                      <a:pt x="360" y="454"/>
                    </a:cubicBezTo>
                    <a:cubicBezTo>
                      <a:pt x="541" y="115"/>
                      <a:pt x="189" y="0"/>
                      <a:pt x="189" y="0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PA-iṡḻiḓe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278188" y="3144838"/>
                <a:ext cx="725488" cy="1316038"/>
              </a:xfrm>
              <a:custGeom>
                <a:avLst/>
                <a:gdLst>
                  <a:gd name="T0" fmla="*/ 216 w 220"/>
                  <a:gd name="T1" fmla="*/ 121 h 399"/>
                  <a:gd name="T2" fmla="*/ 182 w 220"/>
                  <a:gd name="T3" fmla="*/ 195 h 399"/>
                  <a:gd name="T4" fmla="*/ 158 w 220"/>
                  <a:gd name="T5" fmla="*/ 246 h 399"/>
                  <a:gd name="T6" fmla="*/ 151 w 220"/>
                  <a:gd name="T7" fmla="*/ 264 h 399"/>
                  <a:gd name="T8" fmla="*/ 150 w 220"/>
                  <a:gd name="T9" fmla="*/ 265 h 399"/>
                  <a:gd name="T10" fmla="*/ 97 w 220"/>
                  <a:gd name="T11" fmla="*/ 124 h 399"/>
                  <a:gd name="T12" fmla="*/ 134 w 220"/>
                  <a:gd name="T13" fmla="*/ 43 h 399"/>
                  <a:gd name="T14" fmla="*/ 130 w 220"/>
                  <a:gd name="T15" fmla="*/ 42 h 399"/>
                  <a:gd name="T16" fmla="*/ 95 w 220"/>
                  <a:gd name="T17" fmla="*/ 118 h 399"/>
                  <a:gd name="T18" fmla="*/ 50 w 220"/>
                  <a:gd name="T19" fmla="*/ 0 h 399"/>
                  <a:gd name="T20" fmla="*/ 46 w 220"/>
                  <a:gd name="T21" fmla="*/ 1 h 399"/>
                  <a:gd name="T22" fmla="*/ 116 w 220"/>
                  <a:gd name="T23" fmla="*/ 186 h 399"/>
                  <a:gd name="T24" fmla="*/ 2 w 220"/>
                  <a:gd name="T25" fmla="*/ 135 h 399"/>
                  <a:gd name="T26" fmla="*/ 0 w 220"/>
                  <a:gd name="T27" fmla="*/ 139 h 399"/>
                  <a:gd name="T28" fmla="*/ 118 w 220"/>
                  <a:gd name="T29" fmla="*/ 192 h 399"/>
                  <a:gd name="T30" fmla="*/ 164 w 220"/>
                  <a:gd name="T31" fmla="*/ 314 h 399"/>
                  <a:gd name="T32" fmla="*/ 44 w 220"/>
                  <a:gd name="T33" fmla="*/ 281 h 399"/>
                  <a:gd name="T34" fmla="*/ 42 w 220"/>
                  <a:gd name="T35" fmla="*/ 286 h 399"/>
                  <a:gd name="T36" fmla="*/ 166 w 220"/>
                  <a:gd name="T37" fmla="*/ 319 h 399"/>
                  <a:gd name="T38" fmla="*/ 196 w 220"/>
                  <a:gd name="T39" fmla="*/ 399 h 399"/>
                  <a:gd name="T40" fmla="*/ 200 w 220"/>
                  <a:gd name="T41" fmla="*/ 398 h 399"/>
                  <a:gd name="T42" fmla="*/ 153 w 220"/>
                  <a:gd name="T43" fmla="*/ 271 h 399"/>
                  <a:gd name="T44" fmla="*/ 154 w 220"/>
                  <a:gd name="T45" fmla="*/ 269 h 399"/>
                  <a:gd name="T46" fmla="*/ 190 w 220"/>
                  <a:gd name="T47" fmla="*/ 187 h 399"/>
                  <a:gd name="T48" fmla="*/ 211 w 220"/>
                  <a:gd name="T49" fmla="*/ 142 h 399"/>
                  <a:gd name="T50" fmla="*/ 218 w 220"/>
                  <a:gd name="T51" fmla="*/ 128 h 399"/>
                  <a:gd name="T52" fmla="*/ 220 w 220"/>
                  <a:gd name="T53" fmla="*/ 123 h 399"/>
                  <a:gd name="T54" fmla="*/ 216 w 220"/>
                  <a:gd name="T55" fmla="*/ 12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99">
                    <a:moveTo>
                      <a:pt x="216" y="121"/>
                    </a:moveTo>
                    <a:cubicBezTo>
                      <a:pt x="216" y="121"/>
                      <a:pt x="199" y="158"/>
                      <a:pt x="182" y="195"/>
                    </a:cubicBezTo>
                    <a:cubicBezTo>
                      <a:pt x="173" y="213"/>
                      <a:pt x="165" y="232"/>
                      <a:pt x="158" y="246"/>
                    </a:cubicBezTo>
                    <a:cubicBezTo>
                      <a:pt x="155" y="253"/>
                      <a:pt x="153" y="259"/>
                      <a:pt x="151" y="264"/>
                    </a:cubicBezTo>
                    <a:cubicBezTo>
                      <a:pt x="151" y="264"/>
                      <a:pt x="150" y="264"/>
                      <a:pt x="150" y="265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134" y="43"/>
                      <a:pt x="134" y="43"/>
                      <a:pt x="134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95" y="118"/>
                      <a:pt x="95" y="118"/>
                      <a:pt x="95" y="118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116" y="186"/>
                      <a:pt x="116" y="186"/>
                      <a:pt x="116" y="186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64" y="314"/>
                      <a:pt x="164" y="314"/>
                      <a:pt x="164" y="314"/>
                    </a:cubicBezTo>
                    <a:cubicBezTo>
                      <a:pt x="44" y="281"/>
                      <a:pt x="44" y="281"/>
                      <a:pt x="44" y="281"/>
                    </a:cubicBezTo>
                    <a:cubicBezTo>
                      <a:pt x="42" y="286"/>
                      <a:pt x="42" y="286"/>
                      <a:pt x="42" y="286"/>
                    </a:cubicBezTo>
                    <a:cubicBezTo>
                      <a:pt x="166" y="319"/>
                      <a:pt x="166" y="319"/>
                      <a:pt x="166" y="319"/>
                    </a:cubicBezTo>
                    <a:cubicBezTo>
                      <a:pt x="196" y="399"/>
                      <a:pt x="196" y="399"/>
                      <a:pt x="196" y="399"/>
                    </a:cubicBezTo>
                    <a:cubicBezTo>
                      <a:pt x="200" y="398"/>
                      <a:pt x="200" y="398"/>
                      <a:pt x="200" y="398"/>
                    </a:cubicBezTo>
                    <a:cubicBezTo>
                      <a:pt x="153" y="271"/>
                      <a:pt x="153" y="271"/>
                      <a:pt x="153" y="271"/>
                    </a:cubicBezTo>
                    <a:cubicBezTo>
                      <a:pt x="153" y="271"/>
                      <a:pt x="153" y="270"/>
                      <a:pt x="154" y="269"/>
                    </a:cubicBezTo>
                    <a:cubicBezTo>
                      <a:pt x="158" y="258"/>
                      <a:pt x="175" y="221"/>
                      <a:pt x="190" y="187"/>
                    </a:cubicBezTo>
                    <a:cubicBezTo>
                      <a:pt x="198" y="170"/>
                      <a:pt x="205" y="154"/>
                      <a:pt x="211" y="142"/>
                    </a:cubicBezTo>
                    <a:cubicBezTo>
                      <a:pt x="214" y="136"/>
                      <a:pt x="216" y="131"/>
                      <a:pt x="218" y="128"/>
                    </a:cubicBezTo>
                    <a:cubicBezTo>
                      <a:pt x="219" y="125"/>
                      <a:pt x="220" y="123"/>
                      <a:pt x="220" y="123"/>
                    </a:cubicBezTo>
                    <a:lnTo>
                      <a:pt x="216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408032" y="4199656"/>
              <a:ext cx="1487488" cy="1370558"/>
              <a:chOff x="3040576" y="4035426"/>
              <a:chExt cx="1487488" cy="1370558"/>
            </a:xfrm>
          </p:grpSpPr>
          <p:sp>
            <p:nvSpPr>
              <p:cNvPr id="30" name="PA-iṩļîḓè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4027488" y="4910138"/>
                <a:ext cx="12700" cy="3175"/>
              </a:xfrm>
              <a:custGeom>
                <a:avLst/>
                <a:gdLst>
                  <a:gd name="T0" fmla="*/ 4 w 4"/>
                  <a:gd name="T1" fmla="*/ 0 h 1"/>
                  <a:gd name="T2" fmla="*/ 4 w 4"/>
                  <a:gd name="T3" fmla="*/ 1 h 1"/>
                  <a:gd name="T4" fmla="*/ 0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PA-iSḷïḍe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040576" y="4159796"/>
                <a:ext cx="1487488" cy="1246188"/>
              </a:xfrm>
              <a:custGeom>
                <a:avLst/>
                <a:gdLst>
                  <a:gd name="T0" fmla="*/ 80 w 451"/>
                  <a:gd name="T1" fmla="*/ 0 h 378"/>
                  <a:gd name="T2" fmla="*/ 384 w 451"/>
                  <a:gd name="T3" fmla="*/ 378 h 378"/>
                  <a:gd name="T4" fmla="*/ 80 w 451"/>
                  <a:gd name="T5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1" h="378">
                    <a:moveTo>
                      <a:pt x="80" y="0"/>
                    </a:moveTo>
                    <a:cubicBezTo>
                      <a:pt x="80" y="0"/>
                      <a:pt x="451" y="0"/>
                      <a:pt x="384" y="378"/>
                    </a:cubicBezTo>
                    <a:cubicBezTo>
                      <a:pt x="0" y="362"/>
                      <a:pt x="80" y="0"/>
                      <a:pt x="80" y="0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" name="PA-ïşḷïḍê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348038" y="4035426"/>
                <a:ext cx="906463" cy="1101725"/>
              </a:xfrm>
              <a:custGeom>
                <a:avLst/>
                <a:gdLst>
                  <a:gd name="T0" fmla="*/ 25 w 275"/>
                  <a:gd name="T1" fmla="*/ 207 h 334"/>
                  <a:gd name="T2" fmla="*/ 106 w 275"/>
                  <a:gd name="T3" fmla="*/ 215 h 334"/>
                  <a:gd name="T4" fmla="*/ 162 w 275"/>
                  <a:gd name="T5" fmla="*/ 221 h 334"/>
                  <a:gd name="T6" fmla="*/ 181 w 275"/>
                  <a:gd name="T7" fmla="*/ 224 h 334"/>
                  <a:gd name="T8" fmla="*/ 182 w 275"/>
                  <a:gd name="T9" fmla="*/ 224 h 334"/>
                  <a:gd name="T10" fmla="*/ 88 w 275"/>
                  <a:gd name="T11" fmla="*/ 107 h 334"/>
                  <a:gd name="T12" fmla="*/ 0 w 275"/>
                  <a:gd name="T13" fmla="*/ 97 h 334"/>
                  <a:gd name="T14" fmla="*/ 0 w 275"/>
                  <a:gd name="T15" fmla="*/ 92 h 334"/>
                  <a:gd name="T16" fmla="*/ 84 w 275"/>
                  <a:gd name="T17" fmla="*/ 102 h 334"/>
                  <a:gd name="T18" fmla="*/ 5 w 275"/>
                  <a:gd name="T19" fmla="*/ 3 h 334"/>
                  <a:gd name="T20" fmla="*/ 8 w 275"/>
                  <a:gd name="T21" fmla="*/ 0 h 334"/>
                  <a:gd name="T22" fmla="*/ 132 w 275"/>
                  <a:gd name="T23" fmla="*/ 154 h 334"/>
                  <a:gd name="T24" fmla="*/ 146 w 275"/>
                  <a:gd name="T25" fmla="*/ 30 h 334"/>
                  <a:gd name="T26" fmla="*/ 150 w 275"/>
                  <a:gd name="T27" fmla="*/ 31 h 334"/>
                  <a:gd name="T28" fmla="*/ 136 w 275"/>
                  <a:gd name="T29" fmla="*/ 159 h 334"/>
                  <a:gd name="T30" fmla="*/ 217 w 275"/>
                  <a:gd name="T31" fmla="*/ 260 h 334"/>
                  <a:gd name="T32" fmla="*/ 250 w 275"/>
                  <a:gd name="T33" fmla="*/ 140 h 334"/>
                  <a:gd name="T34" fmla="*/ 255 w 275"/>
                  <a:gd name="T35" fmla="*/ 142 h 334"/>
                  <a:gd name="T36" fmla="*/ 221 w 275"/>
                  <a:gd name="T37" fmla="*/ 265 h 334"/>
                  <a:gd name="T38" fmla="*/ 275 w 275"/>
                  <a:gd name="T39" fmla="*/ 332 h 334"/>
                  <a:gd name="T40" fmla="*/ 271 w 275"/>
                  <a:gd name="T41" fmla="*/ 334 h 334"/>
                  <a:gd name="T42" fmla="*/ 187 w 275"/>
                  <a:gd name="T43" fmla="*/ 229 h 334"/>
                  <a:gd name="T44" fmla="*/ 184 w 275"/>
                  <a:gd name="T45" fmla="*/ 229 h 334"/>
                  <a:gd name="T46" fmla="*/ 95 w 275"/>
                  <a:gd name="T47" fmla="*/ 219 h 334"/>
                  <a:gd name="T48" fmla="*/ 46 w 275"/>
                  <a:gd name="T49" fmla="*/ 214 h 334"/>
                  <a:gd name="T50" fmla="*/ 30 w 275"/>
                  <a:gd name="T51" fmla="*/ 212 h 334"/>
                  <a:gd name="T52" fmla="*/ 24 w 275"/>
                  <a:gd name="T53" fmla="*/ 212 h 334"/>
                  <a:gd name="T54" fmla="*/ 25 w 275"/>
                  <a:gd name="T55" fmla="*/ 207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5" h="334">
                    <a:moveTo>
                      <a:pt x="25" y="207"/>
                    </a:moveTo>
                    <a:cubicBezTo>
                      <a:pt x="25" y="207"/>
                      <a:pt x="65" y="211"/>
                      <a:pt x="106" y="215"/>
                    </a:cubicBezTo>
                    <a:cubicBezTo>
                      <a:pt x="126" y="217"/>
                      <a:pt x="147" y="220"/>
                      <a:pt x="162" y="221"/>
                    </a:cubicBezTo>
                    <a:cubicBezTo>
                      <a:pt x="170" y="222"/>
                      <a:pt x="176" y="223"/>
                      <a:pt x="181" y="224"/>
                    </a:cubicBezTo>
                    <a:cubicBezTo>
                      <a:pt x="181" y="224"/>
                      <a:pt x="182" y="224"/>
                      <a:pt x="182" y="224"/>
                    </a:cubicBezTo>
                    <a:cubicBezTo>
                      <a:pt x="88" y="107"/>
                      <a:pt x="88" y="107"/>
                      <a:pt x="88" y="10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2" y="154"/>
                      <a:pt x="132" y="154"/>
                      <a:pt x="132" y="154"/>
                    </a:cubicBezTo>
                    <a:cubicBezTo>
                      <a:pt x="146" y="30"/>
                      <a:pt x="146" y="30"/>
                      <a:pt x="146" y="30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217" y="260"/>
                      <a:pt x="217" y="260"/>
                      <a:pt x="217" y="260"/>
                    </a:cubicBezTo>
                    <a:cubicBezTo>
                      <a:pt x="250" y="140"/>
                      <a:pt x="250" y="140"/>
                      <a:pt x="250" y="140"/>
                    </a:cubicBezTo>
                    <a:cubicBezTo>
                      <a:pt x="255" y="142"/>
                      <a:pt x="255" y="142"/>
                      <a:pt x="255" y="142"/>
                    </a:cubicBezTo>
                    <a:cubicBezTo>
                      <a:pt x="221" y="265"/>
                      <a:pt x="221" y="265"/>
                      <a:pt x="221" y="265"/>
                    </a:cubicBezTo>
                    <a:cubicBezTo>
                      <a:pt x="275" y="332"/>
                      <a:pt x="275" y="332"/>
                      <a:pt x="275" y="332"/>
                    </a:cubicBezTo>
                    <a:cubicBezTo>
                      <a:pt x="271" y="334"/>
                      <a:pt x="271" y="334"/>
                      <a:pt x="271" y="334"/>
                    </a:cubicBezTo>
                    <a:cubicBezTo>
                      <a:pt x="187" y="229"/>
                      <a:pt x="187" y="229"/>
                      <a:pt x="187" y="229"/>
                    </a:cubicBezTo>
                    <a:cubicBezTo>
                      <a:pt x="186" y="229"/>
                      <a:pt x="185" y="229"/>
                      <a:pt x="184" y="229"/>
                    </a:cubicBezTo>
                    <a:cubicBezTo>
                      <a:pt x="172" y="227"/>
                      <a:pt x="132" y="223"/>
                      <a:pt x="95" y="219"/>
                    </a:cubicBezTo>
                    <a:cubicBezTo>
                      <a:pt x="77" y="217"/>
                      <a:pt x="59" y="215"/>
                      <a:pt x="46" y="214"/>
                    </a:cubicBezTo>
                    <a:cubicBezTo>
                      <a:pt x="39" y="213"/>
                      <a:pt x="34" y="213"/>
                      <a:pt x="30" y="212"/>
                    </a:cubicBezTo>
                    <a:cubicBezTo>
                      <a:pt x="26" y="212"/>
                      <a:pt x="24" y="212"/>
                      <a:pt x="24" y="212"/>
                    </a:cubicBezTo>
                    <a:lnTo>
                      <a:pt x="25" y="2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521905">
              <a:off x="4697770" y="3803334"/>
              <a:ext cx="1131888" cy="957089"/>
              <a:chOff x="2747369" y="2570337"/>
              <a:chExt cx="1131888" cy="957089"/>
            </a:xfrm>
          </p:grpSpPr>
          <p:sp>
            <p:nvSpPr>
              <p:cNvPr id="24" name="PA-işḻidê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47369" y="2570337"/>
                <a:ext cx="1131888" cy="946150"/>
              </a:xfrm>
              <a:custGeom>
                <a:avLst/>
                <a:gdLst>
                  <a:gd name="T0" fmla="*/ 67 w 343"/>
                  <a:gd name="T1" fmla="*/ 0 h 287"/>
                  <a:gd name="T2" fmla="*/ 286 w 343"/>
                  <a:gd name="T3" fmla="*/ 287 h 287"/>
                  <a:gd name="T4" fmla="*/ 67 w 343"/>
                  <a:gd name="T5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3" h="287">
                    <a:moveTo>
                      <a:pt x="67" y="0"/>
                    </a:moveTo>
                    <a:cubicBezTo>
                      <a:pt x="67" y="0"/>
                      <a:pt x="0" y="268"/>
                      <a:pt x="286" y="287"/>
                    </a:cubicBezTo>
                    <a:cubicBezTo>
                      <a:pt x="343" y="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B1B2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PA-íṥļïḓè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084513" y="2690813"/>
                <a:ext cx="649288" cy="836613"/>
              </a:xfrm>
              <a:custGeom>
                <a:avLst/>
                <a:gdLst>
                  <a:gd name="T0" fmla="*/ 150 w 197"/>
                  <a:gd name="T1" fmla="*/ 51 h 254"/>
                  <a:gd name="T2" fmla="*/ 141 w 197"/>
                  <a:gd name="T3" fmla="*/ 111 h 254"/>
                  <a:gd name="T4" fmla="*/ 135 w 197"/>
                  <a:gd name="T5" fmla="*/ 153 h 254"/>
                  <a:gd name="T6" fmla="*/ 134 w 197"/>
                  <a:gd name="T7" fmla="*/ 167 h 254"/>
                  <a:gd name="T8" fmla="*/ 133 w 197"/>
                  <a:gd name="T9" fmla="*/ 168 h 254"/>
                  <a:gd name="T10" fmla="*/ 66 w 197"/>
                  <a:gd name="T11" fmla="*/ 79 h 254"/>
                  <a:gd name="T12" fmla="*/ 75 w 197"/>
                  <a:gd name="T13" fmla="*/ 13 h 254"/>
                  <a:gd name="T14" fmla="*/ 71 w 197"/>
                  <a:gd name="T15" fmla="*/ 13 h 254"/>
                  <a:gd name="T16" fmla="*/ 63 w 197"/>
                  <a:gd name="T17" fmla="*/ 75 h 254"/>
                  <a:gd name="T18" fmla="*/ 6 w 197"/>
                  <a:gd name="T19" fmla="*/ 0 h 254"/>
                  <a:gd name="T20" fmla="*/ 3 w 197"/>
                  <a:gd name="T21" fmla="*/ 2 h 254"/>
                  <a:gd name="T22" fmla="*/ 92 w 197"/>
                  <a:gd name="T23" fmla="*/ 119 h 254"/>
                  <a:gd name="T24" fmla="*/ 0 w 197"/>
                  <a:gd name="T25" fmla="*/ 107 h 254"/>
                  <a:gd name="T26" fmla="*/ 0 w 197"/>
                  <a:gd name="T27" fmla="*/ 110 h 254"/>
                  <a:gd name="T28" fmla="*/ 95 w 197"/>
                  <a:gd name="T29" fmla="*/ 123 h 254"/>
                  <a:gd name="T30" fmla="*/ 153 w 197"/>
                  <a:gd name="T31" fmla="*/ 200 h 254"/>
                  <a:gd name="T32" fmla="*/ 61 w 197"/>
                  <a:gd name="T33" fmla="*/ 202 h 254"/>
                  <a:gd name="T34" fmla="*/ 61 w 197"/>
                  <a:gd name="T35" fmla="*/ 205 h 254"/>
                  <a:gd name="T36" fmla="*/ 156 w 197"/>
                  <a:gd name="T37" fmla="*/ 203 h 254"/>
                  <a:gd name="T38" fmla="*/ 195 w 197"/>
                  <a:gd name="T39" fmla="*/ 254 h 254"/>
                  <a:gd name="T40" fmla="*/ 197 w 197"/>
                  <a:gd name="T41" fmla="*/ 252 h 254"/>
                  <a:gd name="T42" fmla="*/ 137 w 197"/>
                  <a:gd name="T43" fmla="*/ 172 h 254"/>
                  <a:gd name="T44" fmla="*/ 137 w 197"/>
                  <a:gd name="T45" fmla="*/ 170 h 254"/>
                  <a:gd name="T46" fmla="*/ 145 w 197"/>
                  <a:gd name="T47" fmla="*/ 104 h 254"/>
                  <a:gd name="T48" fmla="*/ 151 w 197"/>
                  <a:gd name="T49" fmla="*/ 67 h 254"/>
                  <a:gd name="T50" fmla="*/ 152 w 197"/>
                  <a:gd name="T51" fmla="*/ 56 h 254"/>
                  <a:gd name="T52" fmla="*/ 153 w 197"/>
                  <a:gd name="T53" fmla="*/ 51 h 254"/>
                  <a:gd name="T54" fmla="*/ 150 w 197"/>
                  <a:gd name="T55" fmla="*/ 5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254">
                    <a:moveTo>
                      <a:pt x="150" y="51"/>
                    </a:moveTo>
                    <a:cubicBezTo>
                      <a:pt x="150" y="51"/>
                      <a:pt x="145" y="81"/>
                      <a:pt x="141" y="111"/>
                    </a:cubicBezTo>
                    <a:cubicBezTo>
                      <a:pt x="139" y="126"/>
                      <a:pt x="137" y="141"/>
                      <a:pt x="135" y="153"/>
                    </a:cubicBezTo>
                    <a:cubicBezTo>
                      <a:pt x="135" y="158"/>
                      <a:pt x="134" y="163"/>
                      <a:pt x="134" y="167"/>
                    </a:cubicBezTo>
                    <a:cubicBezTo>
                      <a:pt x="133" y="167"/>
                      <a:pt x="133" y="167"/>
                      <a:pt x="133" y="168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153" y="200"/>
                      <a:pt x="153" y="200"/>
                      <a:pt x="153" y="200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61" y="205"/>
                      <a:pt x="61" y="205"/>
                      <a:pt x="61" y="205"/>
                    </a:cubicBezTo>
                    <a:cubicBezTo>
                      <a:pt x="156" y="203"/>
                      <a:pt x="156" y="203"/>
                      <a:pt x="156" y="203"/>
                    </a:cubicBezTo>
                    <a:cubicBezTo>
                      <a:pt x="195" y="254"/>
                      <a:pt x="195" y="254"/>
                      <a:pt x="195" y="254"/>
                    </a:cubicBezTo>
                    <a:cubicBezTo>
                      <a:pt x="197" y="252"/>
                      <a:pt x="197" y="252"/>
                      <a:pt x="197" y="252"/>
                    </a:cubicBezTo>
                    <a:cubicBezTo>
                      <a:pt x="137" y="172"/>
                      <a:pt x="137" y="172"/>
                      <a:pt x="137" y="172"/>
                    </a:cubicBezTo>
                    <a:cubicBezTo>
                      <a:pt x="137" y="171"/>
                      <a:pt x="137" y="171"/>
                      <a:pt x="137" y="170"/>
                    </a:cubicBezTo>
                    <a:cubicBezTo>
                      <a:pt x="138" y="161"/>
                      <a:pt x="142" y="131"/>
                      <a:pt x="145" y="104"/>
                    </a:cubicBezTo>
                    <a:cubicBezTo>
                      <a:pt x="147" y="90"/>
                      <a:pt x="149" y="77"/>
                      <a:pt x="151" y="67"/>
                    </a:cubicBezTo>
                    <a:cubicBezTo>
                      <a:pt x="151" y="63"/>
                      <a:pt x="152" y="59"/>
                      <a:pt x="152" y="56"/>
                    </a:cubicBezTo>
                    <a:cubicBezTo>
                      <a:pt x="153" y="53"/>
                      <a:pt x="153" y="51"/>
                      <a:pt x="153" y="51"/>
                    </a:cubicBezTo>
                    <a:lnTo>
                      <a:pt x="15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5882419">
              <a:off x="5084517" y="3542298"/>
              <a:ext cx="952500" cy="1138238"/>
              <a:chOff x="4519613" y="3784601"/>
              <a:chExt cx="952500" cy="1138238"/>
            </a:xfrm>
          </p:grpSpPr>
          <p:sp>
            <p:nvSpPr>
              <p:cNvPr id="18" name="PA-isľíḍe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4519613" y="3784601"/>
                <a:ext cx="952500" cy="1138238"/>
              </a:xfrm>
              <a:custGeom>
                <a:avLst/>
                <a:gdLst>
                  <a:gd name="T0" fmla="*/ 289 w 289"/>
                  <a:gd name="T1" fmla="*/ 209 h 345"/>
                  <a:gd name="T2" fmla="*/ 0 w 289"/>
                  <a:gd name="T3" fmla="*/ 132 h 345"/>
                  <a:gd name="T4" fmla="*/ 289 w 289"/>
                  <a:gd name="T5" fmla="*/ 20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" h="345">
                    <a:moveTo>
                      <a:pt x="289" y="209"/>
                    </a:moveTo>
                    <a:cubicBezTo>
                      <a:pt x="289" y="209"/>
                      <a:pt x="104" y="345"/>
                      <a:pt x="0" y="132"/>
                    </a:cubicBezTo>
                    <a:cubicBezTo>
                      <a:pt x="196" y="0"/>
                      <a:pt x="289" y="209"/>
                      <a:pt x="289" y="209"/>
                    </a:cubicBezTo>
                    <a:close/>
                  </a:path>
                </a:pathLst>
              </a:custGeom>
              <a:solidFill>
                <a:srgbClr val="DFE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PA-iṩľîḓé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4611688" y="4144963"/>
                <a:ext cx="838200" cy="447675"/>
              </a:xfrm>
              <a:custGeom>
                <a:avLst/>
                <a:gdLst>
                  <a:gd name="T0" fmla="*/ 169 w 254"/>
                  <a:gd name="T1" fmla="*/ 3 h 136"/>
                  <a:gd name="T2" fmla="*/ 126 w 254"/>
                  <a:gd name="T3" fmla="*/ 28 h 136"/>
                  <a:gd name="T4" fmla="*/ 96 w 254"/>
                  <a:gd name="T5" fmla="*/ 46 h 136"/>
                  <a:gd name="T6" fmla="*/ 86 w 254"/>
                  <a:gd name="T7" fmla="*/ 51 h 136"/>
                  <a:gd name="T8" fmla="*/ 85 w 254"/>
                  <a:gd name="T9" fmla="*/ 52 h 136"/>
                  <a:gd name="T10" fmla="*/ 175 w 254"/>
                  <a:gd name="T11" fmla="*/ 76 h 136"/>
                  <a:gd name="T12" fmla="*/ 222 w 254"/>
                  <a:gd name="T13" fmla="*/ 48 h 136"/>
                  <a:gd name="T14" fmla="*/ 223 w 254"/>
                  <a:gd name="T15" fmla="*/ 51 h 136"/>
                  <a:gd name="T16" fmla="*/ 179 w 254"/>
                  <a:gd name="T17" fmla="*/ 77 h 136"/>
                  <a:gd name="T18" fmla="*/ 254 w 254"/>
                  <a:gd name="T19" fmla="*/ 97 h 136"/>
                  <a:gd name="T20" fmla="*/ 253 w 254"/>
                  <a:gd name="T21" fmla="*/ 100 h 136"/>
                  <a:gd name="T22" fmla="*/ 136 w 254"/>
                  <a:gd name="T23" fmla="*/ 68 h 136"/>
                  <a:gd name="T24" fmla="*/ 174 w 254"/>
                  <a:gd name="T25" fmla="*/ 135 h 136"/>
                  <a:gd name="T26" fmla="*/ 172 w 254"/>
                  <a:gd name="T27" fmla="*/ 136 h 136"/>
                  <a:gd name="T28" fmla="*/ 132 w 254"/>
                  <a:gd name="T29" fmla="*/ 67 h 136"/>
                  <a:gd name="T30" fmla="*/ 54 w 254"/>
                  <a:gd name="T31" fmla="*/ 47 h 136"/>
                  <a:gd name="T32" fmla="*/ 82 w 254"/>
                  <a:gd name="T33" fmla="*/ 118 h 136"/>
                  <a:gd name="T34" fmla="*/ 79 w 254"/>
                  <a:gd name="T35" fmla="*/ 119 h 136"/>
                  <a:gd name="T36" fmla="*/ 51 w 254"/>
                  <a:gd name="T37" fmla="*/ 46 h 136"/>
                  <a:gd name="T38" fmla="*/ 0 w 254"/>
                  <a:gd name="T39" fmla="*/ 32 h 136"/>
                  <a:gd name="T40" fmla="*/ 0 w 254"/>
                  <a:gd name="T41" fmla="*/ 29 h 136"/>
                  <a:gd name="T42" fmla="*/ 81 w 254"/>
                  <a:gd name="T43" fmla="*/ 51 h 136"/>
                  <a:gd name="T44" fmla="*/ 82 w 254"/>
                  <a:gd name="T45" fmla="*/ 50 h 136"/>
                  <a:gd name="T46" fmla="*/ 130 w 254"/>
                  <a:gd name="T47" fmla="*/ 23 h 136"/>
                  <a:gd name="T48" fmla="*/ 156 w 254"/>
                  <a:gd name="T49" fmla="*/ 7 h 136"/>
                  <a:gd name="T50" fmla="*/ 165 w 254"/>
                  <a:gd name="T51" fmla="*/ 2 h 136"/>
                  <a:gd name="T52" fmla="*/ 168 w 254"/>
                  <a:gd name="T53" fmla="*/ 0 h 136"/>
                  <a:gd name="T54" fmla="*/ 169 w 254"/>
                  <a:gd name="T55" fmla="*/ 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4" h="136">
                    <a:moveTo>
                      <a:pt x="169" y="3"/>
                    </a:moveTo>
                    <a:cubicBezTo>
                      <a:pt x="169" y="3"/>
                      <a:pt x="148" y="15"/>
                      <a:pt x="126" y="28"/>
                    </a:cubicBezTo>
                    <a:cubicBezTo>
                      <a:pt x="115" y="35"/>
                      <a:pt x="104" y="41"/>
                      <a:pt x="96" y="46"/>
                    </a:cubicBezTo>
                    <a:cubicBezTo>
                      <a:pt x="92" y="48"/>
                      <a:pt x="88" y="50"/>
                      <a:pt x="86" y="51"/>
                    </a:cubicBezTo>
                    <a:cubicBezTo>
                      <a:pt x="86" y="52"/>
                      <a:pt x="85" y="52"/>
                      <a:pt x="85" y="52"/>
                    </a:cubicBezTo>
                    <a:cubicBezTo>
                      <a:pt x="175" y="76"/>
                      <a:pt x="175" y="76"/>
                      <a:pt x="175" y="76"/>
                    </a:cubicBezTo>
                    <a:cubicBezTo>
                      <a:pt x="222" y="48"/>
                      <a:pt x="222" y="48"/>
                      <a:pt x="222" y="48"/>
                    </a:cubicBezTo>
                    <a:cubicBezTo>
                      <a:pt x="223" y="51"/>
                      <a:pt x="223" y="51"/>
                      <a:pt x="223" y="51"/>
                    </a:cubicBezTo>
                    <a:cubicBezTo>
                      <a:pt x="179" y="77"/>
                      <a:pt x="179" y="77"/>
                      <a:pt x="179" y="77"/>
                    </a:cubicBezTo>
                    <a:cubicBezTo>
                      <a:pt x="254" y="97"/>
                      <a:pt x="254" y="97"/>
                      <a:pt x="254" y="97"/>
                    </a:cubicBezTo>
                    <a:cubicBezTo>
                      <a:pt x="253" y="100"/>
                      <a:pt x="253" y="100"/>
                      <a:pt x="253" y="100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82" y="118"/>
                      <a:pt x="82" y="118"/>
                      <a:pt x="82" y="118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1" y="51"/>
                      <a:pt x="82" y="50"/>
                      <a:pt x="82" y="50"/>
                    </a:cubicBezTo>
                    <a:cubicBezTo>
                      <a:pt x="89" y="47"/>
                      <a:pt x="110" y="34"/>
                      <a:pt x="130" y="23"/>
                    </a:cubicBezTo>
                    <a:cubicBezTo>
                      <a:pt x="140" y="17"/>
                      <a:pt x="149" y="11"/>
                      <a:pt x="156" y="7"/>
                    </a:cubicBezTo>
                    <a:cubicBezTo>
                      <a:pt x="160" y="5"/>
                      <a:pt x="163" y="3"/>
                      <a:pt x="165" y="2"/>
                    </a:cubicBezTo>
                    <a:cubicBezTo>
                      <a:pt x="167" y="1"/>
                      <a:pt x="168" y="0"/>
                      <a:pt x="168" y="0"/>
                    </a:cubicBezTo>
                    <a:lnTo>
                      <a:pt x="169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6" name="PA-椭圆 5"/>
          <p:cNvSpPr/>
          <p:nvPr>
            <p:custDataLst>
              <p:tags r:id="rId11"/>
            </p:custDataLst>
          </p:nvPr>
        </p:nvSpPr>
        <p:spPr>
          <a:xfrm>
            <a:off x="-1992449" y="4355918"/>
            <a:ext cx="3901284" cy="3901284"/>
          </a:xfrm>
          <a:prstGeom prst="ellipse">
            <a:avLst/>
          </a:prstGeom>
          <a:pattFill prst="dkVert">
            <a:fgClr>
              <a:srgbClr val="F3E3D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椭圆 6"/>
          <p:cNvSpPr/>
          <p:nvPr>
            <p:custDataLst>
              <p:tags r:id="rId12"/>
            </p:custDataLst>
          </p:nvPr>
        </p:nvSpPr>
        <p:spPr>
          <a:xfrm>
            <a:off x="10684076" y="1959582"/>
            <a:ext cx="4480147" cy="4480147"/>
          </a:xfrm>
          <a:prstGeom prst="ellipse">
            <a:avLst/>
          </a:prstGeom>
          <a:pattFill prst="wdUpDiag">
            <a:fgClr>
              <a:srgbClr val="C7DAE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-椭圆 8"/>
          <p:cNvSpPr/>
          <p:nvPr>
            <p:custDataLst>
              <p:tags r:id="rId13"/>
            </p:custDataLst>
          </p:nvPr>
        </p:nvSpPr>
        <p:spPr>
          <a:xfrm>
            <a:off x="8147694" y="3272773"/>
            <a:ext cx="5981700" cy="5981700"/>
          </a:xfrm>
          <a:prstGeom prst="ellipse">
            <a:avLst/>
          </a:prstGeom>
          <a:solidFill>
            <a:srgbClr val="FEF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-椭圆 10"/>
          <p:cNvSpPr/>
          <p:nvPr>
            <p:custDataLst>
              <p:tags r:id="rId14"/>
            </p:custDataLst>
          </p:nvPr>
        </p:nvSpPr>
        <p:spPr>
          <a:xfrm>
            <a:off x="205039" y="5442194"/>
            <a:ext cx="3838331" cy="3838331"/>
          </a:xfrm>
          <a:prstGeom prst="ellipse">
            <a:avLst/>
          </a:prstGeom>
          <a:solidFill>
            <a:srgbClr val="C7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椭圆 7"/>
          <p:cNvSpPr/>
          <p:nvPr>
            <p:custDataLst>
              <p:tags r:id="rId15"/>
            </p:custDataLst>
          </p:nvPr>
        </p:nvSpPr>
        <p:spPr>
          <a:xfrm>
            <a:off x="2487940" y="4625911"/>
            <a:ext cx="3505809" cy="3505809"/>
          </a:xfrm>
          <a:prstGeom prst="ellipse">
            <a:avLst/>
          </a:prstGeom>
          <a:solidFill>
            <a:srgbClr val="FEF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-椭圆 9"/>
          <p:cNvSpPr/>
          <p:nvPr>
            <p:custDataLst>
              <p:tags r:id="rId16"/>
            </p:custDataLst>
          </p:nvPr>
        </p:nvSpPr>
        <p:spPr>
          <a:xfrm>
            <a:off x="3982984" y="4513212"/>
            <a:ext cx="7968549" cy="7968549"/>
          </a:xfrm>
          <a:prstGeom prst="ellipse">
            <a:avLst/>
          </a:prstGeom>
          <a:solidFill>
            <a:srgbClr val="C7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-文本框 11"/>
          <p:cNvSpPr txBox="1"/>
          <p:nvPr>
            <p:custDataLst>
              <p:tags r:id="rId17"/>
            </p:custDataLst>
          </p:nvPr>
        </p:nvSpPr>
        <p:spPr>
          <a:xfrm>
            <a:off x="2566949" y="1959376"/>
            <a:ext cx="7059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767CA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THANKS</a:t>
            </a:r>
            <a:endParaRPr lang="en-US" altLang="zh-CN" sz="5400" dirty="0">
              <a:solidFill>
                <a:srgbClr val="767CA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0" name="PA-组合 19"/>
          <p:cNvGrpSpPr/>
          <p:nvPr>
            <p:custDataLst>
              <p:tags r:id="rId18"/>
            </p:custDataLst>
          </p:nvPr>
        </p:nvGrpSpPr>
        <p:grpSpPr>
          <a:xfrm>
            <a:off x="8186215" y="3691886"/>
            <a:ext cx="1524000" cy="1276350"/>
            <a:chOff x="3198813" y="1925638"/>
            <a:chExt cx="1524000" cy="1276350"/>
          </a:xfrm>
        </p:grpSpPr>
        <p:sp>
          <p:nvSpPr>
            <p:cNvPr id="21" name="PA-îṥḻîḍè"/>
            <p:cNvSpPr/>
            <p:nvPr>
              <p:custDataLst>
                <p:tags r:id="rId19"/>
              </p:custDataLst>
            </p:nvPr>
          </p:nvSpPr>
          <p:spPr bwMode="auto">
            <a:xfrm>
              <a:off x="3198813" y="1925638"/>
              <a:ext cx="1524000" cy="1276350"/>
            </a:xfrm>
            <a:custGeom>
              <a:avLst/>
              <a:gdLst>
                <a:gd name="T0" fmla="*/ 304 w 462"/>
                <a:gd name="T1" fmla="*/ 0 h 387"/>
                <a:gd name="T2" fmla="*/ 151 w 462"/>
                <a:gd name="T3" fmla="*/ 387 h 387"/>
                <a:gd name="T4" fmla="*/ 304 w 462"/>
                <a:gd name="T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2" h="387">
                  <a:moveTo>
                    <a:pt x="304" y="0"/>
                  </a:moveTo>
                  <a:cubicBezTo>
                    <a:pt x="304" y="0"/>
                    <a:pt x="0" y="94"/>
                    <a:pt x="151" y="387"/>
                  </a:cubicBezTo>
                  <a:cubicBezTo>
                    <a:pt x="462" y="276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DFE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PA-îṣ1ïḑe"/>
            <p:cNvSpPr/>
            <p:nvPr>
              <p:custDataLst>
                <p:tags r:id="rId20"/>
              </p:custDataLst>
            </p:nvPr>
          </p:nvSpPr>
          <p:spPr bwMode="auto">
            <a:xfrm>
              <a:off x="3638550" y="1951038"/>
              <a:ext cx="679450" cy="1125538"/>
            </a:xfrm>
            <a:custGeom>
              <a:avLst/>
              <a:gdLst>
                <a:gd name="T0" fmla="*/ 205 w 206"/>
                <a:gd name="T1" fmla="*/ 174 h 341"/>
                <a:gd name="T2" fmla="*/ 140 w 206"/>
                <a:gd name="T3" fmla="*/ 202 h 341"/>
                <a:gd name="T4" fmla="*/ 96 w 206"/>
                <a:gd name="T5" fmla="*/ 221 h 341"/>
                <a:gd name="T6" fmla="*/ 81 w 206"/>
                <a:gd name="T7" fmla="*/ 227 h 341"/>
                <a:gd name="T8" fmla="*/ 80 w 206"/>
                <a:gd name="T9" fmla="*/ 228 h 341"/>
                <a:gd name="T10" fmla="*/ 127 w 206"/>
                <a:gd name="T11" fmla="*/ 108 h 341"/>
                <a:gd name="T12" fmla="*/ 197 w 206"/>
                <a:gd name="T13" fmla="*/ 78 h 341"/>
                <a:gd name="T14" fmla="*/ 196 w 206"/>
                <a:gd name="T15" fmla="*/ 74 h 341"/>
                <a:gd name="T16" fmla="*/ 129 w 206"/>
                <a:gd name="T17" fmla="*/ 103 h 341"/>
                <a:gd name="T18" fmla="*/ 170 w 206"/>
                <a:gd name="T19" fmla="*/ 2 h 341"/>
                <a:gd name="T20" fmla="*/ 166 w 206"/>
                <a:gd name="T21" fmla="*/ 0 h 341"/>
                <a:gd name="T22" fmla="*/ 103 w 206"/>
                <a:gd name="T23" fmla="*/ 158 h 341"/>
                <a:gd name="T24" fmla="*/ 61 w 206"/>
                <a:gd name="T25" fmla="*/ 60 h 341"/>
                <a:gd name="T26" fmla="*/ 57 w 206"/>
                <a:gd name="T27" fmla="*/ 62 h 341"/>
                <a:gd name="T28" fmla="*/ 101 w 206"/>
                <a:gd name="T29" fmla="*/ 163 h 341"/>
                <a:gd name="T30" fmla="*/ 60 w 206"/>
                <a:gd name="T31" fmla="*/ 267 h 341"/>
                <a:gd name="T32" fmla="*/ 3 w 206"/>
                <a:gd name="T33" fmla="*/ 177 h 341"/>
                <a:gd name="T34" fmla="*/ 0 w 206"/>
                <a:gd name="T35" fmla="*/ 179 h 341"/>
                <a:gd name="T36" fmla="*/ 59 w 206"/>
                <a:gd name="T37" fmla="*/ 271 h 341"/>
                <a:gd name="T38" fmla="*/ 32 w 206"/>
                <a:gd name="T39" fmla="*/ 340 h 341"/>
                <a:gd name="T40" fmla="*/ 35 w 206"/>
                <a:gd name="T41" fmla="*/ 341 h 341"/>
                <a:gd name="T42" fmla="*/ 78 w 206"/>
                <a:gd name="T43" fmla="*/ 234 h 341"/>
                <a:gd name="T44" fmla="*/ 80 w 206"/>
                <a:gd name="T45" fmla="*/ 233 h 341"/>
                <a:gd name="T46" fmla="*/ 150 w 206"/>
                <a:gd name="T47" fmla="*/ 202 h 341"/>
                <a:gd name="T48" fmla="*/ 189 w 206"/>
                <a:gd name="T49" fmla="*/ 185 h 341"/>
                <a:gd name="T50" fmla="*/ 202 w 206"/>
                <a:gd name="T51" fmla="*/ 180 h 341"/>
                <a:gd name="T52" fmla="*/ 206 w 206"/>
                <a:gd name="T53" fmla="*/ 178 h 341"/>
                <a:gd name="T54" fmla="*/ 205 w 206"/>
                <a:gd name="T55" fmla="*/ 17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41">
                  <a:moveTo>
                    <a:pt x="205" y="174"/>
                  </a:moveTo>
                  <a:cubicBezTo>
                    <a:pt x="205" y="174"/>
                    <a:pt x="173" y="188"/>
                    <a:pt x="140" y="202"/>
                  </a:cubicBezTo>
                  <a:cubicBezTo>
                    <a:pt x="124" y="209"/>
                    <a:pt x="108" y="216"/>
                    <a:pt x="96" y="221"/>
                  </a:cubicBezTo>
                  <a:cubicBezTo>
                    <a:pt x="90" y="224"/>
                    <a:pt x="85" y="226"/>
                    <a:pt x="81" y="227"/>
                  </a:cubicBezTo>
                  <a:cubicBezTo>
                    <a:pt x="81" y="228"/>
                    <a:pt x="80" y="228"/>
                    <a:pt x="80" y="228"/>
                  </a:cubicBezTo>
                  <a:cubicBezTo>
                    <a:pt x="127" y="108"/>
                    <a:pt x="127" y="108"/>
                    <a:pt x="127" y="108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32" y="340"/>
                    <a:pt x="32" y="340"/>
                    <a:pt x="32" y="340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78" y="234"/>
                    <a:pt x="78" y="234"/>
                    <a:pt x="78" y="234"/>
                  </a:cubicBezTo>
                  <a:cubicBezTo>
                    <a:pt x="78" y="233"/>
                    <a:pt x="79" y="233"/>
                    <a:pt x="80" y="233"/>
                  </a:cubicBezTo>
                  <a:cubicBezTo>
                    <a:pt x="89" y="228"/>
                    <a:pt x="121" y="214"/>
                    <a:pt x="150" y="202"/>
                  </a:cubicBezTo>
                  <a:cubicBezTo>
                    <a:pt x="165" y="196"/>
                    <a:pt x="179" y="190"/>
                    <a:pt x="189" y="185"/>
                  </a:cubicBezTo>
                  <a:cubicBezTo>
                    <a:pt x="194" y="183"/>
                    <a:pt x="199" y="181"/>
                    <a:pt x="202" y="180"/>
                  </a:cubicBezTo>
                  <a:cubicBezTo>
                    <a:pt x="205" y="179"/>
                    <a:pt x="206" y="178"/>
                    <a:pt x="206" y="178"/>
                  </a:cubicBezTo>
                  <a:lnTo>
                    <a:pt x="205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dissolve/>
      </p:transition>
    </mc:Choice>
    <mc:Fallback>
      <p:transition spd="slow" advTm="3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8" grpId="0" animBg="1"/>
      <p:bldP spid="10" grpId="0" animBg="1"/>
      <p:bldP spid="12" grpId="0"/>
    </p:bldLst>
  </p:timing>
</p:sld>
</file>

<file path=ppt/tags/tag1.xml><?xml version="1.0" encoding="utf-8"?>
<p:tagLst xmlns:p="http://schemas.openxmlformats.org/presentationml/2006/main">
  <p:tag name="PA" val="v5.2.4"/>
  <p:tag name="WHOLESPTYPE" val="Shape_Other"/>
</p:tagLst>
</file>

<file path=ppt/tags/tag10.xml><?xml version="1.0" encoding="utf-8"?>
<p:tagLst xmlns:p="http://schemas.openxmlformats.org/presentationml/2006/main">
  <p:tag name="PA" val="v5.2.4"/>
</p:tagLst>
</file>

<file path=ppt/tags/tag100.xml><?xml version="1.0" encoding="utf-8"?>
<p:tagLst xmlns:p="http://schemas.openxmlformats.org/presentationml/2006/main">
  <p:tag name="PA" val="v5.2.4"/>
</p:tagLst>
</file>

<file path=ppt/tags/tag101.xml><?xml version="1.0" encoding="utf-8"?>
<p:tagLst xmlns:p="http://schemas.openxmlformats.org/presentationml/2006/main">
  <p:tag name="PA" val="v5.2.4"/>
</p:tagLst>
</file>

<file path=ppt/tags/tag102.xml><?xml version="1.0" encoding="utf-8"?>
<p:tagLst xmlns:p="http://schemas.openxmlformats.org/presentationml/2006/main">
  <p:tag name="PA" val="v5.2.4"/>
</p:tagLst>
</file>

<file path=ppt/tags/tag103.xml><?xml version="1.0" encoding="utf-8"?>
<p:tagLst xmlns:p="http://schemas.openxmlformats.org/presentationml/2006/main">
  <p:tag name="PA" val="v5.2.4"/>
</p:tagLst>
</file>

<file path=ppt/tags/tag104.xml><?xml version="1.0" encoding="utf-8"?>
<p:tagLst xmlns:p="http://schemas.openxmlformats.org/presentationml/2006/main">
  <p:tag name="PA" val="v5.2.4"/>
  <p:tag name="WHOLESPTYPE" val="Shape_Other"/>
</p:tagLst>
</file>

<file path=ppt/tags/tag105.xml><?xml version="1.0" encoding="utf-8"?>
<p:tagLst xmlns:p="http://schemas.openxmlformats.org/presentationml/2006/main">
  <p:tag name="PA" val="v5.2.4"/>
  <p:tag name="WHOLESPTYPE" val="Shape_Other"/>
</p:tagLst>
</file>

<file path=ppt/tags/tag106.xml><?xml version="1.0" encoding="utf-8"?>
<p:tagLst xmlns:p="http://schemas.openxmlformats.org/presentationml/2006/main">
  <p:tag name="PA" val="v5.2.4"/>
</p:tagLst>
</file>

<file path=ppt/tags/tag107.xml><?xml version="1.0" encoding="utf-8"?>
<p:tagLst xmlns:p="http://schemas.openxmlformats.org/presentationml/2006/main">
  <p:tag name="PA" val="v5.2.4"/>
</p:tagLst>
</file>

<file path=ppt/tags/tag108.xml><?xml version="1.0" encoding="utf-8"?>
<p:tagLst xmlns:p="http://schemas.openxmlformats.org/presentationml/2006/main">
  <p:tag name="PA" val="v5.2.4"/>
</p:tagLst>
</file>

<file path=ppt/tags/tag109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  <p:tag name="WHOLESPTYPE" val="Shape_Other"/>
</p:tagLst>
</file>

<file path=ppt/tags/tag110.xml><?xml version="1.0" encoding="utf-8"?>
<p:tagLst xmlns:p="http://schemas.openxmlformats.org/presentationml/2006/main">
  <p:tag name="PA" val="v5.2.4"/>
</p:tagLst>
</file>

<file path=ppt/tags/tag111.xml><?xml version="1.0" encoding="utf-8"?>
<p:tagLst xmlns:p="http://schemas.openxmlformats.org/presentationml/2006/main">
  <p:tag name="PA" val="v5.2.4"/>
</p:tagLst>
</file>

<file path=ppt/tags/tag112.xml><?xml version="1.0" encoding="utf-8"?>
<p:tagLst xmlns:p="http://schemas.openxmlformats.org/presentationml/2006/main">
  <p:tag name="PA" val="v5.2.4"/>
</p:tagLst>
</file>

<file path=ppt/tags/tag113.xml><?xml version="1.0" encoding="utf-8"?>
<p:tagLst xmlns:p="http://schemas.openxmlformats.org/presentationml/2006/main">
  <p:tag name="PA" val="v5.2.4"/>
</p:tagLst>
</file>

<file path=ppt/tags/tag114.xml><?xml version="1.0" encoding="utf-8"?>
<p:tagLst xmlns:p="http://schemas.openxmlformats.org/presentationml/2006/main">
  <p:tag name="PA" val="v5.2.4"/>
</p:tagLst>
</file>

<file path=ppt/tags/tag115.xml><?xml version="1.0" encoding="utf-8"?>
<p:tagLst xmlns:p="http://schemas.openxmlformats.org/presentationml/2006/main">
  <p:tag name="PA" val="v5.2.4"/>
  <p:tag name="WHOLESPTYPE" val="Shape_Other"/>
</p:tagLst>
</file>

<file path=ppt/tags/tag116.xml><?xml version="1.0" encoding="utf-8"?>
<p:tagLst xmlns:p="http://schemas.openxmlformats.org/presentationml/2006/main">
  <p:tag name="PA" val="v5.2.4"/>
  <p:tag name="WHOLESPTYPE" val="Shape_Other"/>
</p:tagLst>
</file>

<file path=ppt/tags/tag117.xml><?xml version="1.0" encoding="utf-8"?>
<p:tagLst xmlns:p="http://schemas.openxmlformats.org/presentationml/2006/main">
  <p:tag name="POCKET_APPLY_TIME" val="2019年3月25日"/>
  <p:tag name="POCKET_APPLY_TYPE" val="Slide"/>
  <p:tag name="PA" val="v5.2.4"/>
  <p:tag name="WHOLESPTYPE" val="Shape_SubTitle"/>
</p:tagLst>
</file>

<file path=ppt/tags/tag118.xml><?xml version="1.0" encoding="utf-8"?>
<p:tagLst xmlns:p="http://schemas.openxmlformats.org/presentationml/2006/main">
  <p:tag name="POCKET_APPLY_TIME" val="2019年3月25日"/>
  <p:tag name="POCKET_APPLY_TYPE" val="Slide"/>
  <p:tag name="PA" val="v5.2.4"/>
  <p:tag name="WHOLESPTYPE" val="Shape_SubTitle"/>
</p:tagLst>
</file>

<file path=ppt/tags/tag119.xml><?xml version="1.0" encoding="utf-8"?>
<p:tagLst xmlns:p="http://schemas.openxmlformats.org/presentationml/2006/main">
  <p:tag name="POCKET_APPLY_TIME" val="2019年3月25日"/>
  <p:tag name="POCKET_APPLY_TYPE" val="Slide"/>
  <p:tag name="PA" val="v5.2.4"/>
  <p:tag name="WHOLESPTYPE" val="Shape_Text"/>
</p:tagLst>
</file>

<file path=ppt/tags/tag12.xml><?xml version="1.0" encoding="utf-8"?>
<p:tagLst xmlns:p="http://schemas.openxmlformats.org/presentationml/2006/main">
  <p:tag name="PA" val="v5.2.4"/>
  <p:tag name="WHOLESPTYPE" val="Shape_Other"/>
</p:tagLst>
</file>

<file path=ppt/tags/tag120.xml><?xml version="1.0" encoding="utf-8"?>
<p:tagLst xmlns:p="http://schemas.openxmlformats.org/presentationml/2006/main">
  <p:tag name="PA" val="v5.2.4"/>
  <p:tag name="WHOLESPTYPE" val="Shape_Other"/>
</p:tagLst>
</file>

<file path=ppt/tags/tag121.xml><?xml version="1.0" encoding="utf-8"?>
<p:tagLst xmlns:p="http://schemas.openxmlformats.org/presentationml/2006/main">
  <p:tag name="PA" val="v5.2.4"/>
</p:tagLst>
</file>

<file path=ppt/tags/tag122.xml><?xml version="1.0" encoding="utf-8"?>
<p:tagLst xmlns:p="http://schemas.openxmlformats.org/presentationml/2006/main">
  <p:tag name="PA" val="v5.2.4"/>
</p:tagLst>
</file>

<file path=ppt/tags/tag123.xml><?xml version="1.0" encoding="utf-8"?>
<p:tagLst xmlns:p="http://schemas.openxmlformats.org/presentationml/2006/main">
  <p:tag name="PA" val="v5.2.4"/>
  <p:tag name="WHOLESPTYPE" val="Shape_Other"/>
</p:tagLst>
</file>

<file path=ppt/tags/tag124.xml><?xml version="1.0" encoding="utf-8"?>
<p:tagLst xmlns:p="http://schemas.openxmlformats.org/presentationml/2006/main">
  <p:tag name="PA" val="v5.2.4"/>
</p:tagLst>
</file>

<file path=ppt/tags/tag125.xml><?xml version="1.0" encoding="utf-8"?>
<p:tagLst xmlns:p="http://schemas.openxmlformats.org/presentationml/2006/main">
  <p:tag name="PA" val="v5.2.4"/>
</p:tagLst>
</file>

<file path=ppt/tags/tag126.xml><?xml version="1.0" encoding="utf-8"?>
<p:tagLst xmlns:p="http://schemas.openxmlformats.org/presentationml/2006/main">
  <p:tag name="PA" val="v5.2.4"/>
  <p:tag name="WHOLESPTYPE" val="Shape_Other"/>
</p:tagLst>
</file>

<file path=ppt/tags/tag127.xml><?xml version="1.0" encoding="utf-8"?>
<p:tagLst xmlns:p="http://schemas.openxmlformats.org/presentationml/2006/main">
  <p:tag name="PA" val="v5.2.4"/>
</p:tagLst>
</file>

<file path=ppt/tags/tag128.xml><?xml version="1.0" encoding="utf-8"?>
<p:tagLst xmlns:p="http://schemas.openxmlformats.org/presentationml/2006/main">
  <p:tag name="PA" val="v5.2.4"/>
</p:tagLst>
</file>

<file path=ppt/tags/tag129.xml><?xml version="1.0" encoding="utf-8"?>
<p:tagLst xmlns:p="http://schemas.openxmlformats.org/presentationml/2006/main">
  <p:tag name="PA" val="v5.2.4"/>
  <p:tag name="WHOLESPTYPE" val="Shape_Other"/>
</p:tagLst>
</file>

<file path=ppt/tags/tag13.xml><?xml version="1.0" encoding="utf-8"?>
<p:tagLst xmlns:p="http://schemas.openxmlformats.org/presentationml/2006/main">
  <p:tag name="PA" val="v5.2.4"/>
  <p:tag name="WHOLESPTYPE" val="Shape_Other"/>
</p:tagLst>
</file>

<file path=ppt/tags/tag130.xml><?xml version="1.0" encoding="utf-8"?>
<p:tagLst xmlns:p="http://schemas.openxmlformats.org/presentationml/2006/main">
  <p:tag name="PA" val="v5.2.4"/>
</p:tagLst>
</file>

<file path=ppt/tags/tag131.xml><?xml version="1.0" encoding="utf-8"?>
<p:tagLst xmlns:p="http://schemas.openxmlformats.org/presentationml/2006/main">
  <p:tag name="PA" val="v5.2.4"/>
</p:tagLst>
</file>

<file path=ppt/tags/tag132.xml><?xml version="1.0" encoding="utf-8"?>
<p:tagLst xmlns:p="http://schemas.openxmlformats.org/presentationml/2006/main">
  <p:tag name="RESOURCELIBID_LIB" val="308832"/>
  <p:tag name="WHOLEPAGETYPE" val="Page_Head"/>
</p:tagLst>
</file>

<file path=ppt/tags/tag133.xml><?xml version="1.0" encoding="utf-8"?>
<p:tagLst xmlns:p="http://schemas.openxmlformats.org/presentationml/2006/main">
  <p:tag name="PA" val="v5.2.4"/>
  <p:tag name="WHOLESPTYPE" val="Shape_Other"/>
</p:tagLst>
</file>

<file path=ppt/tags/tag134.xml><?xml version="1.0" encoding="utf-8"?>
<p:tagLst xmlns:p="http://schemas.openxmlformats.org/presentationml/2006/main">
  <p:tag name="PA" val="v5.2.4"/>
</p:tagLst>
</file>

<file path=ppt/tags/tag135.xml><?xml version="1.0" encoding="utf-8"?>
<p:tagLst xmlns:p="http://schemas.openxmlformats.org/presentationml/2006/main">
  <p:tag name="PA" val="v5.2.4"/>
</p:tagLst>
</file>

<file path=ppt/tags/tag136.xml><?xml version="1.0" encoding="utf-8"?>
<p:tagLst xmlns:p="http://schemas.openxmlformats.org/presentationml/2006/main">
  <p:tag name="PA" val="v5.2.4"/>
</p:tagLst>
</file>

<file path=ppt/tags/tag137.xml><?xml version="1.0" encoding="utf-8"?>
<p:tagLst xmlns:p="http://schemas.openxmlformats.org/presentationml/2006/main">
  <p:tag name="PA" val="v5.2.4"/>
</p:tagLst>
</file>

<file path=ppt/tags/tag138.xml><?xml version="1.0" encoding="utf-8"?>
<p:tagLst xmlns:p="http://schemas.openxmlformats.org/presentationml/2006/main">
  <p:tag name="PA" val="v5.2.4"/>
</p:tagLst>
</file>

<file path=ppt/tags/tag139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  <p:tag name="WHOLESPTYPE" val="Shape_Other"/>
</p:tagLst>
</file>

<file path=ppt/tags/tag140.xml><?xml version="1.0" encoding="utf-8"?>
<p:tagLst xmlns:p="http://schemas.openxmlformats.org/presentationml/2006/main">
  <p:tag name="PA" val="v5.2.4"/>
</p:tagLst>
</file>

<file path=ppt/tags/tag141.xml><?xml version="1.0" encoding="utf-8"?>
<p:tagLst xmlns:p="http://schemas.openxmlformats.org/presentationml/2006/main">
  <p:tag name="PA" val="v5.2.4"/>
</p:tagLst>
</file>

<file path=ppt/tags/tag142.xml><?xml version="1.0" encoding="utf-8"?>
<p:tagLst xmlns:p="http://schemas.openxmlformats.org/presentationml/2006/main">
  <p:tag name="PA" val="v5.2.4"/>
</p:tagLst>
</file>

<file path=ppt/tags/tag143.xml><?xml version="1.0" encoding="utf-8"?>
<p:tagLst xmlns:p="http://schemas.openxmlformats.org/presentationml/2006/main">
  <p:tag name="PA" val="v5.2.4"/>
  <p:tag name="WHOLESPTYPE" val="Shape_Other"/>
</p:tagLst>
</file>

<file path=ppt/tags/tag144.xml><?xml version="1.0" encoding="utf-8"?>
<p:tagLst xmlns:p="http://schemas.openxmlformats.org/presentationml/2006/main">
  <p:tag name="PA" val="v5.2.4"/>
  <p:tag name="WHOLESPTYPE" val="Shape_Other"/>
</p:tagLst>
</file>

<file path=ppt/tags/tag145.xml><?xml version="1.0" encoding="utf-8"?>
<p:tagLst xmlns:p="http://schemas.openxmlformats.org/presentationml/2006/main">
  <p:tag name="PA" val="v5.2.4"/>
</p:tagLst>
</file>

<file path=ppt/tags/tag146.xml><?xml version="1.0" encoding="utf-8"?>
<p:tagLst xmlns:p="http://schemas.openxmlformats.org/presentationml/2006/main">
  <p:tag name="PA" val="v5.2.4"/>
</p:tagLst>
</file>

<file path=ppt/tags/tag147.xml><?xml version="1.0" encoding="utf-8"?>
<p:tagLst xmlns:p="http://schemas.openxmlformats.org/presentationml/2006/main">
  <p:tag name="PA" val="v5.2.4"/>
</p:tagLst>
</file>

<file path=ppt/tags/tag148.xml><?xml version="1.0" encoding="utf-8"?>
<p:tagLst xmlns:p="http://schemas.openxmlformats.org/presentationml/2006/main">
  <p:tag name="PA" val="v5.2.4"/>
</p:tagLst>
</file>

<file path=ppt/tags/tag149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  <p:tag name="WHOLESPTYPE" val="Shape_Other"/>
</p:tagLst>
</file>

<file path=ppt/tags/tag150.xml><?xml version="1.0" encoding="utf-8"?>
<p:tagLst xmlns:p="http://schemas.openxmlformats.org/presentationml/2006/main">
  <p:tag name="PA" val="v5.2.4"/>
</p:tagLst>
</file>

<file path=ppt/tags/tag151.xml><?xml version="1.0" encoding="utf-8"?>
<p:tagLst xmlns:p="http://schemas.openxmlformats.org/presentationml/2006/main">
  <p:tag name="PA" val="v5.2.4"/>
</p:tagLst>
</file>

<file path=ppt/tags/tag152.xml><?xml version="1.0" encoding="utf-8"?>
<p:tagLst xmlns:p="http://schemas.openxmlformats.org/presentationml/2006/main">
  <p:tag name="PA" val="v5.2.4"/>
</p:tagLst>
</file>

<file path=ppt/tags/tag153.xml><?xml version="1.0" encoding="utf-8"?>
<p:tagLst xmlns:p="http://schemas.openxmlformats.org/presentationml/2006/main">
  <p:tag name="PA" val="v5.2.4"/>
</p:tagLst>
</file>

<file path=ppt/tags/tag154.xml><?xml version="1.0" encoding="utf-8"?>
<p:tagLst xmlns:p="http://schemas.openxmlformats.org/presentationml/2006/main">
  <p:tag name="PA" val="v5.2.4"/>
  <p:tag name="WHOLESPTYPE" val="Shape_Other"/>
</p:tagLst>
</file>

<file path=ppt/tags/tag155.xml><?xml version="1.0" encoding="utf-8"?>
<p:tagLst xmlns:p="http://schemas.openxmlformats.org/presentationml/2006/main">
  <p:tag name="PA" val="v5.2.4"/>
  <p:tag name="WHOLESPTYPE" val="Shape_Other"/>
</p:tagLst>
</file>

<file path=ppt/tags/tag156.xml><?xml version="1.0" encoding="utf-8"?>
<p:tagLst xmlns:p="http://schemas.openxmlformats.org/presentationml/2006/main">
  <p:tag name="POCKET_APPLY_TIME" val="2019年3月25日"/>
  <p:tag name="POCKET_APPLY_TYPE" val="Slide"/>
  <p:tag name="PA" val="v5.2.4"/>
  <p:tag name="WHOLESPTYPE" val="Shape_SubTitle"/>
</p:tagLst>
</file>

<file path=ppt/tags/tag157.xml><?xml version="1.0" encoding="utf-8"?>
<p:tagLst xmlns:p="http://schemas.openxmlformats.org/presentationml/2006/main">
  <p:tag name="POCKET_APPLY_TIME" val="2019年3月25日"/>
  <p:tag name="POCKET_APPLY_TYPE" val="Slide"/>
  <p:tag name="PA" val="v5.2.4"/>
  <p:tag name="WHOLESPTYPE" val="Shape_SubTitle"/>
</p:tagLst>
</file>

<file path=ppt/tags/tag158.xml><?xml version="1.0" encoding="utf-8"?>
<p:tagLst xmlns:p="http://schemas.openxmlformats.org/presentationml/2006/main">
  <p:tag name="POCKET_APPLY_TIME" val="2019年3月25日"/>
  <p:tag name="POCKET_APPLY_TYPE" val="Slide"/>
  <p:tag name="PA" val="v5.2.4"/>
  <p:tag name="WHOLESPTYPE" val="Shape_Text"/>
</p:tagLst>
</file>

<file path=ppt/tags/tag159.xml><?xml version="1.0" encoding="utf-8"?>
<p:tagLst xmlns:p="http://schemas.openxmlformats.org/presentationml/2006/main">
  <p:tag name="PA" val="v5.2.4"/>
  <p:tag name="WHOLESPTYPE" val="Shape_Other"/>
</p:tagLst>
</file>

<file path=ppt/tags/tag16.xml><?xml version="1.0" encoding="utf-8"?>
<p:tagLst xmlns:p="http://schemas.openxmlformats.org/presentationml/2006/main">
  <p:tag name="PA" val="v5.2.4"/>
  <p:tag name="WHOLESPTYPE" val="Shape_Other"/>
</p:tagLst>
</file>

<file path=ppt/tags/tag160.xml><?xml version="1.0" encoding="utf-8"?>
<p:tagLst xmlns:p="http://schemas.openxmlformats.org/presentationml/2006/main">
  <p:tag name="PA" val="v5.2.4"/>
</p:tagLst>
</file>

<file path=ppt/tags/tag161.xml><?xml version="1.0" encoding="utf-8"?>
<p:tagLst xmlns:p="http://schemas.openxmlformats.org/presentationml/2006/main">
  <p:tag name="PA" val="v5.2.4"/>
</p:tagLst>
</file>

<file path=ppt/tags/tag162.xml><?xml version="1.0" encoding="utf-8"?>
<p:tagLst xmlns:p="http://schemas.openxmlformats.org/presentationml/2006/main">
  <p:tag name="PA" val="v5.2.4"/>
  <p:tag name="WHOLESPTYPE" val="Shape_Other"/>
</p:tagLst>
</file>

<file path=ppt/tags/tag163.xml><?xml version="1.0" encoding="utf-8"?>
<p:tagLst xmlns:p="http://schemas.openxmlformats.org/presentationml/2006/main">
  <p:tag name="PA" val="v5.2.4"/>
</p:tagLst>
</file>

<file path=ppt/tags/tag164.xml><?xml version="1.0" encoding="utf-8"?>
<p:tagLst xmlns:p="http://schemas.openxmlformats.org/presentationml/2006/main">
  <p:tag name="PA" val="v5.2.4"/>
</p:tagLst>
</file>

<file path=ppt/tags/tag165.xml><?xml version="1.0" encoding="utf-8"?>
<p:tagLst xmlns:p="http://schemas.openxmlformats.org/presentationml/2006/main">
  <p:tag name="PA" val="v5.2.4"/>
  <p:tag name="WHOLESPTYPE" val="Shape_Other"/>
</p:tagLst>
</file>

<file path=ppt/tags/tag166.xml><?xml version="1.0" encoding="utf-8"?>
<p:tagLst xmlns:p="http://schemas.openxmlformats.org/presentationml/2006/main">
  <p:tag name="PA" val="v5.2.4"/>
</p:tagLst>
</file>

<file path=ppt/tags/tag167.xml><?xml version="1.0" encoding="utf-8"?>
<p:tagLst xmlns:p="http://schemas.openxmlformats.org/presentationml/2006/main">
  <p:tag name="PA" val="v5.2.4"/>
</p:tagLst>
</file>

<file path=ppt/tags/tag168.xml><?xml version="1.0" encoding="utf-8"?>
<p:tagLst xmlns:p="http://schemas.openxmlformats.org/presentationml/2006/main">
  <p:tag name="PA" val="v5.2.4"/>
  <p:tag name="WHOLESPTYPE" val="Shape_Other"/>
</p:tagLst>
</file>

<file path=ppt/tags/tag169.xml><?xml version="1.0" encoding="utf-8"?>
<p:tagLst xmlns:p="http://schemas.openxmlformats.org/presentationml/2006/main">
  <p:tag name="PA" val="v5.2.4"/>
</p:tagLst>
</file>

<file path=ppt/tags/tag17.xml><?xml version="1.0" encoding="utf-8"?>
<p:tagLst xmlns:p="http://schemas.openxmlformats.org/presentationml/2006/main">
  <p:tag name="PA" val="v5.2.4"/>
  <p:tag name="WHOLESPTYPE" val="Shape_SubTitle"/>
</p:tagLst>
</file>

<file path=ppt/tags/tag170.xml><?xml version="1.0" encoding="utf-8"?>
<p:tagLst xmlns:p="http://schemas.openxmlformats.org/presentationml/2006/main">
  <p:tag name="PA" val="v5.2.4"/>
</p:tagLst>
</file>

<file path=ppt/tags/tag171.xml><?xml version="1.0" encoding="utf-8"?>
<p:tagLst xmlns:p="http://schemas.openxmlformats.org/presentationml/2006/main">
  <p:tag name="RESOURCELIBID_LIB" val="308832"/>
  <p:tag name="WHOLEPAGETYPE" val="Page_Head"/>
</p:tagLst>
</file>

<file path=ppt/tags/tag172.xml><?xml version="1.0" encoding="utf-8"?>
<p:tagLst xmlns:p="http://schemas.openxmlformats.org/presentationml/2006/main">
  <p:tag name="PA" val="v5.2.4"/>
  <p:tag name="WHOLESPTYPE" val="Shape_Other"/>
</p:tagLst>
</file>

<file path=ppt/tags/tag173.xml><?xml version="1.0" encoding="utf-8"?>
<p:tagLst xmlns:p="http://schemas.openxmlformats.org/presentationml/2006/main">
  <p:tag name="PA" val="v5.2.4"/>
</p:tagLst>
</file>

<file path=ppt/tags/tag174.xml><?xml version="1.0" encoding="utf-8"?>
<p:tagLst xmlns:p="http://schemas.openxmlformats.org/presentationml/2006/main">
  <p:tag name="PA" val="v5.2.4"/>
</p:tagLst>
</file>

<file path=ppt/tags/tag175.xml><?xml version="1.0" encoding="utf-8"?>
<p:tagLst xmlns:p="http://schemas.openxmlformats.org/presentationml/2006/main">
  <p:tag name="PA" val="v5.2.4"/>
</p:tagLst>
</file>

<file path=ppt/tags/tag176.xml><?xml version="1.0" encoding="utf-8"?>
<p:tagLst xmlns:p="http://schemas.openxmlformats.org/presentationml/2006/main">
  <p:tag name="PA" val="v5.2.4"/>
</p:tagLst>
</file>

<file path=ppt/tags/tag177.xml><?xml version="1.0" encoding="utf-8"?>
<p:tagLst xmlns:p="http://schemas.openxmlformats.org/presentationml/2006/main">
  <p:tag name="PA" val="v5.2.4"/>
</p:tagLst>
</file>

<file path=ppt/tags/tag178.xml><?xml version="1.0" encoding="utf-8"?>
<p:tagLst xmlns:p="http://schemas.openxmlformats.org/presentationml/2006/main">
  <p:tag name="PA" val="v5.2.4"/>
</p:tagLst>
</file>

<file path=ppt/tags/tag179.xml><?xml version="1.0" encoding="utf-8"?>
<p:tagLst xmlns:p="http://schemas.openxmlformats.org/presentationml/2006/main">
  <p:tag name="PA" val="v5.2.4"/>
</p:tagLst>
</file>

<file path=ppt/tags/tag18.xml><?xml version="1.0" encoding="utf-8"?>
<p:tagLst xmlns:p="http://schemas.openxmlformats.org/presentationml/2006/main">
  <p:tag name="PA" val="v5.2.4"/>
  <p:tag name="WHOLESPTYPE" val="Shape_SubTitle"/>
</p:tagLst>
</file>

<file path=ppt/tags/tag180.xml><?xml version="1.0" encoding="utf-8"?>
<p:tagLst xmlns:p="http://schemas.openxmlformats.org/presentationml/2006/main">
  <p:tag name="PA" val="v5.2.4"/>
</p:tagLst>
</file>

<file path=ppt/tags/tag181.xml><?xml version="1.0" encoding="utf-8"?>
<p:tagLst xmlns:p="http://schemas.openxmlformats.org/presentationml/2006/main">
  <p:tag name="PA" val="v5.2.4"/>
</p:tagLst>
</file>

<file path=ppt/tags/tag182.xml><?xml version="1.0" encoding="utf-8"?>
<p:tagLst xmlns:p="http://schemas.openxmlformats.org/presentationml/2006/main">
  <p:tag name="PA" val="v5.2.4"/>
  <p:tag name="WHOLESPTYPE" val="Shape_Other"/>
</p:tagLst>
</file>

<file path=ppt/tags/tag183.xml><?xml version="1.0" encoding="utf-8"?>
<p:tagLst xmlns:p="http://schemas.openxmlformats.org/presentationml/2006/main">
  <p:tag name="PA" val="v5.2.4"/>
  <p:tag name="WHOLESPTYPE" val="Shape_Other"/>
</p:tagLst>
</file>

<file path=ppt/tags/tag184.xml><?xml version="1.0" encoding="utf-8"?>
<p:tagLst xmlns:p="http://schemas.openxmlformats.org/presentationml/2006/main">
  <p:tag name="PA" val="v5.2.4"/>
</p:tagLst>
</file>

<file path=ppt/tags/tag185.xml><?xml version="1.0" encoding="utf-8"?>
<p:tagLst xmlns:p="http://schemas.openxmlformats.org/presentationml/2006/main">
  <p:tag name="PA" val="v5.2.4"/>
</p:tagLst>
</file>

<file path=ppt/tags/tag186.xml><?xml version="1.0" encoding="utf-8"?>
<p:tagLst xmlns:p="http://schemas.openxmlformats.org/presentationml/2006/main">
  <p:tag name="PA" val="v5.2.4"/>
</p:tagLst>
</file>

<file path=ppt/tags/tag187.xml><?xml version="1.0" encoding="utf-8"?>
<p:tagLst xmlns:p="http://schemas.openxmlformats.org/presentationml/2006/main">
  <p:tag name="PA" val="v5.2.4"/>
</p:tagLst>
</file>

<file path=ppt/tags/tag188.xml><?xml version="1.0" encoding="utf-8"?>
<p:tagLst xmlns:p="http://schemas.openxmlformats.org/presentationml/2006/main">
  <p:tag name="PA" val="v5.2.4"/>
</p:tagLst>
</file>

<file path=ppt/tags/tag189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  <p:tag name="WHOLESPTYPE" val="Shape_Text"/>
</p:tagLst>
</file>

<file path=ppt/tags/tag190.xml><?xml version="1.0" encoding="utf-8"?>
<p:tagLst xmlns:p="http://schemas.openxmlformats.org/presentationml/2006/main">
  <p:tag name="PA" val="v5.2.4"/>
</p:tagLst>
</file>

<file path=ppt/tags/tag191.xml><?xml version="1.0" encoding="utf-8"?>
<p:tagLst xmlns:p="http://schemas.openxmlformats.org/presentationml/2006/main">
  <p:tag name="PA" val="v5.2.4"/>
</p:tagLst>
</file>

<file path=ppt/tags/tag192.xml><?xml version="1.0" encoding="utf-8"?>
<p:tagLst xmlns:p="http://schemas.openxmlformats.org/presentationml/2006/main">
  <p:tag name="PA" val="v5.2.4"/>
</p:tagLst>
</file>

<file path=ppt/tags/tag193.xml><?xml version="1.0" encoding="utf-8"?>
<p:tagLst xmlns:p="http://schemas.openxmlformats.org/presentationml/2006/main">
  <p:tag name="PA" val="v5.2.4"/>
  <p:tag name="WHOLESPTYPE" val="Shape_Other"/>
</p:tagLst>
</file>

<file path=ppt/tags/tag194.xml><?xml version="1.0" encoding="utf-8"?>
<p:tagLst xmlns:p="http://schemas.openxmlformats.org/presentationml/2006/main">
  <p:tag name="PA" val="v5.2.4"/>
  <p:tag name="WHOLESPTYPE" val="Shape_Other"/>
</p:tagLst>
</file>

<file path=ppt/tags/tag195.xml><?xml version="1.0" encoding="utf-8"?>
<p:tagLst xmlns:p="http://schemas.openxmlformats.org/presentationml/2006/main">
  <p:tag name="POCKET_APPLY_TIME" val="2019年3月25日"/>
  <p:tag name="POCKET_APPLY_TYPE" val="Slide"/>
  <p:tag name="PA" val="v5.2.4"/>
  <p:tag name="WHOLESPTYPE" val="Shape_SubTitle"/>
</p:tagLst>
</file>

<file path=ppt/tags/tag196.xml><?xml version="1.0" encoding="utf-8"?>
<p:tagLst xmlns:p="http://schemas.openxmlformats.org/presentationml/2006/main">
  <p:tag name="POCKET_APPLY_TIME" val="2019年3月25日"/>
  <p:tag name="POCKET_APPLY_TYPE" val="Slide"/>
  <p:tag name="PA" val="v5.2.4"/>
  <p:tag name="WHOLESPTYPE" val="Shape_SubTitle"/>
</p:tagLst>
</file>

<file path=ppt/tags/tag197.xml><?xml version="1.0" encoding="utf-8"?>
<p:tagLst xmlns:p="http://schemas.openxmlformats.org/presentationml/2006/main">
  <p:tag name="PA" val="v5.2.4"/>
  <p:tag name="WHOLESPTYPE" val="Shape_Other"/>
</p:tagLst>
</file>

<file path=ppt/tags/tag198.xml><?xml version="1.0" encoding="utf-8"?>
<p:tagLst xmlns:p="http://schemas.openxmlformats.org/presentationml/2006/main">
  <p:tag name="PA" val="v5.2.4"/>
</p:tagLst>
</file>

<file path=ppt/tags/tag19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5.2.4"/>
</p:tagLst>
</file>

<file path=ppt/tags/tag20.xml><?xml version="1.0" encoding="utf-8"?>
<p:tagLst xmlns:p="http://schemas.openxmlformats.org/presentationml/2006/main">
  <p:tag name="PA" val="v5.2.4"/>
  <p:tag name="WHOLESPTYPE" val="Shape_Pictire"/>
</p:tagLst>
</file>

<file path=ppt/tags/tag200.xml><?xml version="1.0" encoding="utf-8"?>
<p:tagLst xmlns:p="http://schemas.openxmlformats.org/presentationml/2006/main">
  <p:tag name="PA" val="v5.2.4"/>
  <p:tag name="WHOLESPTYPE" val="Shape_Other"/>
</p:tagLst>
</file>

<file path=ppt/tags/tag201.xml><?xml version="1.0" encoding="utf-8"?>
<p:tagLst xmlns:p="http://schemas.openxmlformats.org/presentationml/2006/main">
  <p:tag name="PA" val="v5.2.4"/>
</p:tagLst>
</file>

<file path=ppt/tags/tag202.xml><?xml version="1.0" encoding="utf-8"?>
<p:tagLst xmlns:p="http://schemas.openxmlformats.org/presentationml/2006/main">
  <p:tag name="PA" val="v5.2.4"/>
</p:tagLst>
</file>

<file path=ppt/tags/tag203.xml><?xml version="1.0" encoding="utf-8"?>
<p:tagLst xmlns:p="http://schemas.openxmlformats.org/presentationml/2006/main">
  <p:tag name="PA" val="v5.2.4"/>
  <p:tag name="WHOLESPTYPE" val="Shape_Other"/>
</p:tagLst>
</file>

<file path=ppt/tags/tag204.xml><?xml version="1.0" encoding="utf-8"?>
<p:tagLst xmlns:p="http://schemas.openxmlformats.org/presentationml/2006/main">
  <p:tag name="PA" val="v5.2.4"/>
</p:tagLst>
</file>

<file path=ppt/tags/tag205.xml><?xml version="1.0" encoding="utf-8"?>
<p:tagLst xmlns:p="http://schemas.openxmlformats.org/presentationml/2006/main">
  <p:tag name="PA" val="v5.2.4"/>
</p:tagLst>
</file>

<file path=ppt/tags/tag206.xml><?xml version="1.0" encoding="utf-8"?>
<p:tagLst xmlns:p="http://schemas.openxmlformats.org/presentationml/2006/main">
  <p:tag name="PA" val="v5.2.4"/>
  <p:tag name="WHOLESPTYPE" val="Shape_Other"/>
</p:tagLst>
</file>

<file path=ppt/tags/tag207.xml><?xml version="1.0" encoding="utf-8"?>
<p:tagLst xmlns:p="http://schemas.openxmlformats.org/presentationml/2006/main">
  <p:tag name="PA" val="v5.2.4"/>
</p:tagLst>
</file>

<file path=ppt/tags/tag208.xml><?xml version="1.0" encoding="utf-8"?>
<p:tagLst xmlns:p="http://schemas.openxmlformats.org/presentationml/2006/main">
  <p:tag name="PA" val="v5.2.4"/>
</p:tagLst>
</file>

<file path=ppt/tags/tag209.xml><?xml version="1.0" encoding="utf-8"?>
<p:tagLst xmlns:p="http://schemas.openxmlformats.org/presentationml/2006/main">
  <p:tag name="RESOURCELIBID_LIB" val="308832"/>
  <p:tag name="WHOLEPAGETYPE" val="Page_Head"/>
</p:tagLst>
</file>

<file path=ppt/tags/tag21.xml><?xml version="1.0" encoding="utf-8"?>
<p:tagLst xmlns:p="http://schemas.openxmlformats.org/presentationml/2006/main">
  <p:tag name="PA" val="v5.2.4"/>
  <p:tag name="WHOLESPTYPE" val="Shape_Other"/>
</p:tagLst>
</file>

<file path=ppt/tags/tag210.xml><?xml version="1.0" encoding="utf-8"?>
<p:tagLst xmlns:p="http://schemas.openxmlformats.org/presentationml/2006/main">
  <p:tag name="PA" val="v5.2.4"/>
  <p:tag name="WHOLESPTYPE" val="Shape_Other"/>
</p:tagLst>
</file>

<file path=ppt/tags/tag211.xml><?xml version="1.0" encoding="utf-8"?>
<p:tagLst xmlns:p="http://schemas.openxmlformats.org/presentationml/2006/main">
  <p:tag name="PA" val="v5.2.4"/>
</p:tagLst>
</file>

<file path=ppt/tags/tag212.xml><?xml version="1.0" encoding="utf-8"?>
<p:tagLst xmlns:p="http://schemas.openxmlformats.org/presentationml/2006/main">
  <p:tag name="PA" val="v5.2.4"/>
</p:tagLst>
</file>

<file path=ppt/tags/tag213.xml><?xml version="1.0" encoding="utf-8"?>
<p:tagLst xmlns:p="http://schemas.openxmlformats.org/presentationml/2006/main">
  <p:tag name="PA" val="v5.2.4"/>
</p:tagLst>
</file>

<file path=ppt/tags/tag214.xml><?xml version="1.0" encoding="utf-8"?>
<p:tagLst xmlns:p="http://schemas.openxmlformats.org/presentationml/2006/main">
  <p:tag name="PA" val="v5.2.4"/>
</p:tagLst>
</file>

<file path=ppt/tags/tag215.xml><?xml version="1.0" encoding="utf-8"?>
<p:tagLst xmlns:p="http://schemas.openxmlformats.org/presentationml/2006/main">
  <p:tag name="PA" val="v5.2.4"/>
</p:tagLst>
</file>

<file path=ppt/tags/tag216.xml><?xml version="1.0" encoding="utf-8"?>
<p:tagLst xmlns:p="http://schemas.openxmlformats.org/presentationml/2006/main">
  <p:tag name="PA" val="v5.2.4"/>
</p:tagLst>
</file>

<file path=ppt/tags/tag217.xml><?xml version="1.0" encoding="utf-8"?>
<p:tagLst xmlns:p="http://schemas.openxmlformats.org/presentationml/2006/main">
  <p:tag name="PA" val="v5.2.4"/>
</p:tagLst>
</file>

<file path=ppt/tags/tag218.xml><?xml version="1.0" encoding="utf-8"?>
<p:tagLst xmlns:p="http://schemas.openxmlformats.org/presentationml/2006/main">
  <p:tag name="PA" val="v5.2.4"/>
</p:tagLst>
</file>

<file path=ppt/tags/tag219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20.xml><?xml version="1.0" encoding="utf-8"?>
<p:tagLst xmlns:p="http://schemas.openxmlformats.org/presentationml/2006/main">
  <p:tag name="PA" val="v5.2.4"/>
  <p:tag name="WHOLESPTYPE" val="Shape_Other"/>
</p:tagLst>
</file>

<file path=ppt/tags/tag221.xml><?xml version="1.0" encoding="utf-8"?>
<p:tagLst xmlns:p="http://schemas.openxmlformats.org/presentationml/2006/main">
  <p:tag name="PA" val="v5.2.4"/>
  <p:tag name="WHOLESPTYPE" val="Shape_Other"/>
</p:tagLst>
</file>

<file path=ppt/tags/tag222.xml><?xml version="1.0" encoding="utf-8"?>
<p:tagLst xmlns:p="http://schemas.openxmlformats.org/presentationml/2006/main">
  <p:tag name="PA" val="v5.2.4"/>
</p:tagLst>
</file>

<file path=ppt/tags/tag223.xml><?xml version="1.0" encoding="utf-8"?>
<p:tagLst xmlns:p="http://schemas.openxmlformats.org/presentationml/2006/main">
  <p:tag name="PA" val="v5.2.4"/>
</p:tagLst>
</file>

<file path=ppt/tags/tag224.xml><?xml version="1.0" encoding="utf-8"?>
<p:tagLst xmlns:p="http://schemas.openxmlformats.org/presentationml/2006/main">
  <p:tag name="PA" val="v5.2.4"/>
</p:tagLst>
</file>

<file path=ppt/tags/tag225.xml><?xml version="1.0" encoding="utf-8"?>
<p:tagLst xmlns:p="http://schemas.openxmlformats.org/presentationml/2006/main">
  <p:tag name="PA" val="v5.2.4"/>
</p:tagLst>
</file>

<file path=ppt/tags/tag226.xml><?xml version="1.0" encoding="utf-8"?>
<p:tagLst xmlns:p="http://schemas.openxmlformats.org/presentationml/2006/main">
  <p:tag name="PA" val="v5.2.4"/>
</p:tagLst>
</file>

<file path=ppt/tags/tag227.xml><?xml version="1.0" encoding="utf-8"?>
<p:tagLst xmlns:p="http://schemas.openxmlformats.org/presentationml/2006/main">
  <p:tag name="PA" val="v5.2.4"/>
</p:tagLst>
</file>

<file path=ppt/tags/tag228.xml><?xml version="1.0" encoding="utf-8"?>
<p:tagLst xmlns:p="http://schemas.openxmlformats.org/presentationml/2006/main">
  <p:tag name="PA" val="v5.2.4"/>
</p:tagLst>
</file>

<file path=ppt/tags/tag229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30.xml><?xml version="1.0" encoding="utf-8"?>
<p:tagLst xmlns:p="http://schemas.openxmlformats.org/presentationml/2006/main">
  <p:tag name="PA" val="v5.2.4"/>
</p:tagLst>
</file>

<file path=ppt/tags/tag231.xml><?xml version="1.0" encoding="utf-8"?>
<p:tagLst xmlns:p="http://schemas.openxmlformats.org/presentationml/2006/main">
  <p:tag name="PA" val="v5.2.4"/>
  <p:tag name="WHOLESPTYPE" val="Shape_Other"/>
</p:tagLst>
</file>

<file path=ppt/tags/tag232.xml><?xml version="1.0" encoding="utf-8"?>
<p:tagLst xmlns:p="http://schemas.openxmlformats.org/presentationml/2006/main">
  <p:tag name="PA" val="v5.2.4"/>
  <p:tag name="WHOLESPTYPE" val="Shape_Other"/>
</p:tagLst>
</file>

<file path=ppt/tags/tag233.xml><?xml version="1.0" encoding="utf-8"?>
<p:tagLst xmlns:p="http://schemas.openxmlformats.org/presentationml/2006/main">
  <p:tag name="POCKET_APPLY_TIME" val="2019年3月25日"/>
  <p:tag name="POCKET_APPLY_TYPE" val="Slide"/>
  <p:tag name="PA" val="v5.2.4"/>
  <p:tag name="WHOLESPTYPE" val="Shape_SubTitle"/>
</p:tagLst>
</file>

<file path=ppt/tags/tag234.xml><?xml version="1.0" encoding="utf-8"?>
<p:tagLst xmlns:p="http://schemas.openxmlformats.org/presentationml/2006/main">
  <p:tag name="POCKET_APPLY_TIME" val="2019年3月25日"/>
  <p:tag name="POCKET_APPLY_TYPE" val="Slide"/>
  <p:tag name="PA" val="v5.2.4"/>
  <p:tag name="WHOLESPTYPE" val="Shape_SubTitle"/>
</p:tagLst>
</file>

<file path=ppt/tags/tag235.xml><?xml version="1.0" encoding="utf-8"?>
<p:tagLst xmlns:p="http://schemas.openxmlformats.org/presentationml/2006/main">
  <p:tag name="PA" val="v5.2.4"/>
  <p:tag name="WHOLESPTYPE" val="Shape_Other"/>
</p:tagLst>
</file>

<file path=ppt/tags/tag236.xml><?xml version="1.0" encoding="utf-8"?>
<p:tagLst xmlns:p="http://schemas.openxmlformats.org/presentationml/2006/main">
  <p:tag name="PA" val="v5.2.4"/>
</p:tagLst>
</file>

<file path=ppt/tags/tag237.xml><?xml version="1.0" encoding="utf-8"?>
<p:tagLst xmlns:p="http://schemas.openxmlformats.org/presentationml/2006/main">
  <p:tag name="PA" val="v5.2.4"/>
</p:tagLst>
</file>

<file path=ppt/tags/tag238.xml><?xml version="1.0" encoding="utf-8"?>
<p:tagLst xmlns:p="http://schemas.openxmlformats.org/presentationml/2006/main">
  <p:tag name="PA" val="v5.2.4"/>
  <p:tag name="WHOLESPTYPE" val="Shape_Other"/>
</p:tagLst>
</file>

<file path=ppt/tags/tag239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RESOURCELIBID_LIB" val="308832"/>
  <p:tag name="WHOLEPAGETYPE" val="Page_Head"/>
</p:tagLst>
</file>

<file path=ppt/tags/tag240.xml><?xml version="1.0" encoding="utf-8"?>
<p:tagLst xmlns:p="http://schemas.openxmlformats.org/presentationml/2006/main">
  <p:tag name="PA" val="v5.2.4"/>
</p:tagLst>
</file>

<file path=ppt/tags/tag241.xml><?xml version="1.0" encoding="utf-8"?>
<p:tagLst xmlns:p="http://schemas.openxmlformats.org/presentationml/2006/main">
  <p:tag name="PA" val="v5.2.4"/>
  <p:tag name="WHOLESPTYPE" val="Shape_Other"/>
</p:tagLst>
</file>

<file path=ppt/tags/tag242.xml><?xml version="1.0" encoding="utf-8"?>
<p:tagLst xmlns:p="http://schemas.openxmlformats.org/presentationml/2006/main">
  <p:tag name="PA" val="v5.2.4"/>
</p:tagLst>
</file>

<file path=ppt/tags/tag243.xml><?xml version="1.0" encoding="utf-8"?>
<p:tagLst xmlns:p="http://schemas.openxmlformats.org/presentationml/2006/main">
  <p:tag name="PA" val="v5.2.4"/>
</p:tagLst>
</file>

<file path=ppt/tags/tag244.xml><?xml version="1.0" encoding="utf-8"?>
<p:tagLst xmlns:p="http://schemas.openxmlformats.org/presentationml/2006/main">
  <p:tag name="PA" val="v5.2.4"/>
  <p:tag name="WHOLESPTYPE" val="Shape_Other"/>
</p:tagLst>
</file>

<file path=ppt/tags/tag245.xml><?xml version="1.0" encoding="utf-8"?>
<p:tagLst xmlns:p="http://schemas.openxmlformats.org/presentationml/2006/main">
  <p:tag name="PA" val="v5.2.4"/>
</p:tagLst>
</file>

<file path=ppt/tags/tag246.xml><?xml version="1.0" encoding="utf-8"?>
<p:tagLst xmlns:p="http://schemas.openxmlformats.org/presentationml/2006/main">
  <p:tag name="PA" val="v5.2.4"/>
</p:tagLst>
</file>

<file path=ppt/tags/tag247.xml><?xml version="1.0" encoding="utf-8"?>
<p:tagLst xmlns:p="http://schemas.openxmlformats.org/presentationml/2006/main">
  <p:tag name="RESOURCELIBID_LIB" val="308832"/>
  <p:tag name="WHOLEPAGETYPE" val="Page_Head"/>
</p:tagLst>
</file>

<file path=ppt/tags/tag248.xml><?xml version="1.0" encoding="utf-8"?>
<p:tagLst xmlns:p="http://schemas.openxmlformats.org/presentationml/2006/main">
  <p:tag name="PA" val="v5.2.4"/>
  <p:tag name="WHOLESPTYPE" val="Shape_Other"/>
</p:tagLst>
</file>

<file path=ppt/tags/tag249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  <p:tag name="WHOLESPTYPE" val="Shape_Other"/>
</p:tagLst>
</file>

<file path=ppt/tags/tag250.xml><?xml version="1.0" encoding="utf-8"?>
<p:tagLst xmlns:p="http://schemas.openxmlformats.org/presentationml/2006/main">
  <p:tag name="PA" val="v5.2.4"/>
</p:tagLst>
</file>

<file path=ppt/tags/tag251.xml><?xml version="1.0" encoding="utf-8"?>
<p:tagLst xmlns:p="http://schemas.openxmlformats.org/presentationml/2006/main">
  <p:tag name="PA" val="v5.2.4"/>
</p:tagLst>
</file>

<file path=ppt/tags/tag252.xml><?xml version="1.0" encoding="utf-8"?>
<p:tagLst xmlns:p="http://schemas.openxmlformats.org/presentationml/2006/main">
  <p:tag name="PA" val="v5.2.4"/>
</p:tagLst>
</file>

<file path=ppt/tags/tag253.xml><?xml version="1.0" encoding="utf-8"?>
<p:tagLst xmlns:p="http://schemas.openxmlformats.org/presentationml/2006/main">
  <p:tag name="PA" val="v5.2.4"/>
</p:tagLst>
</file>

<file path=ppt/tags/tag254.xml><?xml version="1.0" encoding="utf-8"?>
<p:tagLst xmlns:p="http://schemas.openxmlformats.org/presentationml/2006/main">
  <p:tag name="PA" val="v5.2.4"/>
</p:tagLst>
</file>

<file path=ppt/tags/tag255.xml><?xml version="1.0" encoding="utf-8"?>
<p:tagLst xmlns:p="http://schemas.openxmlformats.org/presentationml/2006/main">
  <p:tag name="PA" val="v5.2.4"/>
</p:tagLst>
</file>

<file path=ppt/tags/tag256.xml><?xml version="1.0" encoding="utf-8"?>
<p:tagLst xmlns:p="http://schemas.openxmlformats.org/presentationml/2006/main">
  <p:tag name="PA" val="v5.2.4"/>
</p:tagLst>
</file>

<file path=ppt/tags/tag257.xml><?xml version="1.0" encoding="utf-8"?>
<p:tagLst xmlns:p="http://schemas.openxmlformats.org/presentationml/2006/main">
  <p:tag name="PA" val="v5.2.4"/>
</p:tagLst>
</file>

<file path=ppt/tags/tag258.xml><?xml version="1.0" encoding="utf-8"?>
<p:tagLst xmlns:p="http://schemas.openxmlformats.org/presentationml/2006/main">
  <p:tag name="PA" val="v5.2.4"/>
  <p:tag name="WHOLESPTYPE" val="Shape_Other"/>
</p:tagLst>
</file>

<file path=ppt/tags/tag259.xml><?xml version="1.0" encoding="utf-8"?>
<p:tagLst xmlns:p="http://schemas.openxmlformats.org/presentationml/2006/main">
  <p:tag name="PA" val="v5.2.4"/>
  <p:tag name="WHOLESPTYPE" val="Shape_Other"/>
</p:tagLst>
</file>

<file path=ppt/tags/tag26.xml><?xml version="1.0" encoding="utf-8"?>
<p:tagLst xmlns:p="http://schemas.openxmlformats.org/presentationml/2006/main">
  <p:tag name="PA" val="v5.2.4"/>
  <p:tag name="WHOLESPTYPE" val="Shape_Other"/>
</p:tagLst>
</file>

<file path=ppt/tags/tag260.xml><?xml version="1.0" encoding="utf-8"?>
<p:tagLst xmlns:p="http://schemas.openxmlformats.org/presentationml/2006/main">
  <p:tag name="PA" val="v5.2.4"/>
  <p:tag name="WHOLESPTYPE" val="Shape_Other"/>
</p:tagLst>
</file>

<file path=ppt/tags/tag261.xml><?xml version="1.0" encoding="utf-8"?>
<p:tagLst xmlns:p="http://schemas.openxmlformats.org/presentationml/2006/main">
  <p:tag name="PA" val="v5.2.4"/>
  <p:tag name="WHOLESPTYPE" val="Shape_Other"/>
</p:tagLst>
</file>

<file path=ppt/tags/tag262.xml><?xml version="1.0" encoding="utf-8"?>
<p:tagLst xmlns:p="http://schemas.openxmlformats.org/presentationml/2006/main">
  <p:tag name="PA" val="v5.2.4"/>
  <p:tag name="WHOLESPTYPE" val="Shape_Other"/>
</p:tagLst>
</file>

<file path=ppt/tags/tag263.xml><?xml version="1.0" encoding="utf-8"?>
<p:tagLst xmlns:p="http://schemas.openxmlformats.org/presentationml/2006/main">
  <p:tag name="PA" val="v5.2.4"/>
  <p:tag name="WHOLESPTYPE" val="Shape_Other"/>
</p:tagLst>
</file>

<file path=ppt/tags/tag264.xml><?xml version="1.0" encoding="utf-8"?>
<p:tagLst xmlns:p="http://schemas.openxmlformats.org/presentationml/2006/main">
  <p:tag name="PA" val="v5.2.4"/>
  <p:tag name="WHOLESPTYPE" val="Shape_Title"/>
</p:tagLst>
</file>

<file path=ppt/tags/tag265.xml><?xml version="1.0" encoding="utf-8"?>
<p:tagLst xmlns:p="http://schemas.openxmlformats.org/presentationml/2006/main">
  <p:tag name="PA" val="v5.2.4"/>
  <p:tag name="WHOLESPTYPE" val="Shape_Other"/>
</p:tagLst>
</file>

<file path=ppt/tags/tag266.xml><?xml version="1.0" encoding="utf-8"?>
<p:tagLst xmlns:p="http://schemas.openxmlformats.org/presentationml/2006/main">
  <p:tag name="PA" val="v5.2.4"/>
</p:tagLst>
</file>

<file path=ppt/tags/tag267.xml><?xml version="1.0" encoding="utf-8"?>
<p:tagLst xmlns:p="http://schemas.openxmlformats.org/presentationml/2006/main">
  <p:tag name="PA" val="v5.2.4"/>
</p:tagLst>
</file>

<file path=ppt/tags/tag268.xml><?xml version="1.0" encoding="utf-8"?>
<p:tagLst xmlns:p="http://schemas.openxmlformats.org/presentationml/2006/main">
  <p:tag name="RESOURCELIBID_LIB" val="308832"/>
  <p:tag name="WHOLEPAGETYPE" val="Page_End"/>
</p:tagLst>
</file>

<file path=ppt/tags/tag269.xml><?xml version="1.0" encoding="utf-8"?>
<p:tagLst xmlns:p="http://schemas.openxmlformats.org/presentationml/2006/main">
  <p:tag name="RESOURCELIBID_PRE" val="308832"/>
</p:tagLst>
</file>

<file path=ppt/tags/tag27.xml><?xml version="1.0" encoding="utf-8"?>
<p:tagLst xmlns:p="http://schemas.openxmlformats.org/presentationml/2006/main">
  <p:tag name="ISLIDE.VECTOR" val="421521e9-4590-41ef-973c-41f2ba356aa2"/>
  <p:tag name="PA" val="v5.2.4"/>
  <p:tag name="WHOLESPTYPE" val="Shape_Other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5.2.4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5.2.4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PA" val="v5.2.4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5.2.4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PA" val="v5.2.4"/>
</p:tagLst>
</file>

<file path=ppt/tags/tag55.xml><?xml version="1.0" encoding="utf-8"?>
<p:tagLst xmlns:p="http://schemas.openxmlformats.org/presentationml/2006/main">
  <p:tag name="PA" val="v5.2.4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5.2.4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PA" val="v5.2.4"/>
  <p:tag name="WHOLESPTYPE" val="Shape_SubTitle"/>
</p:tagLst>
</file>

<file path=ppt/tags/tag63.xml><?xml version="1.0" encoding="utf-8"?>
<p:tagLst xmlns:p="http://schemas.openxmlformats.org/presentationml/2006/main">
  <p:tag name="PA" val="v5.2.4"/>
  <p:tag name="WHOLESPTYPE" val="Shape_Other"/>
</p:tagLst>
</file>

<file path=ppt/tags/tag64.xml><?xml version="1.0" encoding="utf-8"?>
<p:tagLst xmlns:p="http://schemas.openxmlformats.org/presentationml/2006/main">
  <p:tag name="PA" val="v5.2.4"/>
  <p:tag name="WHOLESPTYPE" val="Shape_Other"/>
</p:tagLst>
</file>

<file path=ppt/tags/tag65.xml><?xml version="1.0" encoding="utf-8"?>
<p:tagLst xmlns:p="http://schemas.openxmlformats.org/presentationml/2006/main">
  <p:tag name="PA" val="v5.2.4"/>
  <p:tag name="WHOLESPTYPE" val="Shape_SubTitle"/>
</p:tagLst>
</file>

<file path=ppt/tags/tag66.xml><?xml version="1.0" encoding="utf-8"?>
<p:tagLst xmlns:p="http://schemas.openxmlformats.org/presentationml/2006/main">
  <p:tag name="PA" val="v5.2.4"/>
  <p:tag name="WHOLESPTYPE" val="Shape_SubTitle"/>
</p:tagLst>
</file>

<file path=ppt/tags/tag67.xml><?xml version="1.0" encoding="utf-8"?>
<p:tagLst xmlns:p="http://schemas.openxmlformats.org/presentationml/2006/main">
  <p:tag name="PA" val="v5.2.4"/>
  <p:tag name="WHOLESPTYPE" val="Shape_Title"/>
</p:tagLst>
</file>

<file path=ppt/tags/tag68.xml><?xml version="1.0" encoding="utf-8"?>
<p:tagLst xmlns:p="http://schemas.openxmlformats.org/presentationml/2006/main">
  <p:tag name="PA" val="v5.2.4"/>
  <p:tag name="WHOLESPTYPE" val="Shape_SubTitle"/>
</p:tagLst>
</file>

<file path=ppt/tags/tag69.xml><?xml version="1.0" encoding="utf-8"?>
<p:tagLst xmlns:p="http://schemas.openxmlformats.org/presentationml/2006/main">
  <p:tag name="PA" val="v5.2.4"/>
  <p:tag name="WHOLESPTYPE" val="Shape_SubTitle"/>
</p:tagLst>
</file>

<file path=ppt/tags/tag7.xml><?xml version="1.0" encoding="utf-8"?>
<p:tagLst xmlns:p="http://schemas.openxmlformats.org/presentationml/2006/main">
  <p:tag name="PA" val="v5.2.4"/>
</p:tagLst>
</file>

<file path=ppt/tags/tag70.xml><?xml version="1.0" encoding="utf-8"?>
<p:tagLst xmlns:p="http://schemas.openxmlformats.org/presentationml/2006/main">
  <p:tag name="PA" val="v5.2.4"/>
  <p:tag name="WHOLESPTYPE" val="Shape_SubTitle"/>
</p:tagLst>
</file>

<file path=ppt/tags/tag71.xml><?xml version="1.0" encoding="utf-8"?>
<p:tagLst xmlns:p="http://schemas.openxmlformats.org/presentationml/2006/main">
  <p:tag name="PA" val="v5.2.4"/>
  <p:tag name="WHOLESPTYPE" val="Shape_SubTitle"/>
</p:tagLst>
</file>

<file path=ppt/tags/tag72.xml><?xml version="1.0" encoding="utf-8"?>
<p:tagLst xmlns:p="http://schemas.openxmlformats.org/presentationml/2006/main">
  <p:tag name="PA" val="v5.2.4"/>
  <p:tag name="WHOLESPTYPE" val="Shape_SubTitle"/>
</p:tagLst>
</file>

<file path=ppt/tags/tag73.xml><?xml version="1.0" encoding="utf-8"?>
<p:tagLst xmlns:p="http://schemas.openxmlformats.org/presentationml/2006/main">
  <p:tag name="PA" val="v5.2.4"/>
  <p:tag name="WHOLESPTYPE" val="Shape_Other"/>
</p:tagLst>
</file>

<file path=ppt/tags/tag74.xml><?xml version="1.0" encoding="utf-8"?>
<p:tagLst xmlns:p="http://schemas.openxmlformats.org/presentationml/2006/main">
  <p:tag name="PA" val="v5.2.4"/>
  <p:tag name="WHOLESPTYPE" val="Shape_Other"/>
</p:tagLst>
</file>

<file path=ppt/tags/tag75.xml><?xml version="1.0" encoding="utf-8"?>
<p:tagLst xmlns:p="http://schemas.openxmlformats.org/presentationml/2006/main">
  <p:tag name="PA" val="v5.2.4"/>
  <p:tag name="WHOLESPTYPE" val="Shape_Other"/>
</p:tagLst>
</file>

<file path=ppt/tags/tag76.xml><?xml version="1.0" encoding="utf-8"?>
<p:tagLst xmlns:p="http://schemas.openxmlformats.org/presentationml/2006/main">
  <p:tag name="PA" val="v5.2.4"/>
  <p:tag name="WHOLESPTYPE" val="Shape_Other"/>
</p:tagLst>
</file>

<file path=ppt/tags/tag77.xml><?xml version="1.0" encoding="utf-8"?>
<p:tagLst xmlns:p="http://schemas.openxmlformats.org/presentationml/2006/main">
  <p:tag name="PA" val="v5.2.4"/>
  <p:tag name="WHOLESPTYPE" val="Shape_Other"/>
</p:tagLst>
</file>

<file path=ppt/tags/tag78.xml><?xml version="1.0" encoding="utf-8"?>
<p:tagLst xmlns:p="http://schemas.openxmlformats.org/presentationml/2006/main">
  <p:tag name="PA" val="v5.2.4"/>
</p:tagLst>
</file>

<file path=ppt/tags/tag79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PA" val="v5.2.4"/>
</p:tagLst>
</file>

<file path=ppt/tags/tag80.xml><?xml version="1.0" encoding="utf-8"?>
<p:tagLst xmlns:p="http://schemas.openxmlformats.org/presentationml/2006/main">
  <p:tag name="PA" val="v5.2.4"/>
  <p:tag name="WHOLESPTYPE" val="Shape_Other"/>
</p:tagLst>
</file>

<file path=ppt/tags/tag81.xml><?xml version="1.0" encoding="utf-8"?>
<p:tagLst xmlns:p="http://schemas.openxmlformats.org/presentationml/2006/main">
  <p:tag name="PA" val="v5.2.4"/>
</p:tagLst>
</file>

<file path=ppt/tags/tag82.xml><?xml version="1.0" encoding="utf-8"?>
<p:tagLst xmlns:p="http://schemas.openxmlformats.org/presentationml/2006/main">
  <p:tag name="PA" val="v5.2.4"/>
</p:tagLst>
</file>

<file path=ppt/tags/tag83.xml><?xml version="1.0" encoding="utf-8"?>
<p:tagLst xmlns:p="http://schemas.openxmlformats.org/presentationml/2006/main">
  <p:tag name="PA" val="v5.2.4"/>
  <p:tag name="WHOLESPTYPE" val="Shape_Other"/>
</p:tagLst>
</file>

<file path=ppt/tags/tag84.xml><?xml version="1.0" encoding="utf-8"?>
<p:tagLst xmlns:p="http://schemas.openxmlformats.org/presentationml/2006/main">
  <p:tag name="PA" val="v5.2.4"/>
</p:tagLst>
</file>

<file path=ppt/tags/tag85.xml><?xml version="1.0" encoding="utf-8"?>
<p:tagLst xmlns:p="http://schemas.openxmlformats.org/presentationml/2006/main">
  <p:tag name="PA" val="v5.2.4"/>
</p:tagLst>
</file>

<file path=ppt/tags/tag86.xml><?xml version="1.0" encoding="utf-8"?>
<p:tagLst xmlns:p="http://schemas.openxmlformats.org/presentationml/2006/main">
  <p:tag name="PA" val="v5.2.4"/>
  <p:tag name="WHOLESPTYPE" val="Shape_Other"/>
</p:tagLst>
</file>

<file path=ppt/tags/tag87.xml><?xml version="1.0" encoding="utf-8"?>
<p:tagLst xmlns:p="http://schemas.openxmlformats.org/presentationml/2006/main">
  <p:tag name="PA" val="v5.2.4"/>
</p:tagLst>
</file>

<file path=ppt/tags/tag88.xml><?xml version="1.0" encoding="utf-8"?>
<p:tagLst xmlns:p="http://schemas.openxmlformats.org/presentationml/2006/main">
  <p:tag name="PA" val="v5.2.4"/>
</p:tagLst>
</file>

<file path=ppt/tags/tag89.xml><?xml version="1.0" encoding="utf-8"?>
<p:tagLst xmlns:p="http://schemas.openxmlformats.org/presentationml/2006/main">
  <p:tag name="PA" val="v5.2.4"/>
  <p:tag name="WHOLESPTYPE" val="Shape_Other"/>
</p:tagLst>
</file>

<file path=ppt/tags/tag9.xml><?xml version="1.0" encoding="utf-8"?>
<p:tagLst xmlns:p="http://schemas.openxmlformats.org/presentationml/2006/main">
  <p:tag name="PA" val="v5.2.4"/>
</p:tagLst>
</file>

<file path=ppt/tags/tag90.xml><?xml version="1.0" encoding="utf-8"?>
<p:tagLst xmlns:p="http://schemas.openxmlformats.org/presentationml/2006/main">
  <p:tag name="PA" val="v5.2.4"/>
</p:tagLst>
</file>

<file path=ppt/tags/tag91.xml><?xml version="1.0" encoding="utf-8"?>
<p:tagLst xmlns:p="http://schemas.openxmlformats.org/presentationml/2006/main">
  <p:tag name="PA" val="v5.2.4"/>
</p:tagLst>
</file>

<file path=ppt/tags/tag92.xml><?xml version="1.0" encoding="utf-8"?>
<p:tagLst xmlns:p="http://schemas.openxmlformats.org/presentationml/2006/main">
  <p:tag name="PA" val="v5.2.4"/>
  <p:tag name="WHOLESPTYPE" val="Shape_Other"/>
</p:tagLst>
</file>

<file path=ppt/tags/tag93.xml><?xml version="1.0" encoding="utf-8"?>
<p:tagLst xmlns:p="http://schemas.openxmlformats.org/presentationml/2006/main">
  <p:tag name="RESOURCELIBID_LIB" val="308832"/>
  <p:tag name="WHOLEPAGETYPE" val="Page_Cat"/>
</p:tagLst>
</file>

<file path=ppt/tags/tag94.xml><?xml version="1.0" encoding="utf-8"?>
<p:tagLst xmlns:p="http://schemas.openxmlformats.org/presentationml/2006/main">
  <p:tag name="PA" val="v5.2.4"/>
  <p:tag name="WHOLESPTYPE" val="Shape_Other"/>
</p:tagLst>
</file>

<file path=ppt/tags/tag95.xml><?xml version="1.0" encoding="utf-8"?>
<p:tagLst xmlns:p="http://schemas.openxmlformats.org/presentationml/2006/main">
  <p:tag name="PA" val="v5.2.4"/>
</p:tagLst>
</file>

<file path=ppt/tags/tag96.xml><?xml version="1.0" encoding="utf-8"?>
<p:tagLst xmlns:p="http://schemas.openxmlformats.org/presentationml/2006/main">
  <p:tag name="PA" val="v5.2.4"/>
</p:tagLst>
</file>

<file path=ppt/tags/tag97.xml><?xml version="1.0" encoding="utf-8"?>
<p:tagLst xmlns:p="http://schemas.openxmlformats.org/presentationml/2006/main">
  <p:tag name="PA" val="v5.2.4"/>
</p:tagLst>
</file>

<file path=ppt/tags/tag98.xml><?xml version="1.0" encoding="utf-8"?>
<p:tagLst xmlns:p="http://schemas.openxmlformats.org/presentationml/2006/main">
  <p:tag name="PA" val="v5.2.4"/>
</p:tagLst>
</file>

<file path=ppt/tags/tag9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宽屏</PresentationFormat>
  <Paragraphs>48</Paragraphs>
  <Slides>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33" baseType="lpstr">
      <vt:lpstr>Arial</vt:lpstr>
      <vt:lpstr>宋体</vt:lpstr>
      <vt:lpstr>Wingdings</vt:lpstr>
      <vt:lpstr>思源黑体 CN Medium</vt:lpstr>
      <vt:lpstr>黑体</vt:lpstr>
      <vt:lpstr>思源黑体 CN Normal</vt:lpstr>
      <vt:lpstr>思源黑体 CN Bold</vt:lpstr>
      <vt:lpstr>思源黑体 CN Light</vt:lpstr>
      <vt:lpstr>微软雅黑</vt:lpstr>
      <vt:lpstr>Calibri</vt:lpstr>
      <vt:lpstr>Raleway Thin</vt:lpstr>
      <vt:lpstr>Kozuka Gothic Pro L</vt:lpstr>
      <vt:lpstr>Calibri Light</vt:lpstr>
      <vt:lpstr>Century Gothic</vt:lpstr>
      <vt:lpstr>字魂27号-布丁体</vt:lpstr>
      <vt:lpstr>等线</vt:lpstr>
      <vt:lpstr>Arial Unicode MS</vt:lpstr>
      <vt:lpstr>等线 Light</vt:lpstr>
      <vt:lpstr>方正姚体</vt:lpstr>
      <vt:lpstr>思源黑体 CN Normal</vt:lpstr>
      <vt:lpstr>Impact</vt:lpstr>
      <vt:lpstr>字魂36号-正文宋楷</vt:lpstr>
      <vt:lpstr>Yu Gothic UI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2911536061@qq.com</dc:creator>
  <cp:lastModifiedBy>Z</cp:lastModifiedBy>
  <cp:revision>42</cp:revision>
  <dcterms:created xsi:type="dcterms:W3CDTF">2019-03-28T02:55:00Z</dcterms:created>
  <dcterms:modified xsi:type="dcterms:W3CDTF">2019-10-24T09:31:26Z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