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pythonwork\code\axureui\webfile\img\avata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ythonwork\code\axureui\webfile\img\pianz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201622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8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sunxp</dc:creator>
  <cp:lastModifiedBy>sunxp</cp:lastModifiedBy>
  <cp:revision>1</cp:revision>
  <dcterms:created xsi:type="dcterms:W3CDTF">2015-10-30T01:32:21Z</dcterms:created>
  <dcterms:modified xsi:type="dcterms:W3CDTF">2015-10-30T01:33:39Z</dcterms:modified>
</cp:coreProperties>
</file>