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421" autoAdjust="0"/>
  </p:normalViewPr>
  <p:slideViewPr>
    <p:cSldViewPr>
      <p:cViewPr>
        <p:scale>
          <a:sx n="45" d="100"/>
          <a:sy n="45" d="100"/>
        </p:scale>
        <p:origin x="1496" y="-84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06"/>
            <a:ext cx="30275213" cy="3200400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166846" y="3226594"/>
            <a:ext cx="19829760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971732" y="247551"/>
            <a:ext cx="23110474" cy="73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4400" baseline="0" dirty="0">
                <a:solidFill>
                  <a:schemeClr val="bg1"/>
                </a:solidFill>
              </a:rPr>
              <a:t>CS5331 Web Security – </a:t>
            </a:r>
            <a:r>
              <a:rPr lang="en-US" sz="4400" baseline="0" dirty="0" err="1">
                <a:solidFill>
                  <a:schemeClr val="bg1"/>
                </a:solidFill>
              </a:rPr>
              <a:t>ReDOS</a:t>
            </a:r>
            <a:endParaRPr lang="en-US" sz="4400" baseline="0" dirty="0">
              <a:solidFill>
                <a:schemeClr val="bg1"/>
              </a:solidFill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6332994"/>
            <a:ext cx="8409781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Conclusion and Future Work</a:t>
            </a:r>
          </a:p>
          <a:p>
            <a:pPr marL="269074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GB" altLang="zh-CN" sz="23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6287100" y="1237754"/>
            <a:ext cx="22054870" cy="1134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Group Members – Xiao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Yikai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Zhang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Xinyue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Huang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Kun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Miao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Anbang</a:t>
            </a:r>
            <a:endParaRPr lang="en-US" altLang="zh-CN" sz="3600" baseline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54806" y="8331994"/>
            <a:ext cx="9566126" cy="358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Objective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Our project aims to identify the logic of Regex checking and its vulnerability of being attacked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Demonstrate how attackers can attack on vulnerable servers and occupy the resources of target machines.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Figure out and verify solution to this </a:t>
            </a:r>
            <a:r>
              <a:rPr lang="en-US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ReDOS</a:t>
            </a: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attack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97505" y="11456194"/>
            <a:ext cx="8409781" cy="472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…</a:t>
            </a:r>
            <a:endParaRPr lang="en-GB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459666" y="3416201"/>
            <a:ext cx="11002540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Regex Logic &amp; Attack Logic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301982" y="11608594"/>
            <a:ext cx="10722471" cy="937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</a:p>
          <a:p>
            <a:pPr marL="342900" lvl="1" indent="-342900" algn="just" defTabSz="600077">
              <a:spcBef>
                <a:spcPct val="50000"/>
              </a:spcBef>
              <a:buClr>
                <a:srgbClr val="FF6600"/>
              </a:buClr>
              <a:buFont typeface="Wingdings" charset="2"/>
              <a:buChar char="§"/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91573" lvl="2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6774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15367" y="3317179"/>
            <a:ext cx="9566126" cy="47862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Introduction</a:t>
            </a:r>
          </a:p>
          <a:p>
            <a:pPr marL="269074" indent="-269074" algn="just" defTabSz="538147">
              <a:spcBef>
                <a:spcPct val="50000"/>
              </a:spcBef>
              <a:buBlip>
                <a:blip r:embed="rId3"/>
              </a:buBlip>
            </a:pPr>
            <a:r>
              <a:rPr lang="en-US" sz="2300" b="1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ReDOS</a:t>
            </a:r>
            <a:r>
              <a:rPr lang="en-US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:</a:t>
            </a:r>
            <a:r>
              <a:rPr lang="en-AU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sp>
        <p:nvSpPr>
          <p:cNvPr id="23" name="Text Box 282"/>
          <p:cNvSpPr txBox="1">
            <a:spLocks noChangeArrowheads="1"/>
          </p:cNvSpPr>
          <p:nvPr/>
        </p:nvSpPr>
        <p:spPr bwMode="auto">
          <a:xfrm>
            <a:off x="313680" y="12141994"/>
            <a:ext cx="9566126" cy="89915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err="1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ReDOS</a:t>
            </a: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Attack Experiment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="1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07C5E-DB6B-7443-8F23-D5CA3A00F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5769" y="3721894"/>
            <a:ext cx="7581053" cy="461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17115</TotalTime>
  <Words>89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1</cp:lastModifiedBy>
  <cp:revision>685</cp:revision>
  <cp:lastPrinted>2004-01-30T19:50:21Z</cp:lastPrinted>
  <dcterms:created xsi:type="dcterms:W3CDTF">2011-07-26T10:49:18Z</dcterms:created>
  <dcterms:modified xsi:type="dcterms:W3CDTF">2020-04-12T05:04:18Z</dcterms:modified>
</cp:coreProperties>
</file>