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9"/>
  </p:notesMasterIdLst>
  <p:handoutMasterIdLst>
    <p:handoutMasterId r:id="rId20"/>
  </p:handoutMasterIdLst>
  <p:sldIdLst>
    <p:sldId id="385" r:id="rId3"/>
    <p:sldId id="401" r:id="rId4"/>
    <p:sldId id="390" r:id="rId5"/>
    <p:sldId id="387" r:id="rId6"/>
    <p:sldId id="434" r:id="rId7"/>
    <p:sldId id="435" r:id="rId8"/>
    <p:sldId id="436" r:id="rId9"/>
    <p:sldId id="430" r:id="rId10"/>
    <p:sldId id="433" r:id="rId11"/>
    <p:sldId id="411" r:id="rId12"/>
    <p:sldId id="420" r:id="rId13"/>
    <p:sldId id="412" r:id="rId14"/>
    <p:sldId id="421" r:id="rId15"/>
    <p:sldId id="413" r:id="rId16"/>
    <p:sldId id="422" r:id="rId17"/>
    <p:sldId id="392" r:id="rId18"/>
  </p:sldIdLst>
  <p:sldSz cx="12195175" cy="6859588"/>
  <p:notesSz cx="6858000" cy="9144000"/>
  <p:defaultTextStyle>
    <a:defPPr>
      <a:defRPr lang="zh-CN"/>
    </a:defPPr>
    <a:lvl1pPr marL="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340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6165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99565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2965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6573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9913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32530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65295" algn="l" defTabSz="10661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牟 楠轲" initials="牟" lastIdx="1" clrIdx="0"/>
  <p:cmAuthor id="2" name="HUAWEI" initials="H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C3A"/>
    <a:srgbClr val="F79646"/>
    <a:srgbClr val="FEBB08"/>
    <a:srgbClr val="EDB74F"/>
    <a:srgbClr val="D94343"/>
    <a:srgbClr val="16A77C"/>
    <a:srgbClr val="026BB8"/>
    <a:srgbClr val="4A3C94"/>
    <a:srgbClr val="E52323"/>
    <a:srgbClr val="026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 autoAdjust="0"/>
    <p:restoredTop sz="92473" autoAdjust="0"/>
  </p:normalViewPr>
  <p:slideViewPr>
    <p:cSldViewPr>
      <p:cViewPr>
        <p:scale>
          <a:sx n="98" d="100"/>
          <a:sy n="98" d="100"/>
        </p:scale>
        <p:origin x="1692" y="-468"/>
      </p:cViewPr>
      <p:guideLst>
        <p:guide orient="horz" pos="20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C60A-8CFA-4CAF-9570-F6C69DC5B3D6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91136-8E9D-46CE-B7E6-7EDB8E602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52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DFF31-CDAD-4458-9FD0-370B85967D7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FBB5C-7657-4265-B7C8-55986B043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7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file:///C:\Users\1V994W2\Documents\Tencent%20Files\574576071\FileRecv\&#25340;&#35013;&#32032;&#26448;\&#21830;&#21153;&#25968;&#25454;-10\\09\subject_holdright_10,229,240_0_staid_full_0.png" TargetMode="Externa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15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8.png"/><Relationship Id="rId5" Type="http://schemas.openxmlformats.org/officeDocument/2006/relationships/tags" Target="../tags/tag21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tags" Target="../tags/tag26.xml"/><Relationship Id="rId7" Type="http://schemas.openxmlformats.org/officeDocument/2006/relationships/image" Target="../media/image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3.xml"/><Relationship Id="rId10" Type="http://schemas.openxmlformats.org/officeDocument/2006/relationships/image" Target="../media/image7.png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1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7.png"/><Relationship Id="rId5" Type="http://schemas.openxmlformats.org/officeDocument/2006/relationships/tags" Target="../tags/tag51.xml"/><Relationship Id="rId10" Type="http://schemas.openxmlformats.org/officeDocument/2006/relationships/image" Target="file:///C:\Users\1V994W2\Documents\Tencent%20Files\574576071\FileRecv\&#25340;&#35013;&#32032;&#26448;\&#21830;&#21153;&#25968;&#25454;-10\\09\subject_holdright_10,229,240_0_staid_full_0.png" TargetMode="External"/><Relationship Id="rId4" Type="http://schemas.openxmlformats.org/officeDocument/2006/relationships/tags" Target="../tags/tag50.xml"/><Relationship Id="rId9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8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61.xml"/><Relationship Id="rId10" Type="http://schemas.openxmlformats.org/officeDocument/2006/relationships/image" Target="../media/image7.png"/><Relationship Id="rId4" Type="http://schemas.openxmlformats.org/officeDocument/2006/relationships/tags" Target="../tags/tag60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8.png"/><Relationship Id="rId5" Type="http://schemas.openxmlformats.org/officeDocument/2006/relationships/tags" Target="../tags/tag69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68.xml"/><Relationship Id="rId9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76.xml"/><Relationship Id="rId10" Type="http://schemas.openxmlformats.org/officeDocument/2006/relationships/image" Target="../media/image8.png"/><Relationship Id="rId4" Type="http://schemas.openxmlformats.org/officeDocument/2006/relationships/tags" Target="../tags/tag75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7.png"/><Relationship Id="rId5" Type="http://schemas.openxmlformats.org/officeDocument/2006/relationships/tags" Target="../tags/tag82.xml"/><Relationship Id="rId10" Type="http://schemas.openxmlformats.org/officeDocument/2006/relationships/image" Target="file:///C:\Users\1V994W2\Documents\Tencent%20Files\574576071\FileRecv\&#25340;&#35013;&#32032;&#26448;\&#21830;&#21153;&#25968;&#25454;-10\\09\subject_holdright_10,229,240_0_staid_full_0.png" TargetMode="External"/><Relationship Id="rId4" Type="http://schemas.openxmlformats.org/officeDocument/2006/relationships/tags" Target="../tags/tag81.xml"/><Relationship Id="rId9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89.xml"/><Relationship Id="rId10" Type="http://schemas.openxmlformats.org/officeDocument/2006/relationships/image" Target="../media/image8.png"/><Relationship Id="rId4" Type="http://schemas.openxmlformats.org/officeDocument/2006/relationships/tags" Target="../tags/tag88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8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5.xml"/><Relationship Id="rId10" Type="http://schemas.openxmlformats.org/officeDocument/2006/relationships/image" Target="../media/image7.png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3.xml"/><Relationship Id="rId10" Type="http://schemas.openxmlformats.org/officeDocument/2006/relationships/image" Target="../media/image7.png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8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7.png"/><Relationship Id="rId5" Type="http://schemas.openxmlformats.org/officeDocument/2006/relationships/tags" Target="../tags/tag11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8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7.png"/><Relationship Id="rId5" Type="http://schemas.openxmlformats.org/officeDocument/2006/relationships/tags" Target="../tags/tag12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7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image" Target="../media/image8.png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8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0.xml"/><Relationship Id="rId10" Type="http://schemas.openxmlformats.org/officeDocument/2006/relationships/image" Target="../media/image10.png"/><Relationship Id="rId4" Type="http://schemas.openxmlformats.org/officeDocument/2006/relationships/tags" Target="../tags/tag139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28"/>
          <p:cNvSpPr/>
          <p:nvPr userDrawn="1"/>
        </p:nvSpPr>
        <p:spPr>
          <a:xfrm rot="19693721">
            <a:off x="9947025" y="4960457"/>
            <a:ext cx="3040468" cy="215636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71000">
                <a:srgbClr val="7242CA"/>
              </a:gs>
              <a:gs pos="0">
                <a:srgbClr val="4D3F96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1"/>
          <p:cNvSpPr/>
          <p:nvPr userDrawn="1"/>
        </p:nvSpPr>
        <p:spPr>
          <a:xfrm rot="19693721" flipH="1" flipV="1">
            <a:off x="-606272" y="-297771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71000">
                <a:srgbClr val="7B56D8"/>
              </a:gs>
              <a:gs pos="0">
                <a:srgbClr val="4B3D9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1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FEBB08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0">
                <a:srgbClr val="EDB74F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5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EDB74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9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EDB74F"/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bg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9" y="1192673"/>
            <a:ext cx="5487829" cy="4473924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9800603" y="4297206"/>
            <a:ext cx="1756232" cy="409016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>
            <a:lvl1pPr marL="342900" marR="0" indent="-342900" algn="r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9800603" y="4819272"/>
            <a:ext cx="1756232" cy="409016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>
            <a:lvl1pPr marL="342900" marR="0" indent="-342900" algn="r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9" name="任意多边形 5"/>
          <p:cNvSpPr/>
          <p:nvPr userDrawn="1">
            <p:custDataLst>
              <p:tags r:id="rId8"/>
            </p:custDataLst>
          </p:nvPr>
        </p:nvSpPr>
        <p:spPr>
          <a:xfrm flipH="1">
            <a:off x="10305558" y="1630982"/>
            <a:ext cx="1251276" cy="2415352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482499" y="2071119"/>
            <a:ext cx="4826622" cy="97109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6481863" y="3246722"/>
            <a:ext cx="4827257" cy="3702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9435" indent="0" algn="ctr">
              <a:buNone/>
            </a:lvl5pPr>
            <a:lvl6pPr marL="2286635" indent="0" algn="ctr">
              <a:buNone/>
            </a:lvl6pPr>
            <a:lvl7pPr marL="2743835" indent="0" algn="ctr">
              <a:buNone/>
            </a:lvl7pPr>
            <a:lvl8pPr marL="3201035" indent="0" algn="ctr">
              <a:buNone/>
            </a:lvl8pPr>
            <a:lvl9pPr marL="3658235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056" y="443316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056" y="952684"/>
            <a:ext cx="10855063" cy="5389905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259"/>
            <a:ext cx="2492964" cy="406475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207971" y="3590637"/>
            <a:ext cx="5684730" cy="97173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056" y="443316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70104" y="952684"/>
            <a:ext cx="5284618" cy="5389905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40502" y="952684"/>
            <a:ext cx="5284618" cy="5389905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056" y="443316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70104" y="952684"/>
            <a:ext cx="5284618" cy="381074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70099" y="1406785"/>
            <a:ext cx="5284576" cy="4935666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7374" y="952684"/>
            <a:ext cx="5284618" cy="38107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7374" y="1406785"/>
            <a:ext cx="5284618" cy="4935666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71000">
                <a:srgbClr val="7B52C6"/>
              </a:gs>
              <a:gs pos="0">
                <a:srgbClr val="4A3C9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71000">
                <a:srgbClr val="673BB9"/>
              </a:gs>
              <a:gs pos="0">
                <a:srgbClr val="4A3C9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33" y="1640066"/>
            <a:ext cx="4390263" cy="357914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7315200" cy="685927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955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70056" y="443312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104" y="443316"/>
            <a:ext cx="10855063" cy="442046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70104" y="952684"/>
            <a:ext cx="5284618" cy="5389905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803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40550" y="952684"/>
            <a:ext cx="5284618" cy="5389905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3888" y="952684"/>
            <a:ext cx="951232" cy="5389905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70099" y="952676"/>
            <a:ext cx="9830660" cy="5389905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70104" y="952684"/>
            <a:ext cx="10855063" cy="5389905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1192673"/>
            <a:ext cx="5487829" cy="447392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995939" y="2556983"/>
            <a:ext cx="4360410" cy="370274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995304" y="3129859"/>
            <a:ext cx="4361045" cy="1172427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70056" y="443312"/>
            <a:ext cx="10855063" cy="44204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151" y="303865"/>
            <a:ext cx="11610874" cy="625153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934" y="1249431"/>
            <a:ext cx="9628907" cy="723734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447" y="2164001"/>
            <a:ext cx="9629107" cy="3445838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5859" cy="685927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352" y="770543"/>
            <a:ext cx="3961031" cy="882163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953" y="1764327"/>
            <a:ext cx="3957430" cy="4093958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2528" y="770081"/>
            <a:ext cx="6481688" cy="5088879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5175" cy="2664826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159" y="781345"/>
            <a:ext cx="10979258" cy="626516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159" y="1659907"/>
            <a:ext cx="10978833" cy="828153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935" y="2808520"/>
            <a:ext cx="10968456" cy="3431435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4A3C9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29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71000">
                <a:srgbClr val="7242D4"/>
              </a:gs>
              <a:gs pos="0">
                <a:srgbClr val="4A3C9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9902"/>
            <a:ext cx="12195175" cy="182936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278" cy="72331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0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958" y="669724"/>
            <a:ext cx="10979258" cy="565305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995" y="1681511"/>
            <a:ext cx="10993662" cy="3211795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155" y="5181359"/>
            <a:ext cx="11004465" cy="101178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5175" cy="91456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7" y="6135955"/>
            <a:ext cx="720278" cy="72331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5955"/>
            <a:ext cx="720278" cy="7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751" y="237644"/>
            <a:ext cx="11040474" cy="44204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751" y="1663508"/>
            <a:ext cx="5343791" cy="289493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4026" y="1663508"/>
            <a:ext cx="5368998" cy="2894936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549" y="4817692"/>
            <a:ext cx="5343791" cy="781345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4828" y="4814091"/>
            <a:ext cx="5368998" cy="781345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868"/>
            <a:ext cx="12195175" cy="495153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550" y="5231813"/>
            <a:ext cx="1620624" cy="162745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1813"/>
            <a:ext cx="1620624" cy="1627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3197" y="1339448"/>
            <a:ext cx="9146381" cy="2387242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971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7072" y="6351009"/>
            <a:ext cx="3961031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42" y="6351009"/>
            <a:ext cx="2700703" cy="316859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809" y="3863515"/>
            <a:ext cx="9146381" cy="1656307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2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026BB8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14CD68"/>
              </a:gs>
              <a:gs pos="100000">
                <a:srgbClr val="035C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0">
                <a:srgbClr val="14CD68"/>
              </a:gs>
              <a:gs pos="100000">
                <a:srgbClr val="035C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3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16A77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9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14CD68"/>
              </a:gs>
              <a:gs pos="100000">
                <a:srgbClr val="035C7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4" name="组合 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任意多边形: 形状 28"/>
          <p:cNvSpPr/>
          <p:nvPr userDrawn="1"/>
        </p:nvSpPr>
        <p:spPr>
          <a:xfrm rot="1906279" flipH="1">
            <a:off x="-2307867" y="1732010"/>
            <a:ext cx="8381710" cy="5944488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FE4444"/>
              </a:gs>
              <a:gs pos="100000">
                <a:srgbClr val="832B2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 userDrawn="1"/>
        </p:nvSpPr>
        <p:spPr>
          <a:xfrm rot="1906279" flipV="1">
            <a:off x="10230282" y="-297772"/>
            <a:ext cx="2617511" cy="1557988"/>
          </a:xfrm>
          <a:custGeom>
            <a:avLst/>
            <a:gdLst>
              <a:gd name="connsiteX0" fmla="*/ 1652597 w 2617511"/>
              <a:gd name="connsiteY0" fmla="*/ 1557988 h 1557988"/>
              <a:gd name="connsiteX1" fmla="*/ 0 w 2617511"/>
              <a:gd name="connsiteY1" fmla="*/ 534479 h 1557988"/>
              <a:gd name="connsiteX2" fmla="*/ 0 w 2617511"/>
              <a:gd name="connsiteY2" fmla="*/ 528130 h 1557988"/>
              <a:gd name="connsiteX3" fmla="*/ 528131 w 2617511"/>
              <a:gd name="connsiteY3" fmla="*/ 0 h 1557988"/>
              <a:gd name="connsiteX4" fmla="*/ 2617511 w 2617511"/>
              <a:gd name="connsiteY4" fmla="*/ 0 h 15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7511" h="1557988">
                <a:moveTo>
                  <a:pt x="1652597" y="1557988"/>
                </a:moveTo>
                <a:lnTo>
                  <a:pt x="0" y="534479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lnTo>
                  <a:pt x="2617511" y="0"/>
                </a:lnTo>
                <a:close/>
              </a:path>
            </a:pathLst>
          </a:custGeom>
          <a:gradFill flip="none" rotWithShape="1">
            <a:gsLst>
              <a:gs pos="0">
                <a:srgbClr val="FE4444"/>
              </a:gs>
              <a:gs pos="100000">
                <a:srgbClr val="832B2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五星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" y="1369695"/>
            <a:ext cx="5626735" cy="5739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2" grpId="0" bldLvl="0" animBg="1"/>
    </p:bld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4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714480" y="6478905"/>
            <a:ext cx="480060" cy="263525"/>
          </a:xfrm>
          <a:prstGeom prst="rect">
            <a:avLst/>
          </a:prstGeom>
          <a:solidFill>
            <a:srgbClr val="D9434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1760200" y="6478905"/>
            <a:ext cx="434975" cy="242570"/>
          </a:xfrm>
        </p:spPr>
        <p:txBody>
          <a:bodyPr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j-lt"/>
                <a:cs typeface="+mj-lt"/>
              </a:defRPr>
            </a:lvl1pPr>
          </a:lstStyle>
          <a:p>
            <a:endParaRPr lang="zh-CN" altLang="en-US"/>
          </a:p>
        </p:txBody>
      </p:sp>
      <p:sp>
        <p:nvSpPr>
          <p:cNvPr id="9" name="任意多边形: 形状 28"/>
          <p:cNvSpPr/>
          <p:nvPr userDrawn="1"/>
        </p:nvSpPr>
        <p:spPr>
          <a:xfrm rot="19693721" flipH="1" flipV="1">
            <a:off x="-193040" y="-66040"/>
            <a:ext cx="675640" cy="479425"/>
          </a:xfrm>
          <a:custGeom>
            <a:avLst/>
            <a:gdLst>
              <a:gd name="connsiteX0" fmla="*/ 3040468 w 3040468"/>
              <a:gd name="connsiteY0" fmla="*/ 0 h 2156365"/>
              <a:gd name="connsiteX1" fmla="*/ 1704959 w 3040468"/>
              <a:gd name="connsiteY1" fmla="*/ 2156365 h 2156365"/>
              <a:gd name="connsiteX2" fmla="*/ 0 w 3040468"/>
              <a:gd name="connsiteY2" fmla="*/ 1100426 h 2156365"/>
              <a:gd name="connsiteX3" fmla="*/ 0 w 3040468"/>
              <a:gd name="connsiteY3" fmla="*/ 528130 h 2156365"/>
              <a:gd name="connsiteX4" fmla="*/ 528131 w 3040468"/>
              <a:gd name="connsiteY4" fmla="*/ 0 h 21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0468" h="2156365">
                <a:moveTo>
                  <a:pt x="3040468" y="0"/>
                </a:moveTo>
                <a:lnTo>
                  <a:pt x="1704959" y="2156365"/>
                </a:lnTo>
                <a:lnTo>
                  <a:pt x="0" y="1100426"/>
                </a:lnTo>
                <a:lnTo>
                  <a:pt x="0" y="528130"/>
                </a:lnTo>
                <a:cubicBezTo>
                  <a:pt x="0" y="236452"/>
                  <a:pt x="236452" y="0"/>
                  <a:pt x="528131" y="0"/>
                </a:cubicBezTo>
                <a:close/>
              </a:path>
            </a:pathLst>
          </a:custGeom>
          <a:gradFill flip="none" rotWithShape="1">
            <a:gsLst>
              <a:gs pos="0">
                <a:srgbClr val="E30000"/>
              </a:gs>
              <a:gs pos="100000">
                <a:srgbClr val="76030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106616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050" indent="-40005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6140" indent="-333375" algn="l" defTabSz="1066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865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66265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030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2430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65830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98595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31995" indent="-266700" algn="l" defTabSz="10661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165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2965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573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913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2530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5295" algn="l" defTabSz="10661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70056" y="443312"/>
            <a:ext cx="10855063" cy="442046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70056" y="961576"/>
            <a:ext cx="10855063" cy="53899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971" y="6351009"/>
            <a:ext cx="2700703" cy="3168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7072" y="6351009"/>
            <a:ext cx="3961031" cy="3168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2842" y="6351009"/>
            <a:ext cx="2700703" cy="3168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803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rapidbbs.cn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3" Type="http://schemas.openxmlformats.org/officeDocument/2006/relationships/tags" Target="../tags/tag146.xml"/><Relationship Id="rId21" Type="http://schemas.openxmlformats.org/officeDocument/2006/relationships/slideLayout" Target="../slideLayouts/slideLayout20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image" Target="../media/image12.png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65760" y="2817495"/>
            <a:ext cx="10028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个人转正述职报告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25921" y="5572732"/>
            <a:ext cx="3529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星柒玩 玩新奇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27203" y="2000625"/>
            <a:ext cx="539670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150" dirty="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WORK REPORT</a:t>
            </a:r>
          </a:p>
        </p:txBody>
      </p:sp>
      <p:pic>
        <p:nvPicPr>
          <p:cNvPr id="3" name="图片 2" descr="颜色色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2817495"/>
            <a:ext cx="2016125" cy="93980"/>
          </a:xfrm>
          <a:prstGeom prst="rect">
            <a:avLst/>
          </a:prstGeom>
        </p:spPr>
      </p:pic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0" y="441960"/>
            <a:ext cx="1851025" cy="728980"/>
          </a:xfrm>
          <a:prstGeom prst="rect">
            <a:avLst/>
          </a:prstGeom>
        </p:spPr>
      </p:pic>
      <p:pic>
        <p:nvPicPr>
          <p:cNvPr id="2" name="图片 1" descr="游戏手柄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60" y="5596890"/>
            <a:ext cx="342900" cy="281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 userDrawn="1"/>
        </p:nvSpPr>
        <p:spPr>
          <a:xfrm>
            <a:off x="2565400" y="574295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i="1" spc="-150" dirty="0">
                <a:solidFill>
                  <a:schemeClr val="bg1">
                    <a:lumMod val="85000"/>
                  </a:schemeClr>
                </a:solidFill>
                <a:latin typeface="字魂143号-正酷超级黑" panose="00000500000000000000" pitchFamily="2" charset="-122"/>
                <a:ea typeface="字魂143号-正酷超级黑" panose="00000500000000000000" pitchFamily="2" charset="-122"/>
              </a:rPr>
              <a:t>BUSINESS</a:t>
            </a:r>
            <a:endParaRPr lang="zh-CN" altLang="en-US" sz="1200" i="1" spc="-150" dirty="0">
              <a:solidFill>
                <a:schemeClr val="bg1">
                  <a:lumMod val="85000"/>
                </a:schemeClr>
              </a:solidFill>
              <a:latin typeface="字魂143号-正酷超级黑" panose="00000500000000000000" pitchFamily="2" charset="-122"/>
              <a:ea typeface="字魂143号-正酷超级黑" panose="000005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88355" y="2012373"/>
            <a:ext cx="26302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263AA"/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02.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6733515" y="2922328"/>
            <a:ext cx="51402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63500" y="3949123"/>
            <a:ext cx="62484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>
                    <a:alpha val="42000"/>
                  </a:schemeClr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PART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255000" y="2654300"/>
            <a:ext cx="32131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880" y="70485"/>
            <a:ext cx="1851025" cy="72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11</a:t>
            </a:fld>
            <a:endParaRPr lang="zh-CN" altLang="en-US" sz="900" b="1" smtClean="0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55" y="1516380"/>
            <a:ext cx="5339715" cy="3826510"/>
          </a:xfrm>
          <a:prstGeom prst="rect">
            <a:avLst/>
          </a:prstGeom>
          <a:effectLst>
            <a:outerShdw blurRad="431800" dist="203200" dir="2700000" algn="tl" rotWithShape="0">
              <a:prstClr val="black">
                <a:alpha val="27000"/>
              </a:prst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1829435" y="3594100"/>
            <a:ext cx="15151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   势：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2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85925" y="1365885"/>
            <a:ext cx="1658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cs typeface="+mn-ea"/>
                <a:sym typeface="+mn-lt"/>
              </a:rPr>
              <a:t>优     势：</a:t>
            </a: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499640" y="944577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434332" y="3075004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 userDrawn="1"/>
        </p:nvSpPr>
        <p:spPr>
          <a:xfrm>
            <a:off x="2565400" y="574295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i="1" spc="-150" dirty="0">
                <a:solidFill>
                  <a:schemeClr val="bg1">
                    <a:lumMod val="85000"/>
                  </a:schemeClr>
                </a:solidFill>
                <a:latin typeface="字魂143号-正酷超级黑" panose="00000500000000000000" pitchFamily="2" charset="-122"/>
                <a:ea typeface="字魂143号-正酷超级黑" panose="00000500000000000000" pitchFamily="2" charset="-122"/>
              </a:rPr>
              <a:t>BUSINESS</a:t>
            </a:r>
            <a:endParaRPr lang="zh-CN" altLang="en-US" sz="1200" i="1" spc="-150" dirty="0">
              <a:solidFill>
                <a:schemeClr val="bg1">
                  <a:lumMod val="85000"/>
                </a:schemeClr>
              </a:solidFill>
              <a:latin typeface="字魂143号-正酷超级黑" panose="00000500000000000000" pitchFamily="2" charset="-122"/>
              <a:ea typeface="字魂143号-正酷超级黑" panose="000005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88355" y="2012373"/>
            <a:ext cx="26302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EA978"/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03.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6733515" y="2933123"/>
            <a:ext cx="51402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63500" y="3949123"/>
            <a:ext cx="62484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>
                    <a:alpha val="42000"/>
                  </a:schemeClr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PART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255000" y="2654300"/>
            <a:ext cx="32131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0" y="54610"/>
            <a:ext cx="1851025" cy="72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13</a:t>
            </a:fld>
            <a:endParaRPr lang="zh-CN" altLang="en-US" sz="900" b="1" smtClean="0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163558"/>
            <a:ext cx="12218267" cy="5722620"/>
          </a:xfrm>
          <a:prstGeom prst="rect">
            <a:avLst/>
          </a:prstGeom>
          <a:solidFill>
            <a:srgbClr val="0EA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" name="Group 1"/>
          <p:cNvGrpSpPr/>
          <p:nvPr/>
        </p:nvGrpSpPr>
        <p:grpSpPr>
          <a:xfrm>
            <a:off x="9618980" y="1356541"/>
            <a:ext cx="1942160" cy="2568583"/>
            <a:chOff x="962025" y="1456236"/>
            <a:chExt cx="1942160" cy="2568583"/>
          </a:xfrm>
        </p:grpSpPr>
        <p:sp>
          <p:nvSpPr>
            <p:cNvPr id="8" name="Oval 7">
              <a:hlinkClick r:id="rId2"/>
            </p:cNvPr>
            <p:cNvSpPr/>
            <p:nvPr/>
          </p:nvSpPr>
          <p:spPr>
            <a:xfrm>
              <a:off x="962025" y="1456236"/>
              <a:ext cx="1942160" cy="1942160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5" name="Straight Connector 2"/>
            <p:cNvCxnSpPr/>
            <p:nvPr/>
          </p:nvCxnSpPr>
          <p:spPr>
            <a:xfrm flipV="1">
              <a:off x="1487418" y="4024818"/>
              <a:ext cx="891374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090930" y="4728210"/>
            <a:ext cx="733552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个人对在团队工作的体会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864235" y="1560195"/>
            <a:ext cx="733552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加入</a:t>
            </a:r>
            <a:r>
              <a:rPr lang="en-US" altLang="zh-CN" sz="2000" dirty="0" smtClean="0">
                <a:solidFill>
                  <a:schemeClr val="bg1"/>
                </a:solidFill>
                <a:sym typeface="+mn-ea"/>
              </a:rPr>
              <a:t>XX</a:t>
            </a: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项目组的主要工作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内容</a:t>
            </a:r>
            <a:endParaRPr lang="zh-CN" altLang="en-US" sz="2000" dirty="0"/>
          </a:p>
          <a:p>
            <a:pPr algn="l">
              <a:lnSpc>
                <a:spcPct val="150000"/>
              </a:lnSpc>
            </a:pP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Freeform 53"/>
          <p:cNvSpPr>
            <a:spLocks noEditPoints="1"/>
          </p:cNvSpPr>
          <p:nvPr/>
        </p:nvSpPr>
        <p:spPr bwMode="auto">
          <a:xfrm>
            <a:off x="348615" y="1419860"/>
            <a:ext cx="453390" cy="532130"/>
          </a:xfrm>
          <a:custGeom>
            <a:avLst/>
            <a:gdLst>
              <a:gd name="T0" fmla="*/ 27700 w 98"/>
              <a:gd name="T1" fmla="*/ 73602 h 88"/>
              <a:gd name="T2" fmla="*/ 18467 w 98"/>
              <a:gd name="T3" fmla="*/ 64402 h 88"/>
              <a:gd name="T4" fmla="*/ 18467 w 98"/>
              <a:gd name="T5" fmla="*/ 33734 h 88"/>
              <a:gd name="T6" fmla="*/ 27700 w 98"/>
              <a:gd name="T7" fmla="*/ 24534 h 88"/>
              <a:gd name="T8" fmla="*/ 58478 w 98"/>
              <a:gd name="T9" fmla="*/ 24534 h 88"/>
              <a:gd name="T10" fmla="*/ 67712 w 98"/>
              <a:gd name="T11" fmla="*/ 33734 h 88"/>
              <a:gd name="T12" fmla="*/ 67712 w 98"/>
              <a:gd name="T13" fmla="*/ 64402 h 88"/>
              <a:gd name="T14" fmla="*/ 58478 w 98"/>
              <a:gd name="T15" fmla="*/ 73602 h 88"/>
              <a:gd name="T16" fmla="*/ 27700 w 98"/>
              <a:gd name="T17" fmla="*/ 73602 h 88"/>
              <a:gd name="T18" fmla="*/ 49245 w 98"/>
              <a:gd name="T19" fmla="*/ 0 h 88"/>
              <a:gd name="T20" fmla="*/ 40011 w 98"/>
              <a:gd name="T21" fmla="*/ 0 h 88"/>
              <a:gd name="T22" fmla="*/ 0 w 98"/>
              <a:gd name="T23" fmla="*/ 30668 h 88"/>
              <a:gd name="T24" fmla="*/ 0 w 98"/>
              <a:gd name="T25" fmla="*/ 239207 h 88"/>
              <a:gd name="T26" fmla="*/ 40011 w 98"/>
              <a:gd name="T27" fmla="*/ 269875 h 88"/>
              <a:gd name="T28" fmla="*/ 49245 w 98"/>
              <a:gd name="T29" fmla="*/ 269875 h 88"/>
              <a:gd name="T30" fmla="*/ 89256 w 98"/>
              <a:gd name="T31" fmla="*/ 239207 h 88"/>
              <a:gd name="T32" fmla="*/ 89256 w 98"/>
              <a:gd name="T33" fmla="*/ 30668 h 88"/>
              <a:gd name="T34" fmla="*/ 49245 w 98"/>
              <a:gd name="T35" fmla="*/ 0 h 88"/>
              <a:gd name="T36" fmla="*/ 135423 w 98"/>
              <a:gd name="T37" fmla="*/ 73602 h 88"/>
              <a:gd name="T38" fmla="*/ 126190 w 98"/>
              <a:gd name="T39" fmla="*/ 64402 h 88"/>
              <a:gd name="T40" fmla="*/ 126190 w 98"/>
              <a:gd name="T41" fmla="*/ 33734 h 88"/>
              <a:gd name="T42" fmla="*/ 135423 w 98"/>
              <a:gd name="T43" fmla="*/ 24534 h 88"/>
              <a:gd name="T44" fmla="*/ 166202 w 98"/>
              <a:gd name="T45" fmla="*/ 24534 h 88"/>
              <a:gd name="T46" fmla="*/ 172357 w 98"/>
              <a:gd name="T47" fmla="*/ 33734 h 88"/>
              <a:gd name="T48" fmla="*/ 172357 w 98"/>
              <a:gd name="T49" fmla="*/ 64402 h 88"/>
              <a:gd name="T50" fmla="*/ 166202 w 98"/>
              <a:gd name="T51" fmla="*/ 73602 h 88"/>
              <a:gd name="T52" fmla="*/ 135423 w 98"/>
              <a:gd name="T53" fmla="*/ 73602 h 88"/>
              <a:gd name="T54" fmla="*/ 156968 w 98"/>
              <a:gd name="T55" fmla="*/ 0 h 88"/>
              <a:gd name="T56" fmla="*/ 144657 w 98"/>
              <a:gd name="T57" fmla="*/ 0 h 88"/>
              <a:gd name="T58" fmla="*/ 107723 w 98"/>
              <a:gd name="T59" fmla="*/ 30668 h 88"/>
              <a:gd name="T60" fmla="*/ 107723 w 98"/>
              <a:gd name="T61" fmla="*/ 239207 h 88"/>
              <a:gd name="T62" fmla="*/ 144657 w 98"/>
              <a:gd name="T63" fmla="*/ 269875 h 88"/>
              <a:gd name="T64" fmla="*/ 156968 w 98"/>
              <a:gd name="T65" fmla="*/ 269875 h 88"/>
              <a:gd name="T66" fmla="*/ 193902 w 98"/>
              <a:gd name="T67" fmla="*/ 239207 h 88"/>
              <a:gd name="T68" fmla="*/ 193902 w 98"/>
              <a:gd name="T69" fmla="*/ 30668 h 88"/>
              <a:gd name="T70" fmla="*/ 156968 w 98"/>
              <a:gd name="T71" fmla="*/ 0 h 88"/>
              <a:gd name="T72" fmla="*/ 240069 w 98"/>
              <a:gd name="T73" fmla="*/ 73602 h 88"/>
              <a:gd name="T74" fmla="*/ 230835 w 98"/>
              <a:gd name="T75" fmla="*/ 64402 h 88"/>
              <a:gd name="T76" fmla="*/ 230835 w 98"/>
              <a:gd name="T77" fmla="*/ 33734 h 88"/>
              <a:gd name="T78" fmla="*/ 240069 w 98"/>
              <a:gd name="T79" fmla="*/ 24534 h 88"/>
              <a:gd name="T80" fmla="*/ 270847 w 98"/>
              <a:gd name="T81" fmla="*/ 24534 h 88"/>
              <a:gd name="T82" fmla="*/ 280080 w 98"/>
              <a:gd name="T83" fmla="*/ 33734 h 88"/>
              <a:gd name="T84" fmla="*/ 280080 w 98"/>
              <a:gd name="T85" fmla="*/ 64402 h 88"/>
              <a:gd name="T86" fmla="*/ 270847 w 98"/>
              <a:gd name="T87" fmla="*/ 73602 h 88"/>
              <a:gd name="T88" fmla="*/ 240069 w 98"/>
              <a:gd name="T89" fmla="*/ 73602 h 88"/>
              <a:gd name="T90" fmla="*/ 261614 w 98"/>
              <a:gd name="T91" fmla="*/ 0 h 88"/>
              <a:gd name="T92" fmla="*/ 252380 w 98"/>
              <a:gd name="T93" fmla="*/ 0 h 88"/>
              <a:gd name="T94" fmla="*/ 212369 w 98"/>
              <a:gd name="T95" fmla="*/ 30668 h 88"/>
              <a:gd name="T96" fmla="*/ 212369 w 98"/>
              <a:gd name="T97" fmla="*/ 239207 h 88"/>
              <a:gd name="T98" fmla="*/ 252380 w 98"/>
              <a:gd name="T99" fmla="*/ 269875 h 88"/>
              <a:gd name="T100" fmla="*/ 261614 w 98"/>
              <a:gd name="T101" fmla="*/ 269875 h 88"/>
              <a:gd name="T102" fmla="*/ 301625 w 98"/>
              <a:gd name="T103" fmla="*/ 239207 h 88"/>
              <a:gd name="T104" fmla="*/ 301625 w 98"/>
              <a:gd name="T105" fmla="*/ 30668 h 88"/>
              <a:gd name="T106" fmla="*/ 261614 w 98"/>
              <a:gd name="T107" fmla="*/ 0 h 8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8" h="88">
                <a:moveTo>
                  <a:pt x="9" y="24"/>
                </a:moveTo>
                <a:cubicBezTo>
                  <a:pt x="8" y="24"/>
                  <a:pt x="6" y="23"/>
                  <a:pt x="6" y="2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9"/>
                  <a:pt x="8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1" y="8"/>
                  <a:pt x="22" y="9"/>
                  <a:pt x="22" y="1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3"/>
                  <a:pt x="21" y="24"/>
                  <a:pt x="19" y="24"/>
                </a:cubicBezTo>
                <a:cubicBezTo>
                  <a:pt x="9" y="24"/>
                  <a:pt x="9" y="24"/>
                  <a:pt x="9" y="24"/>
                </a:cubicBezTo>
                <a:moveTo>
                  <a:pt x="16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3"/>
                  <a:pt x="0" y="1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5"/>
                  <a:pt x="6" y="88"/>
                  <a:pt x="13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23" y="88"/>
                  <a:pt x="29" y="85"/>
                  <a:pt x="29" y="78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3"/>
                  <a:pt x="23" y="0"/>
                  <a:pt x="16" y="0"/>
                </a:cubicBezTo>
                <a:moveTo>
                  <a:pt x="44" y="24"/>
                </a:moveTo>
                <a:cubicBezTo>
                  <a:pt x="42" y="24"/>
                  <a:pt x="41" y="23"/>
                  <a:pt x="41" y="2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2" y="8"/>
                  <a:pt x="44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6" y="9"/>
                  <a:pt x="56" y="1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3"/>
                  <a:pt x="55" y="24"/>
                  <a:pt x="54" y="24"/>
                </a:cubicBezTo>
                <a:cubicBezTo>
                  <a:pt x="44" y="24"/>
                  <a:pt x="44" y="24"/>
                  <a:pt x="44" y="24"/>
                </a:cubicBezTo>
                <a:moveTo>
                  <a:pt x="51" y="0"/>
                </a:moveTo>
                <a:cubicBezTo>
                  <a:pt x="47" y="0"/>
                  <a:pt x="47" y="0"/>
                  <a:pt x="47" y="0"/>
                </a:cubicBezTo>
                <a:cubicBezTo>
                  <a:pt x="40" y="0"/>
                  <a:pt x="35" y="3"/>
                  <a:pt x="35" y="10"/>
                </a:cubicBezTo>
                <a:cubicBezTo>
                  <a:pt x="35" y="78"/>
                  <a:pt x="35" y="78"/>
                  <a:pt x="35" y="78"/>
                </a:cubicBezTo>
                <a:cubicBezTo>
                  <a:pt x="35" y="85"/>
                  <a:pt x="40" y="88"/>
                  <a:pt x="47" y="88"/>
                </a:cubicBezTo>
                <a:cubicBezTo>
                  <a:pt x="51" y="88"/>
                  <a:pt x="51" y="88"/>
                  <a:pt x="51" y="88"/>
                </a:cubicBezTo>
                <a:cubicBezTo>
                  <a:pt x="58" y="88"/>
                  <a:pt x="63" y="85"/>
                  <a:pt x="63" y="78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3"/>
                  <a:pt x="58" y="0"/>
                  <a:pt x="51" y="0"/>
                </a:cubicBezTo>
                <a:moveTo>
                  <a:pt x="78" y="24"/>
                </a:moveTo>
                <a:cubicBezTo>
                  <a:pt x="77" y="24"/>
                  <a:pt x="75" y="23"/>
                  <a:pt x="75" y="21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7" y="8"/>
                  <a:pt x="78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0" y="8"/>
                  <a:pt x="91" y="9"/>
                  <a:pt x="91" y="11"/>
                </a:cubicBezTo>
                <a:cubicBezTo>
                  <a:pt x="91" y="21"/>
                  <a:pt x="91" y="21"/>
                  <a:pt x="91" y="21"/>
                </a:cubicBezTo>
                <a:cubicBezTo>
                  <a:pt x="91" y="23"/>
                  <a:pt x="90" y="24"/>
                  <a:pt x="88" y="24"/>
                </a:cubicBezTo>
                <a:cubicBezTo>
                  <a:pt x="78" y="24"/>
                  <a:pt x="78" y="24"/>
                  <a:pt x="78" y="24"/>
                </a:cubicBezTo>
                <a:moveTo>
                  <a:pt x="85" y="0"/>
                </a:moveTo>
                <a:cubicBezTo>
                  <a:pt x="82" y="0"/>
                  <a:pt x="82" y="0"/>
                  <a:pt x="82" y="0"/>
                </a:cubicBezTo>
                <a:cubicBezTo>
                  <a:pt x="75" y="0"/>
                  <a:pt x="69" y="3"/>
                  <a:pt x="69" y="10"/>
                </a:cubicBezTo>
                <a:cubicBezTo>
                  <a:pt x="69" y="78"/>
                  <a:pt x="69" y="78"/>
                  <a:pt x="69" y="78"/>
                </a:cubicBezTo>
                <a:cubicBezTo>
                  <a:pt x="69" y="85"/>
                  <a:pt x="75" y="88"/>
                  <a:pt x="82" y="88"/>
                </a:cubicBezTo>
                <a:cubicBezTo>
                  <a:pt x="85" y="88"/>
                  <a:pt x="85" y="88"/>
                  <a:pt x="85" y="88"/>
                </a:cubicBezTo>
                <a:cubicBezTo>
                  <a:pt x="92" y="88"/>
                  <a:pt x="98" y="85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3"/>
                  <a:pt x="92" y="0"/>
                  <a:pt x="8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9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5" name="Freeform 59"/>
          <p:cNvSpPr>
            <a:spLocks noEditPoints="1"/>
          </p:cNvSpPr>
          <p:nvPr/>
        </p:nvSpPr>
        <p:spPr bwMode="auto">
          <a:xfrm>
            <a:off x="348615" y="4780915"/>
            <a:ext cx="515620" cy="408940"/>
          </a:xfrm>
          <a:custGeom>
            <a:avLst/>
            <a:gdLst>
              <a:gd name="T0" fmla="*/ 39994 w 145"/>
              <a:gd name="T1" fmla="*/ 221122 h 107"/>
              <a:gd name="T2" fmla="*/ 33841 w 145"/>
              <a:gd name="T3" fmla="*/ 322470 h 107"/>
              <a:gd name="T4" fmla="*/ 89218 w 145"/>
              <a:gd name="T5" fmla="*/ 328612 h 107"/>
              <a:gd name="T6" fmla="*/ 95371 w 145"/>
              <a:gd name="T7" fmla="*/ 230336 h 107"/>
              <a:gd name="T8" fmla="*/ 286112 w 145"/>
              <a:gd name="T9" fmla="*/ 205766 h 107"/>
              <a:gd name="T10" fmla="*/ 230735 w 145"/>
              <a:gd name="T11" fmla="*/ 211909 h 107"/>
              <a:gd name="T12" fmla="*/ 239965 w 145"/>
              <a:gd name="T13" fmla="*/ 328612 h 107"/>
              <a:gd name="T14" fmla="*/ 295341 w 145"/>
              <a:gd name="T15" fmla="*/ 322470 h 107"/>
              <a:gd name="T16" fmla="*/ 286112 w 145"/>
              <a:gd name="T17" fmla="*/ 205766 h 107"/>
              <a:gd name="T18" fmla="*/ 338412 w 145"/>
              <a:gd name="T19" fmla="*/ 171984 h 107"/>
              <a:gd name="T20" fmla="*/ 329182 w 145"/>
              <a:gd name="T21" fmla="*/ 322470 h 107"/>
              <a:gd name="T22" fmla="*/ 384559 w 145"/>
              <a:gd name="T23" fmla="*/ 328612 h 107"/>
              <a:gd name="T24" fmla="*/ 393788 w 145"/>
              <a:gd name="T25" fmla="*/ 181197 h 107"/>
              <a:gd name="T26" fmla="*/ 187665 w 145"/>
              <a:gd name="T27" fmla="*/ 162770 h 107"/>
              <a:gd name="T28" fmla="*/ 132288 w 145"/>
              <a:gd name="T29" fmla="*/ 168913 h 107"/>
              <a:gd name="T30" fmla="*/ 141518 w 145"/>
              <a:gd name="T31" fmla="*/ 328612 h 107"/>
              <a:gd name="T32" fmla="*/ 193818 w 145"/>
              <a:gd name="T33" fmla="*/ 322470 h 107"/>
              <a:gd name="T34" fmla="*/ 187665 w 145"/>
              <a:gd name="T35" fmla="*/ 162770 h 107"/>
              <a:gd name="T36" fmla="*/ 436859 w 145"/>
              <a:gd name="T37" fmla="*/ 0 h 107"/>
              <a:gd name="T38" fmla="*/ 356870 w 145"/>
              <a:gd name="T39" fmla="*/ 18427 h 107"/>
              <a:gd name="T40" fmla="*/ 353794 w 145"/>
              <a:gd name="T41" fmla="*/ 30711 h 107"/>
              <a:gd name="T42" fmla="*/ 276882 w 145"/>
              <a:gd name="T43" fmla="*/ 135130 h 107"/>
              <a:gd name="T44" fmla="*/ 169206 w 145"/>
              <a:gd name="T45" fmla="*/ 42996 h 107"/>
              <a:gd name="T46" fmla="*/ 9229 w 145"/>
              <a:gd name="T47" fmla="*/ 184268 h 107"/>
              <a:gd name="T48" fmla="*/ 18459 w 145"/>
              <a:gd name="T49" fmla="*/ 208838 h 107"/>
              <a:gd name="T50" fmla="*/ 169206 w 145"/>
              <a:gd name="T51" fmla="*/ 79850 h 107"/>
              <a:gd name="T52" fmla="*/ 276882 w 145"/>
              <a:gd name="T53" fmla="*/ 171984 h 107"/>
              <a:gd name="T54" fmla="*/ 390712 w 145"/>
              <a:gd name="T55" fmla="*/ 67565 h 107"/>
              <a:gd name="T56" fmla="*/ 418400 w 145"/>
              <a:gd name="T57" fmla="*/ 92134 h 107"/>
              <a:gd name="T58" fmla="*/ 424553 w 145"/>
              <a:gd name="T59" fmla="*/ 89063 h 107"/>
              <a:gd name="T60" fmla="*/ 446088 w 145"/>
              <a:gd name="T61" fmla="*/ 9213 h 107"/>
              <a:gd name="T62" fmla="*/ 439935 w 145"/>
              <a:gd name="T63" fmla="*/ 0 h 10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5" h="107">
                <a:moveTo>
                  <a:pt x="29" y="72"/>
                </a:moveTo>
                <a:cubicBezTo>
                  <a:pt x="13" y="72"/>
                  <a:pt x="13" y="72"/>
                  <a:pt x="13" y="72"/>
                </a:cubicBezTo>
                <a:cubicBezTo>
                  <a:pt x="12" y="72"/>
                  <a:pt x="11" y="73"/>
                  <a:pt x="11" y="75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1" y="106"/>
                  <a:pt x="12" y="107"/>
                  <a:pt x="13" y="107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30" y="107"/>
                  <a:pt x="31" y="106"/>
                  <a:pt x="31" y="105"/>
                </a:cubicBezTo>
                <a:cubicBezTo>
                  <a:pt x="31" y="75"/>
                  <a:pt x="31" y="75"/>
                  <a:pt x="31" y="75"/>
                </a:cubicBezTo>
                <a:cubicBezTo>
                  <a:pt x="31" y="73"/>
                  <a:pt x="30" y="72"/>
                  <a:pt x="29" y="72"/>
                </a:cubicBezTo>
                <a:moveTo>
                  <a:pt x="93" y="67"/>
                </a:moveTo>
                <a:cubicBezTo>
                  <a:pt x="78" y="67"/>
                  <a:pt x="78" y="67"/>
                  <a:pt x="78" y="67"/>
                </a:cubicBezTo>
                <a:cubicBezTo>
                  <a:pt x="76" y="67"/>
                  <a:pt x="75" y="68"/>
                  <a:pt x="75" y="69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5" y="106"/>
                  <a:pt x="76" y="107"/>
                  <a:pt x="78" y="107"/>
                </a:cubicBezTo>
                <a:cubicBezTo>
                  <a:pt x="93" y="107"/>
                  <a:pt x="93" y="107"/>
                  <a:pt x="93" y="107"/>
                </a:cubicBezTo>
                <a:cubicBezTo>
                  <a:pt x="94" y="107"/>
                  <a:pt x="96" y="106"/>
                  <a:pt x="96" y="105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8"/>
                  <a:pt x="94" y="67"/>
                  <a:pt x="93" y="67"/>
                </a:cubicBezTo>
                <a:moveTo>
                  <a:pt x="125" y="56"/>
                </a:moveTo>
                <a:cubicBezTo>
                  <a:pt x="110" y="56"/>
                  <a:pt x="110" y="56"/>
                  <a:pt x="110" y="56"/>
                </a:cubicBezTo>
                <a:cubicBezTo>
                  <a:pt x="108" y="56"/>
                  <a:pt x="107" y="57"/>
                  <a:pt x="107" y="59"/>
                </a:cubicBezTo>
                <a:cubicBezTo>
                  <a:pt x="107" y="105"/>
                  <a:pt x="107" y="105"/>
                  <a:pt x="107" y="105"/>
                </a:cubicBezTo>
                <a:cubicBezTo>
                  <a:pt x="107" y="106"/>
                  <a:pt x="108" y="107"/>
                  <a:pt x="110" y="107"/>
                </a:cubicBezTo>
                <a:cubicBezTo>
                  <a:pt x="125" y="107"/>
                  <a:pt x="125" y="107"/>
                  <a:pt x="125" y="107"/>
                </a:cubicBezTo>
                <a:cubicBezTo>
                  <a:pt x="127" y="107"/>
                  <a:pt x="128" y="106"/>
                  <a:pt x="128" y="105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7"/>
                  <a:pt x="127" y="56"/>
                  <a:pt x="125" y="56"/>
                </a:cubicBezTo>
                <a:moveTo>
                  <a:pt x="61" y="53"/>
                </a:moveTo>
                <a:cubicBezTo>
                  <a:pt x="46" y="53"/>
                  <a:pt x="46" y="53"/>
                  <a:pt x="46" y="53"/>
                </a:cubicBezTo>
                <a:cubicBezTo>
                  <a:pt x="44" y="53"/>
                  <a:pt x="43" y="54"/>
                  <a:pt x="43" y="55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3" y="106"/>
                  <a:pt x="44" y="107"/>
                  <a:pt x="46" y="107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62" y="107"/>
                  <a:pt x="63" y="106"/>
                  <a:pt x="63" y="10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4"/>
                  <a:pt x="62" y="53"/>
                  <a:pt x="61" y="53"/>
                </a:cubicBezTo>
                <a:moveTo>
                  <a:pt x="143" y="0"/>
                </a:moveTo>
                <a:cubicBezTo>
                  <a:pt x="143" y="0"/>
                  <a:pt x="142" y="0"/>
                  <a:pt x="142" y="0"/>
                </a:cubicBezTo>
                <a:cubicBezTo>
                  <a:pt x="118" y="5"/>
                  <a:pt x="118" y="5"/>
                  <a:pt x="118" y="5"/>
                </a:cubicBezTo>
                <a:cubicBezTo>
                  <a:pt x="117" y="5"/>
                  <a:pt x="117" y="5"/>
                  <a:pt x="116" y="6"/>
                </a:cubicBezTo>
                <a:cubicBezTo>
                  <a:pt x="116" y="6"/>
                  <a:pt x="115" y="7"/>
                  <a:pt x="115" y="7"/>
                </a:cubicBezTo>
                <a:cubicBezTo>
                  <a:pt x="115" y="8"/>
                  <a:pt x="115" y="9"/>
                  <a:pt x="115" y="10"/>
                </a:cubicBezTo>
                <a:cubicBezTo>
                  <a:pt x="121" y="15"/>
                  <a:pt x="121" y="15"/>
                  <a:pt x="121" y="15"/>
                </a:cubicBezTo>
                <a:cubicBezTo>
                  <a:pt x="90" y="44"/>
                  <a:pt x="90" y="44"/>
                  <a:pt x="90" y="44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7" y="14"/>
                  <a:pt x="55" y="14"/>
                </a:cubicBezTo>
                <a:cubicBezTo>
                  <a:pt x="54" y="14"/>
                  <a:pt x="53" y="14"/>
                  <a:pt x="52" y="15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62"/>
                  <a:pt x="0" y="65"/>
                  <a:pt x="2" y="67"/>
                </a:cubicBezTo>
                <a:cubicBezTo>
                  <a:pt x="3" y="68"/>
                  <a:pt x="5" y="68"/>
                  <a:pt x="6" y="68"/>
                </a:cubicBezTo>
                <a:cubicBezTo>
                  <a:pt x="7" y="68"/>
                  <a:pt x="8" y="68"/>
                  <a:pt x="9" y="67"/>
                </a:cubicBezTo>
                <a:cubicBezTo>
                  <a:pt x="55" y="26"/>
                  <a:pt x="55" y="26"/>
                  <a:pt x="55" y="26"/>
                </a:cubicBezTo>
                <a:cubicBezTo>
                  <a:pt x="87" y="54"/>
                  <a:pt x="87" y="54"/>
                  <a:pt x="87" y="54"/>
                </a:cubicBezTo>
                <a:cubicBezTo>
                  <a:pt x="88" y="55"/>
                  <a:pt x="89" y="56"/>
                  <a:pt x="90" y="56"/>
                </a:cubicBezTo>
                <a:cubicBezTo>
                  <a:pt x="91" y="56"/>
                  <a:pt x="93" y="55"/>
                  <a:pt x="94" y="54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134" y="30"/>
                  <a:pt x="135" y="30"/>
                  <a:pt x="136" y="30"/>
                </a:cubicBezTo>
                <a:cubicBezTo>
                  <a:pt x="136" y="30"/>
                  <a:pt x="136" y="30"/>
                  <a:pt x="137" y="30"/>
                </a:cubicBezTo>
                <a:cubicBezTo>
                  <a:pt x="137" y="29"/>
                  <a:pt x="138" y="29"/>
                  <a:pt x="138" y="29"/>
                </a:cubicBezTo>
                <a:cubicBezTo>
                  <a:pt x="139" y="28"/>
                  <a:pt x="139" y="28"/>
                  <a:pt x="139" y="27"/>
                </a:cubicBezTo>
                <a:cubicBezTo>
                  <a:pt x="145" y="3"/>
                  <a:pt x="145" y="3"/>
                  <a:pt x="145" y="3"/>
                </a:cubicBezTo>
                <a:cubicBezTo>
                  <a:pt x="145" y="2"/>
                  <a:pt x="145" y="1"/>
                  <a:pt x="145" y="0"/>
                </a:cubicBezTo>
                <a:cubicBezTo>
                  <a:pt x="144" y="0"/>
                  <a:pt x="144" y="0"/>
                  <a:pt x="14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9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5280" y="554990"/>
            <a:ext cx="2348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200" dirty="0">
              <a:solidFill>
                <a:srgbClr val="0EA978"/>
              </a:solidFill>
              <a:latin typeface="Arial Black" panose="020B0A04020102020204" charset="0"/>
              <a:ea typeface="字魂143号-正酷超级黑" panose="00000500000000000000" pitchFamily="2" charset="-122"/>
              <a:cs typeface="Arial Black" panose="020B0A040201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A9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 userDrawn="1"/>
        </p:nvSpPr>
        <p:spPr>
          <a:xfrm>
            <a:off x="2565400" y="574295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i="1" spc="-150" dirty="0">
                <a:solidFill>
                  <a:schemeClr val="bg1">
                    <a:lumMod val="85000"/>
                  </a:schemeClr>
                </a:solidFill>
                <a:latin typeface="字魂143号-正酷超级黑" panose="00000500000000000000" pitchFamily="2" charset="-122"/>
                <a:ea typeface="字魂143号-正酷超级黑" panose="00000500000000000000" pitchFamily="2" charset="-122"/>
              </a:rPr>
              <a:t>BUSINESS</a:t>
            </a:r>
            <a:endParaRPr lang="zh-CN" altLang="en-US" sz="1200" i="1" spc="-150" dirty="0">
              <a:solidFill>
                <a:schemeClr val="bg1">
                  <a:lumMod val="85000"/>
                </a:schemeClr>
              </a:solidFill>
              <a:latin typeface="字魂143号-正酷超级黑" panose="00000500000000000000" pitchFamily="2" charset="-122"/>
              <a:ea typeface="字魂143号-正酷超级黑" panose="000005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88355" y="2012373"/>
            <a:ext cx="26302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E52323"/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04.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6733515" y="2933123"/>
            <a:ext cx="51402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63500" y="3949123"/>
            <a:ext cx="62484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>
                    <a:alpha val="42000"/>
                  </a:schemeClr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PART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255000" y="2654300"/>
            <a:ext cx="32131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840" y="55245"/>
            <a:ext cx="1851025" cy="72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/>
        </p:nvSpPr>
        <p:spPr>
          <a:xfrm>
            <a:off x="11781790" y="6494145"/>
            <a:ext cx="413385" cy="227330"/>
          </a:xfrm>
        </p:spPr>
        <p:txBody>
          <a:bodyPr/>
          <a:lstStyle>
            <a:defPPr>
              <a:defRPr lang="zh-CN"/>
            </a:defPPr>
            <a:lvl1pPr marL="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61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296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657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991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2530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65295" algn="l" defTabSz="106616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15</a:t>
            </a:fld>
            <a:endParaRPr lang="zh-CN" altLang="en-US" sz="900" b="1" smtClean="0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804134" y="1064612"/>
            <a:ext cx="6061075" cy="4761230"/>
            <a:chOff x="5858379" y="1383048"/>
            <a:chExt cx="4666941" cy="3666080"/>
          </a:xfrm>
        </p:grpSpPr>
        <p:pic>
          <p:nvPicPr>
            <p:cNvPr id="14" name="图片 13" descr="C:\Users\zengfuqiang\Desktop\搜狗截图20170304163248.png搜狗截图2017030416324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772210" y="1383048"/>
              <a:ext cx="3753110" cy="3666080"/>
            </a:xfrm>
            <a:custGeom>
              <a:avLst/>
              <a:gdLst>
                <a:gd name="connsiteX0" fmla="*/ 3364189 w 6783912"/>
                <a:gd name="connsiteY0" fmla="*/ 0 h 6783912"/>
                <a:gd name="connsiteX1" fmla="*/ 6783912 w 6783912"/>
                <a:gd name="connsiteY1" fmla="*/ 3364189 h 6783912"/>
                <a:gd name="connsiteX2" fmla="*/ 3419723 w 6783912"/>
                <a:gd name="connsiteY2" fmla="*/ 6783912 h 6783912"/>
                <a:gd name="connsiteX3" fmla="*/ 0 w 6783912"/>
                <a:gd name="connsiteY3" fmla="*/ 3419722 h 678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83912" h="6783912">
                  <a:moveTo>
                    <a:pt x="3364189" y="0"/>
                  </a:moveTo>
                  <a:lnTo>
                    <a:pt x="6783912" y="3364189"/>
                  </a:lnTo>
                  <a:lnTo>
                    <a:pt x="3419723" y="6783912"/>
                  </a:lnTo>
                  <a:lnTo>
                    <a:pt x="0" y="3419722"/>
                  </a:lnTo>
                  <a:close/>
                </a:path>
              </a:pathLst>
            </a:custGeom>
          </p:spPr>
        </p:pic>
        <p:sp>
          <p:nvSpPr>
            <p:cNvPr id="4" name="任意多边形 3"/>
            <p:cNvSpPr/>
            <p:nvPr/>
          </p:nvSpPr>
          <p:spPr>
            <a:xfrm>
              <a:off x="5858379" y="2240638"/>
              <a:ext cx="2134227" cy="2166009"/>
            </a:xfrm>
            <a:custGeom>
              <a:avLst/>
              <a:gdLst>
                <a:gd name="connsiteX0" fmla="*/ 1861206 w 3753136"/>
                <a:gd name="connsiteY0" fmla="*/ 0 h 3753136"/>
                <a:gd name="connsiteX1" fmla="*/ 3753136 w 3753136"/>
                <a:gd name="connsiteY1" fmla="*/ 1861206 h 3753136"/>
                <a:gd name="connsiteX2" fmla="*/ 1891930 w 3753136"/>
                <a:gd name="connsiteY2" fmla="*/ 3753136 h 3753136"/>
                <a:gd name="connsiteX3" fmla="*/ 0 w 3753136"/>
                <a:gd name="connsiteY3" fmla="*/ 1891929 h 37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3136" h="3753136">
                  <a:moveTo>
                    <a:pt x="1861206" y="0"/>
                  </a:moveTo>
                  <a:lnTo>
                    <a:pt x="3753136" y="1861206"/>
                  </a:lnTo>
                  <a:lnTo>
                    <a:pt x="1891930" y="3753136"/>
                  </a:lnTo>
                  <a:lnTo>
                    <a:pt x="0" y="1891929"/>
                  </a:lnTo>
                  <a:close/>
                </a:path>
              </a:pathLst>
            </a:custGeom>
            <a:solidFill>
              <a:srgbClr val="E5232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766763" y="1871980"/>
            <a:ext cx="325437" cy="0"/>
          </a:xfrm>
          <a:prstGeom prst="line">
            <a:avLst/>
          </a:prstGeom>
          <a:ln w="38100">
            <a:solidFill>
              <a:srgbClr val="E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4"/>
          <p:cNvSpPr txBox="1"/>
          <p:nvPr/>
        </p:nvSpPr>
        <p:spPr>
          <a:xfrm>
            <a:off x="664974" y="203673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请在此输入文字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76288" y="3940810"/>
            <a:ext cx="325437" cy="0"/>
          </a:xfrm>
          <a:prstGeom prst="line">
            <a:avLst/>
          </a:prstGeom>
          <a:ln w="38100">
            <a:solidFill>
              <a:srgbClr val="E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4"/>
          <p:cNvSpPr txBox="1"/>
          <p:nvPr/>
        </p:nvSpPr>
        <p:spPr>
          <a:xfrm>
            <a:off x="674499" y="410556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请在此输入文字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64540" y="1431925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77875" y="3544570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E523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520758" y="2988310"/>
            <a:ext cx="525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感谢您的聆听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59391" y="5758787"/>
            <a:ext cx="35292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星柒玩 玩新奇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32585" y="4046220"/>
            <a:ext cx="9032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-150" dirty="0">
                <a:solidFill>
                  <a:schemeClr val="bg1">
                    <a:lumMod val="95000"/>
                  </a:schemeClr>
                </a:solidFill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</a:rPr>
              <a:t>Thank you for listening</a:t>
            </a:r>
          </a:p>
        </p:txBody>
      </p:sp>
      <p:pic>
        <p:nvPicPr>
          <p:cNvPr id="3" name="图片 2" descr="颜色色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960" y="3827780"/>
            <a:ext cx="2016125" cy="93980"/>
          </a:xfrm>
          <a:prstGeom prst="rect">
            <a:avLst/>
          </a:prstGeom>
        </p:spPr>
      </p:pic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920" y="1780540"/>
            <a:ext cx="3164205" cy="1245870"/>
          </a:xfrm>
          <a:prstGeom prst="rect">
            <a:avLst/>
          </a:prstGeom>
        </p:spPr>
      </p:pic>
      <p:pic>
        <p:nvPicPr>
          <p:cNvPr id="2" name="图片 1" descr="游戏手柄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5801995"/>
            <a:ext cx="342900" cy="281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 userDrawn="1"/>
        </p:nvSpPr>
        <p:spPr>
          <a:xfrm>
            <a:off x="3397647" y="421698"/>
            <a:ext cx="539670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-150" dirty="0">
                <a:solidFill>
                  <a:schemeClr val="bg1">
                    <a:lumMod val="75000"/>
                  </a:schemeClr>
                </a:solidFill>
                <a:latin typeface="Arial Black" panose="020B0A04020102020204" charset="0"/>
                <a:ea typeface="字魂143号-正酷超级黑" panose="00000500000000000000" pitchFamily="2" charset="-122"/>
                <a:cs typeface="Arial Black" panose="020B0A04020102020204" charset="0"/>
              </a:rPr>
              <a:t>BUSINESS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4780890" y="443923"/>
            <a:ext cx="2630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6" name="椭圆 55"/>
          <p:cNvSpPr/>
          <p:nvPr userDrawn="1"/>
        </p:nvSpPr>
        <p:spPr>
          <a:xfrm>
            <a:off x="1516063" y="2276475"/>
            <a:ext cx="1130300" cy="1130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 userDrawn="1"/>
        </p:nvSpPr>
        <p:spPr>
          <a:xfrm>
            <a:off x="1516063" y="3908425"/>
            <a:ext cx="1130300" cy="1130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6164263" y="2276475"/>
            <a:ext cx="1130300" cy="1130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 userDrawn="1"/>
        </p:nvSpPr>
        <p:spPr>
          <a:xfrm>
            <a:off x="6164263" y="3908425"/>
            <a:ext cx="1130300" cy="1130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 userDrawn="1"/>
        </p:nvSpPr>
        <p:spPr>
          <a:xfrm>
            <a:off x="2699677" y="2460048"/>
            <a:ext cx="3242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个人经历</a:t>
            </a:r>
          </a:p>
        </p:txBody>
      </p:sp>
      <p:sp>
        <p:nvSpPr>
          <p:cNvPr id="61" name="文本框 60"/>
          <p:cNvSpPr txBox="1"/>
          <p:nvPr userDrawn="1"/>
        </p:nvSpPr>
        <p:spPr>
          <a:xfrm>
            <a:off x="1714158" y="2469573"/>
            <a:ext cx="8883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01.</a:t>
            </a:r>
          </a:p>
        </p:txBody>
      </p:sp>
      <p:sp>
        <p:nvSpPr>
          <p:cNvPr id="62" name="文本框 61"/>
          <p:cNvSpPr txBox="1"/>
          <p:nvPr userDrawn="1"/>
        </p:nvSpPr>
        <p:spPr>
          <a:xfrm>
            <a:off x="1630338" y="4104063"/>
            <a:ext cx="10560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03.</a:t>
            </a:r>
          </a:p>
        </p:txBody>
      </p:sp>
      <p:sp>
        <p:nvSpPr>
          <p:cNvPr id="63" name="文本框 62"/>
          <p:cNvSpPr txBox="1"/>
          <p:nvPr userDrawn="1"/>
        </p:nvSpPr>
        <p:spPr>
          <a:xfrm>
            <a:off x="6267108" y="2469573"/>
            <a:ext cx="10560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02.</a:t>
            </a:r>
          </a:p>
        </p:txBody>
      </p:sp>
      <p:sp>
        <p:nvSpPr>
          <p:cNvPr id="64" name="文本框 63"/>
          <p:cNvSpPr txBox="1"/>
          <p:nvPr userDrawn="1"/>
        </p:nvSpPr>
        <p:spPr>
          <a:xfrm>
            <a:off x="6267108" y="4104063"/>
            <a:ext cx="10560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 panose="020B0A04020102020204" charset="0"/>
              </a:rPr>
              <a:t>04.</a:t>
            </a:r>
          </a:p>
        </p:txBody>
      </p:sp>
      <p:sp>
        <p:nvSpPr>
          <p:cNvPr id="65" name="文本框 64"/>
          <p:cNvSpPr txBox="1"/>
          <p:nvPr userDrawn="1"/>
        </p:nvSpPr>
        <p:spPr>
          <a:xfrm>
            <a:off x="2699677" y="4126923"/>
            <a:ext cx="3242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66" name="文本框 65"/>
          <p:cNvSpPr txBox="1"/>
          <p:nvPr userDrawn="1"/>
        </p:nvSpPr>
        <p:spPr>
          <a:xfrm>
            <a:off x="7433602" y="2460048"/>
            <a:ext cx="3242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11377" y="4126923"/>
            <a:ext cx="3242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9655065" y="4219093"/>
            <a:ext cx="35292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rgbClr val="4A3C94"/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25"/>
            <a:ext cx="1767205" cy="695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 bldLvl="0" animBg="1"/>
      <p:bldP spid="57" grpId="0" bldLvl="0" animBg="1"/>
      <p:bldP spid="58" grpId="0" bldLvl="0" animBg="1"/>
      <p:bldP spid="59" grpId="0" bldLvl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 userDrawn="1"/>
        </p:nvSpPr>
        <p:spPr>
          <a:xfrm>
            <a:off x="2565400" y="574295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i="1" spc="-150" dirty="0">
                <a:solidFill>
                  <a:schemeClr val="bg1">
                    <a:lumMod val="85000"/>
                  </a:schemeClr>
                </a:solidFill>
                <a:latin typeface="字魂143号-正酷超级黑" panose="00000500000000000000" pitchFamily="2" charset="-122"/>
                <a:ea typeface="字魂143号-正酷超级黑" panose="00000500000000000000" pitchFamily="2" charset="-122"/>
              </a:rPr>
              <a:t>BUSINESS</a:t>
            </a:r>
            <a:endParaRPr lang="zh-CN" altLang="en-US" sz="1200" i="1" spc="-150" dirty="0">
              <a:solidFill>
                <a:schemeClr val="bg1">
                  <a:lumMod val="85000"/>
                </a:schemeClr>
              </a:solidFill>
              <a:latin typeface="字魂143号-正酷超级黑" panose="00000500000000000000" pitchFamily="2" charset="-122"/>
              <a:ea typeface="字魂143号-正酷超级黑" panose="000005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88355" y="2012373"/>
            <a:ext cx="26302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4A3C94"/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01.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6733515" y="2933123"/>
            <a:ext cx="51402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63500" y="3949123"/>
            <a:ext cx="62484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>
                    <a:alpha val="42000"/>
                  </a:schemeClr>
                </a:solidFill>
                <a:latin typeface="Arial" panose="020B0604020202020204" pitchFamily="34" charset="0"/>
                <a:ea typeface="字魂143号-正酷超级黑" panose="00000500000000000000" pitchFamily="2" charset="-122"/>
                <a:cs typeface="Arial" panose="020B0604020202020204" pitchFamily="34" charset="0"/>
              </a:rPr>
              <a:t>PART</a:t>
            </a:r>
            <a:endParaRPr lang="zh-CN" altLang="en-US" sz="13800" b="1" dirty="0">
              <a:solidFill>
                <a:schemeClr val="bg1">
                  <a:alpha val="42000"/>
                </a:schemeClr>
              </a:solidFill>
              <a:latin typeface="Arial" panose="020B0604020202020204" pitchFamily="34" charset="0"/>
              <a:ea typeface="字魂143号-正酷超级黑" panose="000005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255000" y="2654300"/>
            <a:ext cx="32131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54610"/>
            <a:ext cx="1851025" cy="728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4</a:t>
            </a:fld>
            <a:endParaRPr lang="zh-CN" altLang="en-US" sz="900" b="1" smtClean="0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1030" name="Picture 6" descr="E:\坚果云\工作\ppt素材\src=http___p6.itc.cn_images01_20200520_9b728df56cf4483aaa5e27b4d34e51c4.jpeg&amp;refer=http___p6.it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27" y="3861842"/>
            <a:ext cx="1656184" cy="103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坚果云\工作\ppt素材\logo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51" y="2637706"/>
            <a:ext cx="688036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坚果云\工作\ppt素材\vive-art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32" y="4203304"/>
            <a:ext cx="1440160" cy="3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33691" y="4941962"/>
            <a:ext cx="27363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2015.09----2019.09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5</a:t>
            </a:fld>
            <a:endParaRPr lang="zh-CN" altLang="en-US" sz="900" b="1" smtClean="0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940" y="-26590"/>
            <a:ext cx="11905321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49715" y="4437906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2015.09—2020.10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65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6</a:t>
            </a:fld>
            <a:endParaRPr lang="zh-CN" altLang="en-US" sz="900" b="1" smtClean="0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3074" name="Picture 2" descr="E:\坚果云\工作\ppt素材\成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7" y="405458"/>
            <a:ext cx="10954109" cy="61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9715" y="4437906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2020.11—</a:t>
            </a:r>
            <a:r>
              <a:rPr lang="zh-CN" altLang="en-US" dirty="0" smtClean="0"/>
              <a:t>至今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0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781790" y="6494145"/>
            <a:ext cx="413385" cy="227330"/>
          </a:xfrm>
        </p:spPr>
        <p:txBody>
          <a:bodyPr/>
          <a:lstStyle/>
          <a:p>
            <a:pPr algn="ctr"/>
            <a:fld id="{7D9BB5D0-35E4-459D-AEF3-FE4D7C45CC19}" type="slidenum">
              <a:rPr lang="zh-CN" altLang="en-US" sz="900" b="1" smtClean="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7</a:t>
            </a:fld>
            <a:endParaRPr lang="zh-CN" altLang="en-US" sz="900" b="1" smtClean="0">
              <a:solidFill>
                <a:schemeClr val="bg1">
                  <a:lumMod val="9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060" y="290888"/>
            <a:ext cx="2715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A3C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个人经历一览：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02" y="1773610"/>
            <a:ext cx="345638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75" y="1771322"/>
            <a:ext cx="345638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5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51975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490" y="138430"/>
            <a:ext cx="1851025" cy="728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9540" y="473075"/>
            <a:ext cx="43637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与公司的契合度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92625" y="2104390"/>
            <a:ext cx="231648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 smtClean="0">
                <a:solidFill>
                  <a:srgbClr val="4C4C4C"/>
                </a:solidFill>
                <a:cs typeface="+mn-ea"/>
                <a:sym typeface="+mn-lt"/>
              </a:rPr>
              <a:t>谈一下自己的感受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2118360" y="22374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710565" y="24298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1833245" y="24298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029970" y="246792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2118360" y="328326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710565" y="347567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1833245" y="347567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029970" y="351377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2118360" y="432911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710565" y="452151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1833245" y="452151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1029970" y="455961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2118360" y="537495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710565" y="556736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1833245" y="556736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1029970" y="560546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710565" y="66770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9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bg1">
                      <a:lumMod val="7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能力一览</a:t>
              </a:r>
            </a:p>
          </p:txBody>
        </p:sp>
      </p:grpSp>
      <p:pic>
        <p:nvPicPr>
          <p:cNvPr id="4" name="图片 3" descr="logo白字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805670" y="238760"/>
            <a:ext cx="1851025" cy="7289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65"/>
  <p:tag name="KSO_WM_SLIDE_LAYOUT" val="a_b_l"/>
  <p:tag name="KSO_WM_SLIDE_LAYOUT_CNT" val="1_1_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65_4*l_h_f*1_1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565_4*l_h_i*1_1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565_4*l_h_i*1_1_3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565_4*l_h_i*1_1_2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65_4*l_h_f*1_2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65_4*l_h_i*1_2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565_4*l_h_i*1_2_3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565_4*l_h_i*1_2_2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65_4*l_h_f*1_3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65_4*l_h_i*1_3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565_4*l_h_i*1_3_3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565_4*l_h_i*1_3_2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565_4*l_h_f*1_4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565_4*l_h_i*1_4_1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565_4*l_h_i*1_4_3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565_4*l_h_i*1_4_2"/>
  <p:tag name="KSO_WM_TEMPLATE_CATEGORY" val="custom"/>
  <p:tag name="KSO_WM_TEMPLATE_INDEX" val="2020456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565_4*i*1"/>
  <p:tag name="KSO_WM_TEMPLATE_CATEGORY" val="custom"/>
  <p:tag name="KSO_WM_TEMPLATE_INDEX" val="20204565"/>
  <p:tag name="KSO_WM_UNIT_LAYERLEVEL" val="1"/>
  <p:tag name="KSO_WM_TAG_VERSION" val="1.0"/>
  <p:tag name="KSO_WM_BEAUTIFY_FLAG" val="#wm#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565_4*b*1"/>
  <p:tag name="KSO_WM_TEMPLATE_CATEGORY" val="custom"/>
  <p:tag name="KSO_WM_TEMPLATE_INDEX" val="2020456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65_4*a*1"/>
  <p:tag name="KSO_WM_TEMPLATE_CATEGORY" val="custom"/>
  <p:tag name="KSO_WM_TEMPLATE_INDEX" val="2020456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TEMPLATE_THUMBS_INDEX" val="1、4、7、9、12、13、18、21、22、23、24、27、31、36、39、40、41"/>
  <p:tag name="KSO_WM_TAG_VERSION" val="1.0"/>
  <p:tag name="KSO_WM_BEAUTIFY_FLAG" val="#wm#"/>
  <p:tag name="KSO_WM_TEMPLATE_CATEGORY" val="custom"/>
  <p:tag name="KSO_WM_TEMPLATE_INDEX" val="20204565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星柒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1435">
      <a:dk1>
        <a:sysClr val="windowText" lastClr="000000"/>
      </a:dk1>
      <a:lt1>
        <a:sysClr val="window" lastClr="FFFFFF"/>
      </a:lt1>
      <a:dk2>
        <a:srgbClr val="113D5B"/>
      </a:dk2>
      <a:lt2>
        <a:srgbClr val="FFFFFF"/>
      </a:lt2>
      <a:accent1>
        <a:srgbClr val="0087B7"/>
      </a:accent1>
      <a:accent2>
        <a:srgbClr val="1B9192"/>
      </a:accent2>
      <a:accent3>
        <a:srgbClr val="369A6E"/>
      </a:accent3>
      <a:accent4>
        <a:srgbClr val="51A449"/>
      </a:accent4>
      <a:accent5>
        <a:srgbClr val="6CAD25"/>
      </a:accent5>
      <a:accent6>
        <a:srgbClr val="87B70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231</Words>
  <Application>Microsoft Office PowerPoint</Application>
  <PresentationFormat>自定义</PresentationFormat>
  <Paragraphs>71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星柒玩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KAMI</dc:creator>
  <cp:lastModifiedBy>xb21cn</cp:lastModifiedBy>
  <cp:revision>4887</cp:revision>
  <dcterms:created xsi:type="dcterms:W3CDTF">2014-11-21T02:36:00Z</dcterms:created>
  <dcterms:modified xsi:type="dcterms:W3CDTF">2021-12-27T12:07:46Z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