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64" r:id="rId7"/>
    <p:sldId id="278" r:id="rId8"/>
    <p:sldId id="267" r:id="rId9"/>
    <p:sldId id="260" r:id="rId10"/>
    <p:sldId id="265" r:id="rId11"/>
    <p:sldId id="279" r:id="rId12"/>
    <p:sldId id="307" r:id="rId13"/>
    <p:sldId id="298" r:id="rId14"/>
    <p:sldId id="308" r:id="rId15"/>
    <p:sldId id="299" r:id="rId16"/>
    <p:sldId id="317" r:id="rId17"/>
    <p:sldId id="297" r:id="rId18"/>
    <p:sldId id="280" r:id="rId19"/>
    <p:sldId id="277" r:id="rId20"/>
    <p:sldId id="28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0023"/>
    <a:srgbClr val="25313D"/>
    <a:srgbClr val="202A34"/>
    <a:srgbClr val="B00019"/>
    <a:srgbClr val="BFBFBF"/>
    <a:srgbClr val="171F27"/>
    <a:srgbClr val="E1E1E3"/>
    <a:srgbClr val="DACEC2"/>
    <a:srgbClr val="141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2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6750" y="268860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个人转正述职报告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88747" y="4296153"/>
            <a:ext cx="271272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cs typeface="+mn-ea"/>
                <a:sym typeface="+mn-lt"/>
              </a:rPr>
              <a:t>剧情策划    罗熙</a:t>
            </a:r>
            <a:endParaRPr lang="en-US" altLang="zh-CN" sz="2800" b="1" dirty="0">
              <a:solidFill>
                <a:srgbClr val="FFFFFF"/>
              </a:solidFill>
              <a:cs typeface="+mn-ea"/>
              <a:sym typeface="+mn-lt"/>
            </a:endParaRPr>
          </a:p>
          <a:p>
            <a:endParaRPr lang="en-US" altLang="zh-CN" sz="2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675" y="569595"/>
            <a:ext cx="1358900" cy="135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 bldLvl="0" animBg="1"/>
      <p:bldP spid="4" grpId="0" animBg="1"/>
      <p:bldP spid="13" grpId="0" bldLvl="0" animBg="1"/>
      <p:bldP spid="16" grpId="0" bldLvl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80847" y="266592"/>
            <a:ext cx="7848599" cy="64638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加入大主宰的工作成果 </a:t>
            </a:r>
            <a:br>
              <a:rPr lang="zh-CN" altLang="en-US" dirty="0"/>
            </a:br>
            <a:r>
              <a:rPr lang="en-US" altLang="zh-CN" sz="2400" dirty="0"/>
              <a:t>11.09</a:t>
            </a:r>
            <a:r>
              <a:rPr lang="zh-CN" altLang="en-US" sz="2400" dirty="0"/>
              <a:t>入职至今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23889" y="1502393"/>
            <a:ext cx="10749733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>
                <a:sym typeface="+mn-ea"/>
              </a:rPr>
              <a:t>整理出《大主宰》清晰故事脉络</a:t>
            </a:r>
            <a:endParaRPr lang="en-US" altLang="zh-CN" b="1" dirty="0"/>
          </a:p>
          <a:p>
            <a:r>
              <a:rPr lang="zh-CN" altLang="en-US" sz="1200" dirty="0"/>
              <a:t>     </a:t>
            </a:r>
            <a:endParaRPr lang="en-US" altLang="zh-CN" sz="1200" dirty="0"/>
          </a:p>
          <a:p>
            <a:endParaRPr lang="en-US" altLang="zh-CN" sz="1400" dirty="0"/>
          </a:p>
          <a:p>
            <a:r>
              <a:rPr lang="en-US" altLang="zh-CN" b="1" dirty="0"/>
              <a:t>2. </a:t>
            </a:r>
            <a:r>
              <a:rPr lang="zh-CN" altLang="en-US" b="1" dirty="0">
                <a:sym typeface="+mn-ea"/>
              </a:rPr>
              <a:t>设计有趣的游戏开场剧情和主线剧情</a:t>
            </a:r>
            <a:endParaRPr lang="en-US" altLang="zh-CN" b="1" dirty="0"/>
          </a:p>
          <a:p>
            <a:r>
              <a:rPr lang="en-US" altLang="zh-CN" sz="1200" dirty="0"/>
              <a:t>     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b="1" dirty="0"/>
              <a:t>3. </a:t>
            </a:r>
            <a:r>
              <a:rPr lang="zh-CN" altLang="en-US" b="1" dirty="0"/>
              <a:t>两大阵营共</a:t>
            </a:r>
            <a:r>
              <a:rPr lang="en-US" altLang="zh-CN" b="1" dirty="0"/>
              <a:t>56</a:t>
            </a:r>
            <a:r>
              <a:rPr lang="zh-CN" altLang="en-US" b="1" dirty="0"/>
              <a:t>名角色的</a:t>
            </a:r>
            <a:r>
              <a:rPr lang="zh-CN" altLang="en-US" b="1" dirty="0"/>
              <a:t>台词设计</a:t>
            </a:r>
            <a:r>
              <a:rPr lang="en-US" altLang="zh-CN" b="1" dirty="0"/>
              <a:t>   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b="1" dirty="0"/>
              <a:t>4. </a:t>
            </a:r>
            <a:r>
              <a:rPr lang="zh-CN" altLang="en-US" b="1" dirty="0"/>
              <a:t>《大主宰》文本熟悉度测试题</a:t>
            </a:r>
            <a:r>
              <a:rPr lang="en-US" altLang="zh-CN" b="1" dirty="0"/>
              <a:t>50</a:t>
            </a:r>
            <a:r>
              <a:rPr lang="zh-CN" altLang="en-US" b="1" dirty="0"/>
              <a:t>道</a:t>
            </a:r>
            <a:endParaRPr lang="en-US" altLang="zh-CN" b="1" dirty="0"/>
          </a:p>
          <a:p>
            <a:r>
              <a:rPr lang="en-US" altLang="zh-CN" sz="1200" dirty="0"/>
              <a:t>       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提出</a:t>
            </a:r>
            <a:r>
              <a:rPr lang="zh-CN" altLang="en-US" b="1" dirty="0"/>
              <a:t>音乐需求、场景需求、人物美术需求</a:t>
            </a:r>
            <a:endParaRPr lang="en-US" altLang="zh-CN" b="1" dirty="0"/>
          </a:p>
          <a:p>
            <a:r>
              <a:rPr lang="en-US" altLang="zh-CN" sz="1200" dirty="0"/>
              <a:t>     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协助</a:t>
            </a:r>
            <a:r>
              <a:rPr lang="zh-CN" altLang="en-US" b="1" dirty="0"/>
              <a:t>系统包装、动作包装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分担新人面试，形成有效书面反馈</a:t>
            </a:r>
            <a:endParaRPr lang="en-US" altLang="zh-CN" b="1" dirty="0"/>
          </a:p>
          <a:p>
            <a:r>
              <a:rPr lang="en-US" altLang="zh-CN" sz="1200" dirty="0"/>
              <a:t>        </a:t>
            </a:r>
            <a:endParaRPr lang="en-US" altLang="zh-CN" sz="1200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80847" y="266592"/>
            <a:ext cx="7848599" cy="64638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加入大主宰工作后，核心成果展示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sz="2400" dirty="0"/>
              <a:t>11.09</a:t>
            </a:r>
            <a:r>
              <a:rPr lang="zh-CN" altLang="en-US" sz="2400" dirty="0"/>
              <a:t>入职至今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07939" y="1182353"/>
            <a:ext cx="10749733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整理出《大主宰》清晰故事脉络         </a:t>
            </a:r>
            <a:r>
              <a:rPr lang="zh-CN" altLang="en-US" b="1" dirty="0"/>
              <a:t>适用于全组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全部一千五百余章节的故事走向梳理，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                                                                                并在关键剧情处记录章节序号，</a:t>
            </a:r>
            <a:r>
              <a:rPr lang="zh-CN" altLang="en-US" b="1" dirty="0">
                <a:sym typeface="+mn-ea"/>
              </a:rPr>
              <a:t>方便全组</a:t>
            </a:r>
            <a:r>
              <a:rPr lang="zh-CN" altLang="en-US" dirty="0">
                <a:sym typeface="+mn-ea"/>
              </a:rPr>
              <a:t>回溯。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6438265"/>
            <a:ext cx="12134850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" y="1957070"/>
            <a:ext cx="11169650" cy="416750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650875" y="3106420"/>
            <a:ext cx="481330" cy="73469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4825" y="3901440"/>
            <a:ext cx="185356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附注</a:t>
            </a:r>
            <a:r>
              <a:rPr lang="en-US" altLang="zh-CN">
                <a:ln>
                  <a:noFill/>
                </a:ln>
                <a:solidFill>
                  <a:schemeClr val="bg1"/>
                </a:solidFill>
              </a:rPr>
              <a:t>“</a:t>
            </a:r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法身</a:t>
            </a:r>
            <a:r>
              <a:rPr lang="en-US" altLang="zh-CN">
                <a:ln>
                  <a:noFill/>
                </a:ln>
                <a:solidFill>
                  <a:schemeClr val="bg1"/>
                </a:solidFill>
              </a:rPr>
              <a:t>”</a:t>
            </a:r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等系统构建所需线索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313430" y="4427855"/>
            <a:ext cx="481330" cy="73469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23210" y="5222875"/>
            <a:ext cx="219773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核心</a:t>
            </a:r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故事概括，方便系统章节构建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9982200" y="2734945"/>
            <a:ext cx="481330" cy="73469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836150" y="3529965"/>
            <a:ext cx="16586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故事走向梗概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442450" y="4998085"/>
            <a:ext cx="481330" cy="73469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96400" y="5793105"/>
            <a:ext cx="185356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全部标注章节，方便所有人回顾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80847" y="266592"/>
            <a:ext cx="7848599" cy="64638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加入大主宰工作</a:t>
            </a:r>
            <a:r>
              <a:rPr lang="zh-CN" altLang="en-US" dirty="0"/>
              <a:t>后，核心成果展示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sz="2400" dirty="0"/>
              <a:t>11.09</a:t>
            </a:r>
            <a:r>
              <a:rPr lang="zh-CN" altLang="en-US" sz="2400" dirty="0"/>
              <a:t>入职至今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21604" y="1690353"/>
            <a:ext cx="10749733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设计有趣的游戏开场剧情和主线剧情</a:t>
            </a:r>
            <a:endParaRPr lang="zh-CN" altLang="en-US" sz="2400" b="1" dirty="0"/>
          </a:p>
          <a:p>
            <a:endParaRPr lang="zh-CN" altLang="en-US" sz="2400" b="1" dirty="0"/>
          </a:p>
          <a:p>
            <a:r>
              <a:rPr lang="zh-CN" altLang="en-US" b="1" dirty="0"/>
              <a:t>针对原著悬而未决的伏笔进行填补</a:t>
            </a:r>
            <a:r>
              <a:rPr lang="zh-CN" altLang="en-US" dirty="0"/>
              <a:t>，加入新设定。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如上古天帝和洛神的前世后世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怨魔种子引发的祓魔战斗，将</a:t>
            </a:r>
            <a:r>
              <a:rPr lang="zh-CN" altLang="en-US" dirty="0"/>
              <a:t>怨魔种子分为四类：贪、嗔、妒、色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整理玩家的兴趣点</a:t>
            </a:r>
            <a:r>
              <a:rPr lang="zh-CN" altLang="en-US" dirty="0"/>
              <a:t>，</a:t>
            </a:r>
            <a:r>
              <a:rPr lang="zh-CN" altLang="en-US" dirty="0"/>
              <a:t>补充了不朽黑纸的来历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上古天帝的</a:t>
            </a:r>
            <a:r>
              <a:rPr lang="en-US" altLang="zh-CN" dirty="0"/>
              <a:t>“</a:t>
            </a:r>
            <a:r>
              <a:rPr lang="zh-CN" altLang="en-US" dirty="0"/>
              <a:t>时间停止</a:t>
            </a:r>
            <a:r>
              <a:rPr lang="en-US" altLang="zh-CN" dirty="0"/>
              <a:t>”</a:t>
            </a:r>
            <a:r>
              <a:rPr lang="zh-CN" altLang="en-US" dirty="0"/>
              <a:t>技能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开场时使用</a:t>
            </a:r>
            <a:r>
              <a:rPr lang="en-US" altLang="zh-CN" dirty="0"/>
              <a:t>“</a:t>
            </a:r>
            <a:r>
              <a:rPr lang="zh-CN" altLang="en-US" dirty="0"/>
              <a:t>碎屏效果</a:t>
            </a:r>
            <a:r>
              <a:rPr lang="en-US" altLang="zh-CN" dirty="0"/>
              <a:t>”</a:t>
            </a:r>
            <a:r>
              <a:rPr lang="zh-CN" altLang="en-US" dirty="0"/>
              <a:t>，使玩家代入剧情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 descr="src=http---imgres.ledanji.com-ledanji-106-527344-202004160230495e97c35975f25.jpg&amp;refer=http---imgres.ledanji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06790" y="1147445"/>
            <a:ext cx="2799080" cy="5239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核心工作成果展示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1555" y="608330"/>
            <a:ext cx="7338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ym typeface="+mn-ea"/>
              </a:rPr>
              <a:t>3. </a:t>
            </a:r>
            <a:r>
              <a:rPr lang="zh-CN" altLang="en-US" sz="2400" b="1" dirty="0">
                <a:sym typeface="+mn-ea"/>
              </a:rPr>
              <a:t>两大阵营共</a:t>
            </a:r>
            <a:r>
              <a:rPr lang="en-US" altLang="zh-CN" sz="2400" b="1" dirty="0">
                <a:sym typeface="+mn-ea"/>
              </a:rPr>
              <a:t>56</a:t>
            </a:r>
            <a:r>
              <a:rPr lang="zh-CN" altLang="en-US" sz="2400" b="1" dirty="0">
                <a:sym typeface="+mn-ea"/>
              </a:rPr>
              <a:t>名角色的台词设计</a:t>
            </a:r>
            <a:endParaRPr lang="zh-CN" altLang="en-US" sz="2400" b="1" dirty="0"/>
          </a:p>
          <a:p>
            <a:r>
              <a:rPr lang="zh-CN" altLang="en-US" dirty="0"/>
              <a:t>     基于原文，整合角色特性，综合保证在</a:t>
            </a:r>
            <a:r>
              <a:rPr lang="en-US" altLang="zh-CN" dirty="0"/>
              <a:t>15~20</a:t>
            </a:r>
            <a:r>
              <a:rPr lang="zh-CN" altLang="en-US" dirty="0"/>
              <a:t>字左右，简洁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275" y="1344930"/>
            <a:ext cx="6095365" cy="51968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8496935" y="4485640"/>
            <a:ext cx="1306830" cy="24955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57080" y="4795520"/>
            <a:ext cx="185356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原著出处备注章节，保证可信度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55725" y="1546225"/>
            <a:ext cx="1177290" cy="30099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7180" y="1923415"/>
            <a:ext cx="185356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根据原著给角色定性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8443595" y="2796540"/>
            <a:ext cx="1093470" cy="25400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603740" y="3106420"/>
            <a:ext cx="185356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引唐诗、楚赋，提升美感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600440" y="3325495"/>
            <a:ext cx="936625" cy="46418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7028180" y="842010"/>
            <a:ext cx="1924685" cy="105664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82735" y="699770"/>
            <a:ext cx="185356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多用问句，提升互动性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21370" b="15828"/>
          <a:stretch>
            <a:fillRect/>
          </a:stretch>
        </p:blipFill>
        <p:spPr>
          <a:xfrm>
            <a:off x="1588135" y="4271645"/>
            <a:ext cx="5976620" cy="2421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1428750"/>
            <a:ext cx="7629525" cy="24765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核心工作成果展示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1555" y="608330"/>
            <a:ext cx="9031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ym typeface="+mn-ea"/>
              </a:rPr>
              <a:t>4.</a:t>
            </a:r>
            <a:r>
              <a:rPr lang="zh-CN" altLang="en-US" sz="2400" b="1" dirty="0">
                <a:sym typeface="+mn-ea"/>
              </a:rPr>
              <a:t>《大主宰》文本熟悉度测试题</a:t>
            </a:r>
            <a:r>
              <a:rPr lang="en-US" altLang="zh-CN" sz="2400" b="1" dirty="0">
                <a:sym typeface="+mn-ea"/>
              </a:rPr>
              <a:t>50</a:t>
            </a:r>
            <a:r>
              <a:rPr lang="zh-CN" altLang="en-US" sz="2400" b="1" dirty="0">
                <a:sym typeface="+mn-ea"/>
              </a:rPr>
              <a:t>道</a:t>
            </a:r>
            <a:r>
              <a:rPr lang="zh-CN" altLang="en-US" dirty="0"/>
              <a:t>     基于原文，选项全部来自游戏武将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62785" y="3989070"/>
            <a:ext cx="1206500" cy="122682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9220" y="3561715"/>
            <a:ext cx="1853565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并非考查死记硬背，而是考查对主角特点的把握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433195" y="1314450"/>
            <a:ext cx="3807460" cy="25781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91380" y="1068705"/>
            <a:ext cx="29444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基于大主宰，联动斗破苍穹、武动乾坤等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t="7177"/>
          <a:stretch>
            <a:fillRect/>
          </a:stretch>
        </p:blipFill>
        <p:spPr>
          <a:xfrm>
            <a:off x="6330950" y="1788795"/>
            <a:ext cx="5861050" cy="32810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104505" y="5429885"/>
            <a:ext cx="2944495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bg1"/>
                </a:solidFill>
              </a:rPr>
              <a:t>分数分布集中，保证及格率和优秀率</a:t>
            </a:r>
            <a:endParaRPr lang="zh-CN" alt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688126" y="3488956"/>
            <a:ext cx="6205481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1F3240"/>
                </a:solidFill>
                <a:cs typeface="+mn-ea"/>
                <a:sym typeface="+mn-lt"/>
              </a:rPr>
              <a:t>要</a:t>
            </a:r>
            <a:r>
              <a:rPr lang="en-US" altLang="zh-CN" sz="2800" dirty="0">
                <a:solidFill>
                  <a:srgbClr val="1F3240"/>
                </a:solidFill>
                <a:cs typeface="+mn-ea"/>
                <a:sym typeface="+mn-lt"/>
              </a:rPr>
              <a:t>“</a:t>
            </a:r>
            <a:r>
              <a:rPr lang="zh-CN" altLang="en-US" sz="2800" dirty="0">
                <a:solidFill>
                  <a:srgbClr val="1F3240"/>
                </a:solidFill>
                <a:cs typeface="+mn-ea"/>
                <a:sym typeface="+mn-lt"/>
              </a:rPr>
              <a:t>面包</a:t>
            </a:r>
            <a:r>
              <a:rPr lang="en-US" altLang="zh-CN" sz="2800" dirty="0">
                <a:solidFill>
                  <a:srgbClr val="1F3240"/>
                </a:solidFill>
                <a:cs typeface="+mn-ea"/>
                <a:sym typeface="+mn-lt"/>
              </a:rPr>
              <a:t>”</a:t>
            </a:r>
            <a:r>
              <a:rPr lang="zh-CN" altLang="en-US" sz="2800" dirty="0">
                <a:solidFill>
                  <a:srgbClr val="1F3240"/>
                </a:solidFill>
                <a:cs typeface="+mn-ea"/>
                <a:sym typeface="+mn-lt"/>
              </a:rPr>
              <a:t>，也要情怀</a:t>
            </a:r>
            <a:endParaRPr lang="zh-CN" altLang="en-US" sz="2800" dirty="0">
              <a:solidFill>
                <a:srgbClr val="1F3240"/>
              </a:solidFill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srgbClr val="1F3240"/>
              </a:solidFill>
              <a:cs typeface="+mn-ea"/>
              <a:sym typeface="+mn-lt"/>
            </a:endParaRPr>
          </a:p>
          <a:p>
            <a:pPr algn="ctr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1F3240"/>
                </a:solidFill>
                <a:cs typeface="+mn-ea"/>
                <a:sym typeface="+mn-lt"/>
              </a:rPr>
              <a:t>“</a:t>
            </a:r>
            <a:r>
              <a:rPr lang="zh-CN" altLang="en-US" sz="2800" b="1" dirty="0">
                <a:solidFill>
                  <a:srgbClr val="1F3240"/>
                </a:solidFill>
                <a:cs typeface="+mn-ea"/>
                <a:sym typeface="+mn-lt"/>
              </a:rPr>
              <a:t>柒</a:t>
            </a:r>
            <a:r>
              <a:rPr lang="en-US" altLang="zh-CN" sz="2800" b="1" dirty="0">
                <a:solidFill>
                  <a:srgbClr val="1F3240"/>
                </a:solidFill>
                <a:cs typeface="+mn-ea"/>
                <a:sym typeface="+mn-lt"/>
              </a:rPr>
              <a:t>”</a:t>
            </a:r>
            <a:r>
              <a:rPr lang="zh-CN" altLang="en-US" sz="2800" b="1" dirty="0">
                <a:solidFill>
                  <a:srgbClr val="1F3240"/>
                </a:solidFill>
                <a:cs typeface="+mn-ea"/>
                <a:sym typeface="+mn-lt"/>
              </a:rPr>
              <a:t>心协力 </a:t>
            </a:r>
            <a:r>
              <a:rPr lang="en-US" altLang="zh-CN" sz="2800" b="1" dirty="0">
                <a:solidFill>
                  <a:srgbClr val="1F3240"/>
                </a:solidFill>
                <a:cs typeface="+mn-ea"/>
                <a:sym typeface="+mn-lt"/>
              </a:rPr>
              <a:t>“</a:t>
            </a:r>
            <a:r>
              <a:rPr lang="zh-CN" altLang="en-US" sz="2800" b="1" dirty="0">
                <a:solidFill>
                  <a:srgbClr val="1F3240"/>
                </a:solidFill>
                <a:cs typeface="+mn-ea"/>
                <a:sym typeface="+mn-lt"/>
              </a:rPr>
              <a:t>柒</a:t>
            </a:r>
            <a:r>
              <a:rPr lang="en-US" altLang="zh-CN" sz="2800" b="1" dirty="0">
                <a:solidFill>
                  <a:srgbClr val="1F3240"/>
                </a:solidFill>
                <a:cs typeface="+mn-ea"/>
                <a:sym typeface="+mn-lt"/>
              </a:rPr>
              <a:t>”</a:t>
            </a:r>
            <a:r>
              <a:rPr lang="zh-CN" altLang="en-US" sz="2800" b="1" dirty="0">
                <a:solidFill>
                  <a:srgbClr val="1F3240"/>
                </a:solidFill>
                <a:cs typeface="+mn-ea"/>
                <a:sym typeface="+mn-lt"/>
              </a:rPr>
              <a:t>头并进</a:t>
            </a:r>
            <a:endParaRPr lang="zh-CN" altLang="en-US" sz="2800" b="1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32164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32164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32164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4890770" y="1818005"/>
            <a:ext cx="1690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8F8F8"/>
                </a:solidFill>
                <a:cs typeface="+mn-ea"/>
                <a:sym typeface="+mn-lt"/>
              </a:rPr>
              <a:t>优秀领袖</a:t>
            </a:r>
            <a:endParaRPr lang="zh-CN" altLang="en-US" sz="28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3" name="TextBox 73"/>
          <p:cNvSpPr txBox="1"/>
          <p:nvPr/>
        </p:nvSpPr>
        <p:spPr>
          <a:xfrm>
            <a:off x="7096760" y="1818005"/>
            <a:ext cx="142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8F8F8"/>
                </a:solidFill>
                <a:cs typeface="+mn-ea"/>
                <a:sym typeface="+mn-lt"/>
              </a:rPr>
              <a:t>可靠</a:t>
            </a:r>
            <a:r>
              <a:rPr lang="en-US" altLang="zh-CN" sz="2800" b="1" dirty="0">
                <a:solidFill>
                  <a:srgbClr val="F8F8F8"/>
                </a:solidFill>
                <a:cs typeface="+mn-ea"/>
                <a:sym typeface="+mn-lt"/>
              </a:rPr>
              <a:t>IP</a:t>
            </a:r>
            <a:endParaRPr lang="en-US" altLang="zh-CN" sz="28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7" name="TextBox 75"/>
          <p:cNvSpPr txBox="1"/>
          <p:nvPr/>
        </p:nvSpPr>
        <p:spPr>
          <a:xfrm>
            <a:off x="9039860" y="1818005"/>
            <a:ext cx="1737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8F8F8"/>
                </a:solidFill>
                <a:cs typeface="+mn-ea"/>
                <a:sym typeface="+mn-lt"/>
              </a:rPr>
              <a:t>和谐氛围</a:t>
            </a:r>
            <a:endParaRPr lang="zh-CN" altLang="en-US" sz="28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团队工作体会及</a:t>
            </a:r>
            <a:r>
              <a:rPr lang="zh-CN" altLang="en-US"/>
              <a:t>对公司的理解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662305"/>
            <a:ext cx="2333625" cy="1700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2609215"/>
            <a:ext cx="2400935" cy="14839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70" y="4227830"/>
            <a:ext cx="2446020" cy="244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7" grpId="0"/>
      <p:bldP spid="8" grpId="0" bldLvl="0" animBg="1"/>
      <p:bldP spid="9" grpId="0" bldLvl="0" animBg="1"/>
      <p:bldP spid="10" grpId="0" bldLvl="0" animBg="1"/>
      <p:bldP spid="11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2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04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未来规划</a:t>
            </a:r>
            <a:endParaRPr lang="zh-CN" altLang="en-US" sz="7200" b="1" dirty="0">
              <a:solidFill>
                <a:srgbClr val="4C4B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72191" y="1932575"/>
            <a:ext cx="3802935" cy="3819004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35048" y="1932575"/>
            <a:ext cx="3802935" cy="3819004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27605" y="2677093"/>
            <a:ext cx="2319255" cy="2329968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606398" y="2023632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606398" y="5060623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025302" y="2023632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025302" y="5060623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123666" y="4558921"/>
            <a:ext cx="901635" cy="630252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211653" y="2519977"/>
            <a:ext cx="848073" cy="592758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7146877" y="2550329"/>
            <a:ext cx="898064" cy="60882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4190228" y="4571419"/>
            <a:ext cx="869497" cy="587402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5" name="TextBox 60"/>
          <p:cNvSpPr txBox="1"/>
          <p:nvPr/>
        </p:nvSpPr>
        <p:spPr>
          <a:xfrm>
            <a:off x="3614766" y="2101765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TextBox 62"/>
          <p:cNvSpPr txBox="1"/>
          <p:nvPr/>
        </p:nvSpPr>
        <p:spPr>
          <a:xfrm>
            <a:off x="3628409" y="513038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TextBox 63"/>
          <p:cNvSpPr txBox="1"/>
          <p:nvPr/>
        </p:nvSpPr>
        <p:spPr>
          <a:xfrm>
            <a:off x="8048556" y="210176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TextBox 65"/>
          <p:cNvSpPr txBox="1"/>
          <p:nvPr/>
        </p:nvSpPr>
        <p:spPr>
          <a:xfrm>
            <a:off x="8048557" y="513038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TextBox 66"/>
          <p:cNvSpPr txBox="1"/>
          <p:nvPr/>
        </p:nvSpPr>
        <p:spPr>
          <a:xfrm>
            <a:off x="5171269" y="3522465"/>
            <a:ext cx="18490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提升方向</a:t>
            </a:r>
            <a:endParaRPr lang="zh-CN" altLang="en-US" sz="3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9162" y="1684897"/>
            <a:ext cx="31092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1F3240"/>
                </a:solidFill>
                <a:cs typeface="+mn-ea"/>
                <a:sym typeface="+mn-lt"/>
              </a:rPr>
              <a:t>不断提升专业能力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，不断在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剧情和人物等设计上力求创新</a:t>
            </a:r>
            <a:endParaRPr lang="zh-CN" altLang="en-US" sz="2000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4399" y="5002416"/>
            <a:ext cx="302593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1F3240"/>
                </a:solidFill>
                <a:cs typeface="+mn-ea"/>
                <a:sym typeface="+mn-lt"/>
              </a:rPr>
              <a:t>对美需的精确性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，通过实践和有意识的学习，力求从设计合理性，和谐程度等专业层面提出精准需求</a:t>
            </a:r>
            <a:endParaRPr lang="zh-CN" altLang="en-US" sz="2000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55461" y="1838725"/>
            <a:ext cx="2770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横向拓展，更加深入进行系统设计，发展成为</a:t>
            </a:r>
            <a:r>
              <a:rPr lang="zh-CN" altLang="en-US" sz="2000" b="1" dirty="0">
                <a:solidFill>
                  <a:srgbClr val="1F3240"/>
                </a:solidFill>
                <a:cs typeface="+mn-ea"/>
                <a:sym typeface="+mn-lt"/>
              </a:rPr>
              <a:t>多面型策划</a:t>
            </a:r>
            <a:endParaRPr lang="zh-CN" altLang="en-US" sz="2000" b="1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55380" y="5002530"/>
            <a:ext cx="2964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1F3240"/>
                </a:solidFill>
                <a:cs typeface="+mn-ea"/>
                <a:sym typeface="+mn-lt"/>
              </a:rPr>
              <a:t>培训师方向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，利用自身优势，</a:t>
            </a:r>
            <a:r>
              <a:rPr lang="zh-CN" altLang="en-US" sz="2000" u="sng" dirty="0">
                <a:solidFill>
                  <a:srgbClr val="1F3240"/>
                </a:solidFill>
                <a:cs typeface="+mn-ea"/>
                <a:sym typeface="+mn-lt"/>
              </a:rPr>
              <a:t>定期组织培训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帮助公司培养新人</a:t>
            </a:r>
            <a:endParaRPr lang="zh-CN" altLang="en-US" sz="2000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能力提升方向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7" grpId="0" animBg="1"/>
      <p:bldP spid="18" grpId="0" animBg="1"/>
      <p:bldP spid="22" grpId="0" animBg="1"/>
      <p:bldP spid="23" grpId="0" animBg="1"/>
      <p:bldP spid="25" grpId="0"/>
      <p:bldP spid="27" grpId="0"/>
      <p:bldP spid="28" grpId="0"/>
      <p:bldP spid="30" grpId="0"/>
      <p:bldP spid="31" grpId="0"/>
      <p:bldP spid="32" grpId="0"/>
      <p:bldP spid="34" grpId="0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-59689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52325" y="2397778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感谢倾听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63882" y="4239638"/>
            <a:ext cx="271272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cs typeface="+mn-ea"/>
                <a:sym typeface="+mn-lt"/>
              </a:rPr>
              <a:t>剧情策划    罗熙</a:t>
            </a:r>
            <a:endParaRPr lang="en-US" altLang="zh-CN" sz="2800" b="1" dirty="0">
              <a:solidFill>
                <a:srgbClr val="FFFFFF"/>
              </a:solidFill>
              <a:cs typeface="+mn-ea"/>
              <a:sym typeface="+mn-lt"/>
            </a:endParaRPr>
          </a:p>
          <a:p>
            <a:endParaRPr lang="en-US" altLang="zh-CN" sz="2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788768" y="110718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64839" y="3198966"/>
            <a:ext cx="1711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675" y="569595"/>
            <a:ext cx="1358900" cy="135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 bldLvl="0" animBg="1"/>
      <p:bldP spid="4" grpId="0" animBg="1"/>
      <p:bldP spid="13" grpId="0" animBg="1"/>
      <p:bldP spid="16" grpId="0" animBg="1"/>
      <p:bldP spid="22" grpId="0"/>
      <p:bldP spid="2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08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个人背景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能力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评价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工作体会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工作规划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>
        <p15:prstTrans prst="airplan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01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个人背景</a:t>
            </a:r>
            <a:endParaRPr lang="zh-CN" altLang="en-US" sz="7200" b="1" dirty="0">
              <a:solidFill>
                <a:srgbClr val="4C4B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255718" y="1284397"/>
            <a:ext cx="3197351" cy="2379058"/>
          </a:xfrm>
          <a:custGeom>
            <a:avLst/>
            <a:gdLst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-1" fmla="*/ 0 w 3196354"/>
              <a:gd name="connsiteY0-2" fmla="*/ 2379058 h 2379058"/>
              <a:gd name="connsiteX1-3" fmla="*/ 1836892 w 3196354"/>
              <a:gd name="connsiteY1-4" fmla="*/ 0 h 2379058"/>
              <a:gd name="connsiteX2-5" fmla="*/ 2994053 w 3196354"/>
              <a:gd name="connsiteY2-6" fmla="*/ 0 h 2379058"/>
              <a:gd name="connsiteX3-7" fmla="*/ 3196354 w 3196354"/>
              <a:gd name="connsiteY3-8" fmla="*/ 161841 h 2379058"/>
              <a:gd name="connsiteX4-9" fmla="*/ 3196354 w 3196354"/>
              <a:gd name="connsiteY4-10" fmla="*/ 809204 h 2379058"/>
              <a:gd name="connsiteX5-11" fmla="*/ 3050697 w 3196354"/>
              <a:gd name="connsiteY5-12" fmla="*/ 1035781 h 2379058"/>
              <a:gd name="connsiteX6-13" fmla="*/ 1820708 w 3196354"/>
              <a:gd name="connsiteY6-14" fmla="*/ 1035781 h 2379058"/>
              <a:gd name="connsiteX7-15" fmla="*/ 0 w 3196354"/>
              <a:gd name="connsiteY7-16" fmla="*/ 2379058 h 2379058"/>
              <a:gd name="connsiteX0-17" fmla="*/ 0 w 3196354"/>
              <a:gd name="connsiteY0-18" fmla="*/ 2379058 h 2379058"/>
              <a:gd name="connsiteX1-19" fmla="*/ 1836892 w 3196354"/>
              <a:gd name="connsiteY1-20" fmla="*/ 0 h 2379058"/>
              <a:gd name="connsiteX2-21" fmla="*/ 2994053 w 3196354"/>
              <a:gd name="connsiteY2-22" fmla="*/ 0 h 2379058"/>
              <a:gd name="connsiteX3-23" fmla="*/ 3196354 w 3196354"/>
              <a:gd name="connsiteY3-24" fmla="*/ 161841 h 2379058"/>
              <a:gd name="connsiteX4-25" fmla="*/ 3196354 w 3196354"/>
              <a:gd name="connsiteY4-26" fmla="*/ 809204 h 2379058"/>
              <a:gd name="connsiteX5-27" fmla="*/ 3050697 w 3196354"/>
              <a:gd name="connsiteY5-28" fmla="*/ 1035781 h 2379058"/>
              <a:gd name="connsiteX6-29" fmla="*/ 1820708 w 3196354"/>
              <a:gd name="connsiteY6-30" fmla="*/ 1035781 h 2379058"/>
              <a:gd name="connsiteX7-31" fmla="*/ 0 w 3196354"/>
              <a:gd name="connsiteY7-32" fmla="*/ 2379058 h 2379058"/>
              <a:gd name="connsiteX0-33" fmla="*/ 0 w 3196795"/>
              <a:gd name="connsiteY0-34" fmla="*/ 2379058 h 2379058"/>
              <a:gd name="connsiteX1-35" fmla="*/ 1836892 w 3196795"/>
              <a:gd name="connsiteY1-36" fmla="*/ 0 h 2379058"/>
              <a:gd name="connsiteX2-37" fmla="*/ 2994053 w 3196795"/>
              <a:gd name="connsiteY2-38" fmla="*/ 0 h 2379058"/>
              <a:gd name="connsiteX3-39" fmla="*/ 3196354 w 3196795"/>
              <a:gd name="connsiteY3-40" fmla="*/ 161841 h 2379058"/>
              <a:gd name="connsiteX4-41" fmla="*/ 3196354 w 3196795"/>
              <a:gd name="connsiteY4-42" fmla="*/ 809204 h 2379058"/>
              <a:gd name="connsiteX5-43" fmla="*/ 3050697 w 3196795"/>
              <a:gd name="connsiteY5-44" fmla="*/ 1035781 h 2379058"/>
              <a:gd name="connsiteX6-45" fmla="*/ 1820708 w 3196795"/>
              <a:gd name="connsiteY6-46" fmla="*/ 1035781 h 2379058"/>
              <a:gd name="connsiteX7-47" fmla="*/ 0 w 3196795"/>
              <a:gd name="connsiteY7-48" fmla="*/ 2379058 h 2379058"/>
              <a:gd name="connsiteX0-49" fmla="*/ 0 w 3197351"/>
              <a:gd name="connsiteY0-50" fmla="*/ 2379058 h 2379058"/>
              <a:gd name="connsiteX1-51" fmla="*/ 1836892 w 3197351"/>
              <a:gd name="connsiteY1-52" fmla="*/ 0 h 2379058"/>
              <a:gd name="connsiteX2-53" fmla="*/ 2994053 w 3197351"/>
              <a:gd name="connsiteY2-54" fmla="*/ 0 h 2379058"/>
              <a:gd name="connsiteX3-55" fmla="*/ 3196354 w 3197351"/>
              <a:gd name="connsiteY3-56" fmla="*/ 161841 h 2379058"/>
              <a:gd name="connsiteX4-57" fmla="*/ 3196354 w 3197351"/>
              <a:gd name="connsiteY4-58" fmla="*/ 809204 h 2379058"/>
              <a:gd name="connsiteX5-59" fmla="*/ 3050697 w 3197351"/>
              <a:gd name="connsiteY5-60" fmla="*/ 1035781 h 2379058"/>
              <a:gd name="connsiteX6-61" fmla="*/ 1820708 w 3197351"/>
              <a:gd name="connsiteY6-62" fmla="*/ 1035781 h 2379058"/>
              <a:gd name="connsiteX7-63" fmla="*/ 0 w 3197351"/>
              <a:gd name="connsiteY7-64" fmla="*/ 2379058 h 2379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197351" h="2379058">
                <a:moveTo>
                  <a:pt x="0" y="2379058"/>
                </a:moveTo>
                <a:lnTo>
                  <a:pt x="1836892" y="0"/>
                </a:lnTo>
                <a:lnTo>
                  <a:pt x="2994053" y="0"/>
                </a:lnTo>
                <a:cubicBezTo>
                  <a:pt x="3110039" y="13487"/>
                  <a:pt x="3185564" y="59341"/>
                  <a:pt x="3196354" y="161841"/>
                </a:cubicBezTo>
                <a:lnTo>
                  <a:pt x="3196354" y="809204"/>
                </a:lnTo>
                <a:cubicBezTo>
                  <a:pt x="3204446" y="925190"/>
                  <a:pt x="3163985" y="1024992"/>
                  <a:pt x="3050697" y="1035781"/>
                </a:cubicBezTo>
                <a:lnTo>
                  <a:pt x="1820708" y="1035781"/>
                </a:lnTo>
                <a:lnTo>
                  <a:pt x="0" y="2379058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261074" y="3686923"/>
            <a:ext cx="3204627" cy="1213806"/>
          </a:xfrm>
          <a:custGeom>
            <a:avLst/>
            <a:gdLst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-1" fmla="*/ 0 w 3204446"/>
              <a:gd name="connsiteY0-2" fmla="*/ 1213806 h 1213806"/>
              <a:gd name="connsiteX1-3" fmla="*/ 1828800 w 3204446"/>
              <a:gd name="connsiteY1-4" fmla="*/ 0 h 1213806"/>
              <a:gd name="connsiteX2-5" fmla="*/ 3026421 w 3204446"/>
              <a:gd name="connsiteY2-6" fmla="*/ 0 h 1213806"/>
              <a:gd name="connsiteX3-7" fmla="*/ 3204446 w 3204446"/>
              <a:gd name="connsiteY3-8" fmla="*/ 129473 h 1213806"/>
              <a:gd name="connsiteX4-9" fmla="*/ 3204446 w 3204446"/>
              <a:gd name="connsiteY4-10" fmla="*/ 833480 h 1213806"/>
              <a:gd name="connsiteX5-11" fmla="*/ 2977869 w 3204446"/>
              <a:gd name="connsiteY5-12" fmla="*/ 1019597 h 1213806"/>
              <a:gd name="connsiteX6-13" fmla="*/ 1820708 w 3204446"/>
              <a:gd name="connsiteY6-14" fmla="*/ 1019597 h 1213806"/>
              <a:gd name="connsiteX7-15" fmla="*/ 0 w 3204446"/>
              <a:gd name="connsiteY7-16" fmla="*/ 1213806 h 1213806"/>
              <a:gd name="connsiteX0-17" fmla="*/ 0 w 3204446"/>
              <a:gd name="connsiteY0-18" fmla="*/ 1213806 h 1213806"/>
              <a:gd name="connsiteX1-19" fmla="*/ 1828800 w 3204446"/>
              <a:gd name="connsiteY1-20" fmla="*/ 0 h 1213806"/>
              <a:gd name="connsiteX2-21" fmla="*/ 3026421 w 3204446"/>
              <a:gd name="connsiteY2-22" fmla="*/ 0 h 1213806"/>
              <a:gd name="connsiteX3-23" fmla="*/ 3204446 w 3204446"/>
              <a:gd name="connsiteY3-24" fmla="*/ 129473 h 1213806"/>
              <a:gd name="connsiteX4-25" fmla="*/ 3204446 w 3204446"/>
              <a:gd name="connsiteY4-26" fmla="*/ 833480 h 1213806"/>
              <a:gd name="connsiteX5-27" fmla="*/ 2977869 w 3204446"/>
              <a:gd name="connsiteY5-28" fmla="*/ 1019597 h 1213806"/>
              <a:gd name="connsiteX6-29" fmla="*/ 1820708 w 3204446"/>
              <a:gd name="connsiteY6-30" fmla="*/ 1019597 h 1213806"/>
              <a:gd name="connsiteX7-31" fmla="*/ 0 w 3204446"/>
              <a:gd name="connsiteY7-32" fmla="*/ 1213806 h 1213806"/>
              <a:gd name="connsiteX0-33" fmla="*/ 0 w 3204581"/>
              <a:gd name="connsiteY0-34" fmla="*/ 1213806 h 1213806"/>
              <a:gd name="connsiteX1-35" fmla="*/ 1828800 w 3204581"/>
              <a:gd name="connsiteY1-36" fmla="*/ 0 h 1213806"/>
              <a:gd name="connsiteX2-37" fmla="*/ 3026421 w 3204581"/>
              <a:gd name="connsiteY2-38" fmla="*/ 0 h 1213806"/>
              <a:gd name="connsiteX3-39" fmla="*/ 3204446 w 3204581"/>
              <a:gd name="connsiteY3-40" fmla="*/ 129473 h 1213806"/>
              <a:gd name="connsiteX4-41" fmla="*/ 3204446 w 3204581"/>
              <a:gd name="connsiteY4-42" fmla="*/ 833480 h 1213806"/>
              <a:gd name="connsiteX5-43" fmla="*/ 2977869 w 3204581"/>
              <a:gd name="connsiteY5-44" fmla="*/ 1019597 h 1213806"/>
              <a:gd name="connsiteX6-45" fmla="*/ 1820708 w 3204581"/>
              <a:gd name="connsiteY6-46" fmla="*/ 1019597 h 1213806"/>
              <a:gd name="connsiteX7-47" fmla="*/ 0 w 3204581"/>
              <a:gd name="connsiteY7-48" fmla="*/ 1213806 h 1213806"/>
              <a:gd name="connsiteX0-49" fmla="*/ 0 w 3204627"/>
              <a:gd name="connsiteY0-50" fmla="*/ 1213806 h 1213806"/>
              <a:gd name="connsiteX1-51" fmla="*/ 1828800 w 3204627"/>
              <a:gd name="connsiteY1-52" fmla="*/ 0 h 1213806"/>
              <a:gd name="connsiteX2-53" fmla="*/ 3026421 w 3204627"/>
              <a:gd name="connsiteY2-54" fmla="*/ 0 h 1213806"/>
              <a:gd name="connsiteX3-55" fmla="*/ 3204446 w 3204627"/>
              <a:gd name="connsiteY3-56" fmla="*/ 129473 h 1213806"/>
              <a:gd name="connsiteX4-57" fmla="*/ 3204446 w 3204627"/>
              <a:gd name="connsiteY4-58" fmla="*/ 833480 h 1213806"/>
              <a:gd name="connsiteX5-59" fmla="*/ 2977869 w 3204627"/>
              <a:gd name="connsiteY5-60" fmla="*/ 1019597 h 1213806"/>
              <a:gd name="connsiteX6-61" fmla="*/ 1820708 w 3204627"/>
              <a:gd name="connsiteY6-62" fmla="*/ 1019597 h 1213806"/>
              <a:gd name="connsiteX7-63" fmla="*/ 0 w 3204627"/>
              <a:gd name="connsiteY7-64" fmla="*/ 1213806 h 1213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204627" h="1213806">
                <a:moveTo>
                  <a:pt x="0" y="1213806"/>
                </a:moveTo>
                <a:lnTo>
                  <a:pt x="1828800" y="0"/>
                </a:lnTo>
                <a:lnTo>
                  <a:pt x="3026421" y="0"/>
                </a:lnTo>
                <a:cubicBezTo>
                  <a:pt x="3158592" y="10790"/>
                  <a:pt x="3201748" y="37762"/>
                  <a:pt x="3204446" y="129473"/>
                </a:cubicBezTo>
                <a:lnTo>
                  <a:pt x="3204446" y="833480"/>
                </a:lnTo>
                <a:cubicBezTo>
                  <a:pt x="3209840" y="968348"/>
                  <a:pt x="3093855" y="1022295"/>
                  <a:pt x="2977869" y="1019597"/>
                </a:cubicBezTo>
                <a:lnTo>
                  <a:pt x="1820708" y="1019597"/>
                </a:lnTo>
                <a:lnTo>
                  <a:pt x="0" y="1213806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screen">
            <a:biLevel thresh="75000"/>
          </a:blip>
          <a:srcRect/>
          <a:stretch>
            <a:fillRect/>
          </a:stretch>
        </p:blipFill>
        <p:spPr>
          <a:xfrm rot="16200000" flipV="1">
            <a:off x="-601909" y="3278341"/>
            <a:ext cx="4991381" cy="41895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314550" y="1514088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14550" y="4080703"/>
            <a:ext cx="89051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sz="3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40159" y="5060012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88368" y="1284579"/>
            <a:ext cx="4655820" cy="26149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中文硕士    西南交通大学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 2017~2018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校级优秀研究生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入学笔试，中文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专业第一名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研究生考试，达到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研究生英语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免修水准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高绩点，连续三年奖学金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个人背景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88368" y="3899509"/>
            <a:ext cx="6007100" cy="1383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中学教材编委、骨干教师    成都新东方学校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 2019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 能力竞赛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最佳语言表达奖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截至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月，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业绩排名全部门第二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ldLvl="0" animBg="1"/>
      <p:bldP spid="13" grpId="0" bldLvl="0" animBg="1"/>
      <p:bldP spid="17" grpId="0"/>
      <p:bldP spid="20" grpId="0"/>
      <p:bldP spid="21" grpId="0"/>
      <p:bldP spid="2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02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能力评价</a:t>
            </a:r>
            <a:endParaRPr lang="zh-CN" altLang="en-US" sz="7200" b="1" dirty="0">
              <a:solidFill>
                <a:srgbClr val="4C4B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29"/>
          <p:cNvSpPr txBox="1"/>
          <p:nvPr/>
        </p:nvSpPr>
        <p:spPr>
          <a:xfrm>
            <a:off x="109855" y="1416050"/>
            <a:ext cx="2849880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fontAlgn="auto">
              <a:lnSpc>
                <a:spcPct val="10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中文系本硕，</a:t>
            </a: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强功底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，善于吸收创新；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年宅龄，对游戏和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ACG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文化有独到见解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006840" y="2602865"/>
            <a:ext cx="2861945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fontAlgn="auto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善于从玩家视角出发，设计讨喜角色，激发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玩家共情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170815" y="3714750"/>
            <a:ext cx="272796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fontAlgn="auto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脚踏实地，从原著剧情和人设出发，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使台词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信达雅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”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9006840" y="4746625"/>
            <a:ext cx="286194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fontAlgn="auto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美国斯坦福游学经历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 fontAlgn="auto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英意日新等国采风经历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 fontAlgn="auto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优秀的英语读写说能力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 fontAlgn="auto">
              <a:lnSpc>
                <a:spcPct val="1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有志于公司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未来海外开拓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0"/>
          <p:cNvSpPr/>
          <p:nvPr/>
        </p:nvSpPr>
        <p:spPr bwMode="auto">
          <a:xfrm>
            <a:off x="5612761" y="4276768"/>
            <a:ext cx="3205163" cy="1882775"/>
          </a:xfrm>
          <a:custGeom>
            <a:avLst/>
            <a:gdLst>
              <a:gd name="T0" fmla="*/ 819 w 1161"/>
              <a:gd name="T1" fmla="*/ 0 h 682"/>
              <a:gd name="T2" fmla="*/ 556 w 1161"/>
              <a:gd name="T3" fmla="*/ 124 h 682"/>
              <a:gd name="T4" fmla="*/ 556 w 1161"/>
              <a:gd name="T5" fmla="*/ 124 h 682"/>
              <a:gd name="T6" fmla="*/ 313 w 1161"/>
              <a:gd name="T7" fmla="*/ 302 h 682"/>
              <a:gd name="T8" fmla="*/ 154 w 1161"/>
              <a:gd name="T9" fmla="*/ 257 h 682"/>
              <a:gd name="T10" fmla="*/ 154 w 1161"/>
              <a:gd name="T11" fmla="*/ 257 h 682"/>
              <a:gd name="T12" fmla="*/ 100 w 1161"/>
              <a:gd name="T13" fmla="*/ 241 h 682"/>
              <a:gd name="T14" fmla="*/ 0 w 1161"/>
              <a:gd name="T15" fmla="*/ 341 h 682"/>
              <a:gd name="T16" fmla="*/ 100 w 1161"/>
              <a:gd name="T17" fmla="*/ 441 h 682"/>
              <a:gd name="T18" fmla="*/ 154 w 1161"/>
              <a:gd name="T19" fmla="*/ 425 h 682"/>
              <a:gd name="T20" fmla="*/ 154 w 1161"/>
              <a:gd name="T21" fmla="*/ 425 h 682"/>
              <a:gd name="T22" fmla="*/ 313 w 1161"/>
              <a:gd name="T23" fmla="*/ 380 h 682"/>
              <a:gd name="T24" fmla="*/ 556 w 1161"/>
              <a:gd name="T25" fmla="*/ 558 h 682"/>
              <a:gd name="T26" fmla="*/ 556 w 1161"/>
              <a:gd name="T27" fmla="*/ 558 h 682"/>
              <a:gd name="T28" fmla="*/ 819 w 1161"/>
              <a:gd name="T29" fmla="*/ 682 h 682"/>
              <a:gd name="T30" fmla="*/ 1161 w 1161"/>
              <a:gd name="T31" fmla="*/ 341 h 682"/>
              <a:gd name="T32" fmla="*/ 819 w 1161"/>
              <a:gd name="T33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1" h="682">
                <a:moveTo>
                  <a:pt x="819" y="0"/>
                </a:moveTo>
                <a:cubicBezTo>
                  <a:pt x="714" y="0"/>
                  <a:pt x="619" y="48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462" y="235"/>
                  <a:pt x="461" y="302"/>
                  <a:pt x="313" y="302"/>
                </a:cubicBezTo>
                <a:cubicBezTo>
                  <a:pt x="187" y="302"/>
                  <a:pt x="197" y="284"/>
                  <a:pt x="154" y="257"/>
                </a:cubicBezTo>
                <a:cubicBezTo>
                  <a:pt x="154" y="257"/>
                  <a:pt x="154" y="257"/>
                  <a:pt x="154" y="257"/>
                </a:cubicBezTo>
                <a:cubicBezTo>
                  <a:pt x="138" y="247"/>
                  <a:pt x="120" y="241"/>
                  <a:pt x="100" y="241"/>
                </a:cubicBezTo>
                <a:cubicBezTo>
                  <a:pt x="45" y="241"/>
                  <a:pt x="0" y="286"/>
                  <a:pt x="0" y="341"/>
                </a:cubicBezTo>
                <a:cubicBezTo>
                  <a:pt x="0" y="396"/>
                  <a:pt x="45" y="441"/>
                  <a:pt x="100" y="441"/>
                </a:cubicBezTo>
                <a:cubicBezTo>
                  <a:pt x="120" y="441"/>
                  <a:pt x="138" y="435"/>
                  <a:pt x="154" y="425"/>
                </a:cubicBezTo>
                <a:cubicBezTo>
                  <a:pt x="154" y="425"/>
                  <a:pt x="154" y="425"/>
                  <a:pt x="154" y="425"/>
                </a:cubicBezTo>
                <a:cubicBezTo>
                  <a:pt x="197" y="398"/>
                  <a:pt x="187" y="380"/>
                  <a:pt x="313" y="380"/>
                </a:cubicBezTo>
                <a:cubicBezTo>
                  <a:pt x="461" y="380"/>
                  <a:pt x="462" y="447"/>
                  <a:pt x="556" y="558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619" y="634"/>
                  <a:pt x="714" y="682"/>
                  <a:pt x="819" y="682"/>
                </a:cubicBezTo>
                <a:cubicBezTo>
                  <a:pt x="1008" y="682"/>
                  <a:pt x="1161" y="529"/>
                  <a:pt x="1161" y="341"/>
                </a:cubicBezTo>
                <a:cubicBezTo>
                  <a:pt x="1161" y="153"/>
                  <a:pt x="1008" y="0"/>
                  <a:pt x="819" y="0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Freeform 41"/>
          <p:cNvSpPr/>
          <p:nvPr/>
        </p:nvSpPr>
        <p:spPr bwMode="auto">
          <a:xfrm>
            <a:off x="2960048" y="1185905"/>
            <a:ext cx="3205163" cy="1882775"/>
          </a:xfrm>
          <a:custGeom>
            <a:avLst/>
            <a:gdLst>
              <a:gd name="T0" fmla="*/ 1061 w 1161"/>
              <a:gd name="T1" fmla="*/ 241 h 682"/>
              <a:gd name="T2" fmla="*/ 1007 w 1161"/>
              <a:gd name="T3" fmla="*/ 257 h 682"/>
              <a:gd name="T4" fmla="*/ 1007 w 1161"/>
              <a:gd name="T5" fmla="*/ 257 h 682"/>
              <a:gd name="T6" fmla="*/ 848 w 1161"/>
              <a:gd name="T7" fmla="*/ 302 h 682"/>
              <a:gd name="T8" fmla="*/ 605 w 1161"/>
              <a:gd name="T9" fmla="*/ 124 h 682"/>
              <a:gd name="T10" fmla="*/ 605 w 1161"/>
              <a:gd name="T11" fmla="*/ 124 h 682"/>
              <a:gd name="T12" fmla="*/ 342 w 1161"/>
              <a:gd name="T13" fmla="*/ 0 h 682"/>
              <a:gd name="T14" fmla="*/ 0 w 1161"/>
              <a:gd name="T15" fmla="*/ 341 h 682"/>
              <a:gd name="T16" fmla="*/ 342 w 1161"/>
              <a:gd name="T17" fmla="*/ 682 h 682"/>
              <a:gd name="T18" fmla="*/ 605 w 1161"/>
              <a:gd name="T19" fmla="*/ 558 h 682"/>
              <a:gd name="T20" fmla="*/ 605 w 1161"/>
              <a:gd name="T21" fmla="*/ 558 h 682"/>
              <a:gd name="T22" fmla="*/ 605 w 1161"/>
              <a:gd name="T23" fmla="*/ 558 h 682"/>
              <a:gd name="T24" fmla="*/ 605 w 1161"/>
              <a:gd name="T25" fmla="*/ 558 h 682"/>
              <a:gd name="T26" fmla="*/ 848 w 1161"/>
              <a:gd name="T27" fmla="*/ 380 h 682"/>
              <a:gd name="T28" fmla="*/ 1007 w 1161"/>
              <a:gd name="T29" fmla="*/ 425 h 682"/>
              <a:gd name="T30" fmla="*/ 1007 w 1161"/>
              <a:gd name="T31" fmla="*/ 425 h 682"/>
              <a:gd name="T32" fmla="*/ 1061 w 1161"/>
              <a:gd name="T33" fmla="*/ 441 h 682"/>
              <a:gd name="T34" fmla="*/ 1161 w 1161"/>
              <a:gd name="T35" fmla="*/ 341 h 682"/>
              <a:gd name="T36" fmla="*/ 1061 w 1161"/>
              <a:gd name="T37" fmla="*/ 24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2">
                <a:moveTo>
                  <a:pt x="1061" y="241"/>
                </a:moveTo>
                <a:cubicBezTo>
                  <a:pt x="1041" y="241"/>
                  <a:pt x="1023" y="247"/>
                  <a:pt x="1007" y="257"/>
                </a:cubicBezTo>
                <a:cubicBezTo>
                  <a:pt x="1007" y="257"/>
                  <a:pt x="1007" y="257"/>
                  <a:pt x="1007" y="257"/>
                </a:cubicBezTo>
                <a:cubicBezTo>
                  <a:pt x="964" y="284"/>
                  <a:pt x="974" y="302"/>
                  <a:pt x="848" y="302"/>
                </a:cubicBezTo>
                <a:cubicBezTo>
                  <a:pt x="700" y="302"/>
                  <a:pt x="699" y="235"/>
                  <a:pt x="605" y="124"/>
                </a:cubicBezTo>
                <a:cubicBezTo>
                  <a:pt x="605" y="124"/>
                  <a:pt x="605" y="124"/>
                  <a:pt x="605" y="124"/>
                </a:cubicBezTo>
                <a:cubicBezTo>
                  <a:pt x="542" y="48"/>
                  <a:pt x="448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0" y="529"/>
                  <a:pt x="153" y="682"/>
                  <a:pt x="342" y="682"/>
                </a:cubicBezTo>
                <a:cubicBezTo>
                  <a:pt x="448" y="682"/>
                  <a:pt x="542" y="634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99" y="447"/>
                  <a:pt x="700" y="380"/>
                  <a:pt x="848" y="380"/>
                </a:cubicBezTo>
                <a:cubicBezTo>
                  <a:pt x="974" y="380"/>
                  <a:pt x="964" y="398"/>
                  <a:pt x="1007" y="425"/>
                </a:cubicBezTo>
                <a:cubicBezTo>
                  <a:pt x="1007" y="425"/>
                  <a:pt x="1007" y="425"/>
                  <a:pt x="1007" y="425"/>
                </a:cubicBezTo>
                <a:cubicBezTo>
                  <a:pt x="1023" y="435"/>
                  <a:pt x="1041" y="441"/>
                  <a:pt x="1061" y="441"/>
                </a:cubicBezTo>
                <a:cubicBezTo>
                  <a:pt x="1116" y="441"/>
                  <a:pt x="1161" y="396"/>
                  <a:pt x="1161" y="341"/>
                </a:cubicBezTo>
                <a:cubicBezTo>
                  <a:pt x="1161" y="286"/>
                  <a:pt x="1116" y="241"/>
                  <a:pt x="1061" y="241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03260" y="1514517"/>
            <a:ext cx="171451" cy="4267200"/>
            <a:chOff x="6010275" y="1583258"/>
            <a:chExt cx="171450" cy="4267200"/>
          </a:xfrm>
        </p:grpSpPr>
        <p:cxnSp>
          <p:nvCxnSpPr>
            <p:cNvPr id="13" name="直接连接符 12"/>
            <p:cNvCxnSpPr>
              <a:stCxn id="14" idx="3"/>
              <a:endCxn id="21" idx="0"/>
            </p:cNvCxnSpPr>
            <p:nvPr/>
          </p:nvCxnSpPr>
          <p:spPr>
            <a:xfrm>
              <a:off x="6096000" y="1713433"/>
              <a:ext cx="0" cy="40767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42"/>
            <p:cNvSpPr/>
            <p:nvPr/>
          </p:nvSpPr>
          <p:spPr bwMode="auto">
            <a:xfrm>
              <a:off x="6010275" y="1583258"/>
              <a:ext cx="171450" cy="130175"/>
            </a:xfrm>
            <a:custGeom>
              <a:avLst/>
              <a:gdLst>
                <a:gd name="T0" fmla="*/ 54 w 108"/>
                <a:gd name="T1" fmla="*/ 45 h 82"/>
                <a:gd name="T2" fmla="*/ 0 w 108"/>
                <a:gd name="T3" fmla="*/ 0 h 82"/>
                <a:gd name="T4" fmla="*/ 0 w 108"/>
                <a:gd name="T5" fmla="*/ 38 h 82"/>
                <a:gd name="T6" fmla="*/ 54 w 108"/>
                <a:gd name="T7" fmla="*/ 82 h 82"/>
                <a:gd name="T8" fmla="*/ 108 w 108"/>
                <a:gd name="T9" fmla="*/ 38 h 82"/>
                <a:gd name="T10" fmla="*/ 108 w 108"/>
                <a:gd name="T11" fmla="*/ 0 h 82"/>
                <a:gd name="T12" fmla="*/ 54 w 108"/>
                <a:gd name="T13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2">
                  <a:moveTo>
                    <a:pt x="54" y="45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54" y="82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/>
            <p:nvPr/>
          </p:nvSpPr>
          <p:spPr bwMode="auto">
            <a:xfrm>
              <a:off x="6010275" y="2615133"/>
              <a:ext cx="171450" cy="133350"/>
            </a:xfrm>
            <a:custGeom>
              <a:avLst/>
              <a:gdLst>
                <a:gd name="T0" fmla="*/ 54 w 108"/>
                <a:gd name="T1" fmla="*/ 45 h 84"/>
                <a:gd name="T2" fmla="*/ 0 w 108"/>
                <a:gd name="T3" fmla="*/ 0 h 84"/>
                <a:gd name="T4" fmla="*/ 0 w 108"/>
                <a:gd name="T5" fmla="*/ 39 h 84"/>
                <a:gd name="T6" fmla="*/ 54 w 108"/>
                <a:gd name="T7" fmla="*/ 84 h 84"/>
                <a:gd name="T8" fmla="*/ 108 w 108"/>
                <a:gd name="T9" fmla="*/ 39 h 84"/>
                <a:gd name="T10" fmla="*/ 108 w 108"/>
                <a:gd name="T11" fmla="*/ 0 h 84"/>
                <a:gd name="T12" fmla="*/ 54 w 108"/>
                <a:gd name="T13" fmla="*/ 4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4">
                  <a:moveTo>
                    <a:pt x="54" y="45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4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/>
            <p:nvPr/>
          </p:nvSpPr>
          <p:spPr bwMode="auto">
            <a:xfrm>
              <a:off x="6010275" y="3650183"/>
              <a:ext cx="171450" cy="133350"/>
            </a:xfrm>
            <a:custGeom>
              <a:avLst/>
              <a:gdLst>
                <a:gd name="T0" fmla="*/ 54 w 108"/>
                <a:gd name="T1" fmla="*/ 46 h 84"/>
                <a:gd name="T2" fmla="*/ 0 w 108"/>
                <a:gd name="T3" fmla="*/ 0 h 84"/>
                <a:gd name="T4" fmla="*/ 0 w 108"/>
                <a:gd name="T5" fmla="*/ 39 h 84"/>
                <a:gd name="T6" fmla="*/ 54 w 108"/>
                <a:gd name="T7" fmla="*/ 84 h 84"/>
                <a:gd name="T8" fmla="*/ 108 w 108"/>
                <a:gd name="T9" fmla="*/ 39 h 84"/>
                <a:gd name="T10" fmla="*/ 108 w 108"/>
                <a:gd name="T11" fmla="*/ 0 h 84"/>
                <a:gd name="T12" fmla="*/ 54 w 108"/>
                <a:gd name="T13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4">
                  <a:moveTo>
                    <a:pt x="54" y="46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4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Freeform 45"/>
            <p:cNvSpPr/>
            <p:nvPr/>
          </p:nvSpPr>
          <p:spPr bwMode="auto">
            <a:xfrm>
              <a:off x="6010275" y="4685233"/>
              <a:ext cx="171450" cy="130175"/>
            </a:xfrm>
            <a:custGeom>
              <a:avLst/>
              <a:gdLst>
                <a:gd name="T0" fmla="*/ 54 w 108"/>
                <a:gd name="T1" fmla="*/ 46 h 82"/>
                <a:gd name="T2" fmla="*/ 0 w 108"/>
                <a:gd name="T3" fmla="*/ 0 h 82"/>
                <a:gd name="T4" fmla="*/ 0 w 108"/>
                <a:gd name="T5" fmla="*/ 39 h 82"/>
                <a:gd name="T6" fmla="*/ 54 w 108"/>
                <a:gd name="T7" fmla="*/ 82 h 82"/>
                <a:gd name="T8" fmla="*/ 108 w 108"/>
                <a:gd name="T9" fmla="*/ 39 h 82"/>
                <a:gd name="T10" fmla="*/ 108 w 108"/>
                <a:gd name="T11" fmla="*/ 0 h 82"/>
                <a:gd name="T12" fmla="*/ 54 w 108"/>
                <a:gd name="T13" fmla="*/ 4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2">
                  <a:moveTo>
                    <a:pt x="54" y="46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2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Freeform 46"/>
            <p:cNvSpPr/>
            <p:nvPr/>
          </p:nvSpPr>
          <p:spPr bwMode="auto">
            <a:xfrm>
              <a:off x="6010275" y="5718696"/>
              <a:ext cx="171450" cy="131762"/>
            </a:xfrm>
            <a:custGeom>
              <a:avLst/>
              <a:gdLst>
                <a:gd name="T0" fmla="*/ 54 w 108"/>
                <a:gd name="T1" fmla="*/ 45 h 83"/>
                <a:gd name="T2" fmla="*/ 0 w 108"/>
                <a:gd name="T3" fmla="*/ 0 h 83"/>
                <a:gd name="T4" fmla="*/ 0 w 108"/>
                <a:gd name="T5" fmla="*/ 38 h 83"/>
                <a:gd name="T6" fmla="*/ 54 w 108"/>
                <a:gd name="T7" fmla="*/ 83 h 83"/>
                <a:gd name="T8" fmla="*/ 108 w 108"/>
                <a:gd name="T9" fmla="*/ 38 h 83"/>
                <a:gd name="T10" fmla="*/ 108 w 108"/>
                <a:gd name="T11" fmla="*/ 0 h 83"/>
                <a:gd name="T12" fmla="*/ 54 w 108"/>
                <a:gd name="T13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3">
                  <a:moveTo>
                    <a:pt x="54" y="45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54" y="83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3075936" y="1301791"/>
            <a:ext cx="1654175" cy="1651000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5668323" y="1906630"/>
            <a:ext cx="441325" cy="441325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49"/>
          <p:cNvSpPr/>
          <p:nvPr/>
        </p:nvSpPr>
        <p:spPr bwMode="auto">
          <a:xfrm>
            <a:off x="2960048" y="3244892"/>
            <a:ext cx="3205163" cy="1885951"/>
          </a:xfrm>
          <a:custGeom>
            <a:avLst/>
            <a:gdLst>
              <a:gd name="T0" fmla="*/ 1061 w 1161"/>
              <a:gd name="T1" fmla="*/ 242 h 683"/>
              <a:gd name="T2" fmla="*/ 1007 w 1161"/>
              <a:gd name="T3" fmla="*/ 257 h 683"/>
              <a:gd name="T4" fmla="*/ 1007 w 1161"/>
              <a:gd name="T5" fmla="*/ 257 h 683"/>
              <a:gd name="T6" fmla="*/ 848 w 1161"/>
              <a:gd name="T7" fmla="*/ 303 h 683"/>
              <a:gd name="T8" fmla="*/ 605 w 1161"/>
              <a:gd name="T9" fmla="*/ 125 h 683"/>
              <a:gd name="T10" fmla="*/ 605 w 1161"/>
              <a:gd name="T11" fmla="*/ 125 h 683"/>
              <a:gd name="T12" fmla="*/ 605 w 1161"/>
              <a:gd name="T13" fmla="*/ 124 h 683"/>
              <a:gd name="T14" fmla="*/ 605 w 1161"/>
              <a:gd name="T15" fmla="*/ 124 h 683"/>
              <a:gd name="T16" fmla="*/ 342 w 1161"/>
              <a:gd name="T17" fmla="*/ 0 h 683"/>
              <a:gd name="T18" fmla="*/ 0 w 1161"/>
              <a:gd name="T19" fmla="*/ 342 h 683"/>
              <a:gd name="T20" fmla="*/ 342 w 1161"/>
              <a:gd name="T21" fmla="*/ 683 h 683"/>
              <a:gd name="T22" fmla="*/ 605 w 1161"/>
              <a:gd name="T23" fmla="*/ 559 h 683"/>
              <a:gd name="T24" fmla="*/ 605 w 1161"/>
              <a:gd name="T25" fmla="*/ 559 h 683"/>
              <a:gd name="T26" fmla="*/ 848 w 1161"/>
              <a:gd name="T27" fmla="*/ 380 h 683"/>
              <a:gd name="T28" fmla="*/ 1007 w 1161"/>
              <a:gd name="T29" fmla="*/ 426 h 683"/>
              <a:gd name="T30" fmla="*/ 1007 w 1161"/>
              <a:gd name="T31" fmla="*/ 426 h 683"/>
              <a:gd name="T32" fmla="*/ 1061 w 1161"/>
              <a:gd name="T33" fmla="*/ 441 h 683"/>
              <a:gd name="T34" fmla="*/ 1161 w 1161"/>
              <a:gd name="T35" fmla="*/ 342 h 683"/>
              <a:gd name="T36" fmla="*/ 1061 w 1161"/>
              <a:gd name="T37" fmla="*/ 24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3">
                <a:moveTo>
                  <a:pt x="1061" y="242"/>
                </a:moveTo>
                <a:cubicBezTo>
                  <a:pt x="1041" y="242"/>
                  <a:pt x="1023" y="248"/>
                  <a:pt x="1007" y="257"/>
                </a:cubicBezTo>
                <a:cubicBezTo>
                  <a:pt x="1007" y="257"/>
                  <a:pt x="1007" y="257"/>
                  <a:pt x="1007" y="257"/>
                </a:cubicBezTo>
                <a:cubicBezTo>
                  <a:pt x="964" y="285"/>
                  <a:pt x="974" y="303"/>
                  <a:pt x="848" y="303"/>
                </a:cubicBezTo>
                <a:cubicBezTo>
                  <a:pt x="700" y="303"/>
                  <a:pt x="699" y="236"/>
                  <a:pt x="605" y="125"/>
                </a:cubicBezTo>
                <a:cubicBezTo>
                  <a:pt x="605" y="125"/>
                  <a:pt x="605" y="125"/>
                  <a:pt x="605" y="125"/>
                </a:cubicBezTo>
                <a:cubicBezTo>
                  <a:pt x="605" y="125"/>
                  <a:pt x="605" y="124"/>
                  <a:pt x="605" y="124"/>
                </a:cubicBezTo>
                <a:cubicBezTo>
                  <a:pt x="605" y="124"/>
                  <a:pt x="605" y="124"/>
                  <a:pt x="605" y="124"/>
                </a:cubicBezTo>
                <a:cubicBezTo>
                  <a:pt x="542" y="49"/>
                  <a:pt x="448" y="0"/>
                  <a:pt x="342" y="0"/>
                </a:cubicBezTo>
                <a:cubicBezTo>
                  <a:pt x="153" y="0"/>
                  <a:pt x="0" y="153"/>
                  <a:pt x="0" y="342"/>
                </a:cubicBezTo>
                <a:cubicBezTo>
                  <a:pt x="0" y="530"/>
                  <a:pt x="153" y="683"/>
                  <a:pt x="342" y="683"/>
                </a:cubicBezTo>
                <a:cubicBezTo>
                  <a:pt x="448" y="683"/>
                  <a:pt x="542" y="634"/>
                  <a:pt x="605" y="559"/>
                </a:cubicBezTo>
                <a:cubicBezTo>
                  <a:pt x="605" y="559"/>
                  <a:pt x="605" y="559"/>
                  <a:pt x="605" y="559"/>
                </a:cubicBezTo>
                <a:cubicBezTo>
                  <a:pt x="699" y="448"/>
                  <a:pt x="700" y="380"/>
                  <a:pt x="848" y="380"/>
                </a:cubicBezTo>
                <a:cubicBezTo>
                  <a:pt x="974" y="380"/>
                  <a:pt x="964" y="398"/>
                  <a:pt x="1007" y="426"/>
                </a:cubicBezTo>
                <a:cubicBezTo>
                  <a:pt x="1007" y="426"/>
                  <a:pt x="1007" y="426"/>
                  <a:pt x="1007" y="426"/>
                </a:cubicBezTo>
                <a:cubicBezTo>
                  <a:pt x="1023" y="436"/>
                  <a:pt x="1041" y="441"/>
                  <a:pt x="1061" y="441"/>
                </a:cubicBezTo>
                <a:cubicBezTo>
                  <a:pt x="1116" y="441"/>
                  <a:pt x="1161" y="397"/>
                  <a:pt x="1161" y="342"/>
                </a:cubicBezTo>
                <a:cubicBezTo>
                  <a:pt x="1161" y="286"/>
                  <a:pt x="1116" y="242"/>
                  <a:pt x="1061" y="242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5" name="Oval 50"/>
          <p:cNvSpPr>
            <a:spLocks noChangeArrowheads="1"/>
          </p:cNvSpPr>
          <p:nvPr/>
        </p:nvSpPr>
        <p:spPr bwMode="auto">
          <a:xfrm>
            <a:off x="3075936" y="3360780"/>
            <a:ext cx="1654175" cy="1654175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6" name="Oval 51"/>
          <p:cNvSpPr>
            <a:spLocks noChangeArrowheads="1"/>
          </p:cNvSpPr>
          <p:nvPr/>
        </p:nvSpPr>
        <p:spPr bwMode="auto">
          <a:xfrm>
            <a:off x="5668323" y="3965617"/>
            <a:ext cx="441325" cy="444500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Freeform 54"/>
          <p:cNvSpPr/>
          <p:nvPr/>
        </p:nvSpPr>
        <p:spPr bwMode="auto">
          <a:xfrm>
            <a:off x="5612761" y="2216191"/>
            <a:ext cx="3205163" cy="1881187"/>
          </a:xfrm>
          <a:custGeom>
            <a:avLst/>
            <a:gdLst>
              <a:gd name="T0" fmla="*/ 819 w 1161"/>
              <a:gd name="T1" fmla="*/ 0 h 682"/>
              <a:gd name="T2" fmla="*/ 556 w 1161"/>
              <a:gd name="T3" fmla="*/ 124 h 682"/>
              <a:gd name="T4" fmla="*/ 556 w 1161"/>
              <a:gd name="T5" fmla="*/ 124 h 682"/>
              <a:gd name="T6" fmla="*/ 556 w 1161"/>
              <a:gd name="T7" fmla="*/ 124 h 682"/>
              <a:gd name="T8" fmla="*/ 556 w 1161"/>
              <a:gd name="T9" fmla="*/ 124 h 682"/>
              <a:gd name="T10" fmla="*/ 313 w 1161"/>
              <a:gd name="T11" fmla="*/ 303 h 682"/>
              <a:gd name="T12" fmla="*/ 154 w 1161"/>
              <a:gd name="T13" fmla="*/ 257 h 682"/>
              <a:gd name="T14" fmla="*/ 154 w 1161"/>
              <a:gd name="T15" fmla="*/ 257 h 682"/>
              <a:gd name="T16" fmla="*/ 100 w 1161"/>
              <a:gd name="T17" fmla="*/ 241 h 682"/>
              <a:gd name="T18" fmla="*/ 0 w 1161"/>
              <a:gd name="T19" fmla="*/ 341 h 682"/>
              <a:gd name="T20" fmla="*/ 100 w 1161"/>
              <a:gd name="T21" fmla="*/ 441 h 682"/>
              <a:gd name="T22" fmla="*/ 154 w 1161"/>
              <a:gd name="T23" fmla="*/ 425 h 682"/>
              <a:gd name="T24" fmla="*/ 154 w 1161"/>
              <a:gd name="T25" fmla="*/ 425 h 682"/>
              <a:gd name="T26" fmla="*/ 313 w 1161"/>
              <a:gd name="T27" fmla="*/ 380 h 682"/>
              <a:gd name="T28" fmla="*/ 556 w 1161"/>
              <a:gd name="T29" fmla="*/ 558 h 682"/>
              <a:gd name="T30" fmla="*/ 556 w 1161"/>
              <a:gd name="T31" fmla="*/ 558 h 682"/>
              <a:gd name="T32" fmla="*/ 819 w 1161"/>
              <a:gd name="T33" fmla="*/ 682 h 682"/>
              <a:gd name="T34" fmla="*/ 1161 w 1161"/>
              <a:gd name="T35" fmla="*/ 341 h 682"/>
              <a:gd name="T36" fmla="*/ 819 w 1161"/>
              <a:gd name="T37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2">
                <a:moveTo>
                  <a:pt x="819" y="0"/>
                </a:moveTo>
                <a:cubicBezTo>
                  <a:pt x="714" y="0"/>
                  <a:pt x="619" y="48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462" y="235"/>
                  <a:pt x="461" y="303"/>
                  <a:pt x="313" y="303"/>
                </a:cubicBezTo>
                <a:cubicBezTo>
                  <a:pt x="187" y="303"/>
                  <a:pt x="197" y="284"/>
                  <a:pt x="154" y="257"/>
                </a:cubicBezTo>
                <a:cubicBezTo>
                  <a:pt x="154" y="257"/>
                  <a:pt x="154" y="257"/>
                  <a:pt x="154" y="257"/>
                </a:cubicBezTo>
                <a:cubicBezTo>
                  <a:pt x="138" y="247"/>
                  <a:pt x="120" y="241"/>
                  <a:pt x="100" y="241"/>
                </a:cubicBezTo>
                <a:cubicBezTo>
                  <a:pt x="45" y="241"/>
                  <a:pt x="0" y="286"/>
                  <a:pt x="0" y="341"/>
                </a:cubicBezTo>
                <a:cubicBezTo>
                  <a:pt x="0" y="396"/>
                  <a:pt x="45" y="441"/>
                  <a:pt x="100" y="441"/>
                </a:cubicBezTo>
                <a:cubicBezTo>
                  <a:pt x="120" y="441"/>
                  <a:pt x="138" y="435"/>
                  <a:pt x="154" y="425"/>
                </a:cubicBezTo>
                <a:cubicBezTo>
                  <a:pt x="154" y="425"/>
                  <a:pt x="154" y="425"/>
                  <a:pt x="154" y="425"/>
                </a:cubicBezTo>
                <a:cubicBezTo>
                  <a:pt x="197" y="398"/>
                  <a:pt x="187" y="380"/>
                  <a:pt x="313" y="380"/>
                </a:cubicBezTo>
                <a:cubicBezTo>
                  <a:pt x="461" y="380"/>
                  <a:pt x="462" y="447"/>
                  <a:pt x="556" y="558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619" y="634"/>
                  <a:pt x="714" y="682"/>
                  <a:pt x="819" y="682"/>
                </a:cubicBezTo>
                <a:cubicBezTo>
                  <a:pt x="1008" y="682"/>
                  <a:pt x="1161" y="530"/>
                  <a:pt x="1161" y="341"/>
                </a:cubicBezTo>
                <a:cubicBezTo>
                  <a:pt x="1161" y="153"/>
                  <a:pt x="1008" y="0"/>
                  <a:pt x="819" y="0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8" name="Oval 55"/>
          <p:cNvSpPr>
            <a:spLocks noChangeArrowheads="1"/>
          </p:cNvSpPr>
          <p:nvPr/>
        </p:nvSpPr>
        <p:spPr bwMode="auto">
          <a:xfrm>
            <a:off x="7047862" y="2332079"/>
            <a:ext cx="1654175" cy="1652587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Oval 56"/>
          <p:cNvSpPr>
            <a:spLocks noChangeArrowheads="1"/>
          </p:cNvSpPr>
          <p:nvPr/>
        </p:nvSpPr>
        <p:spPr bwMode="auto">
          <a:xfrm>
            <a:off x="5668323" y="2935329"/>
            <a:ext cx="441325" cy="444500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Oval 57"/>
          <p:cNvSpPr>
            <a:spLocks noChangeArrowheads="1"/>
          </p:cNvSpPr>
          <p:nvPr/>
        </p:nvSpPr>
        <p:spPr bwMode="auto">
          <a:xfrm>
            <a:off x="7047862" y="4394241"/>
            <a:ext cx="1654175" cy="1649412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Oval 59"/>
          <p:cNvSpPr>
            <a:spLocks noChangeArrowheads="1"/>
          </p:cNvSpPr>
          <p:nvPr/>
        </p:nvSpPr>
        <p:spPr bwMode="auto">
          <a:xfrm>
            <a:off x="5668323" y="4997491"/>
            <a:ext cx="441325" cy="442912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Box 30"/>
          <p:cNvSpPr txBox="1"/>
          <p:nvPr/>
        </p:nvSpPr>
        <p:spPr>
          <a:xfrm>
            <a:off x="3542346" y="1655401"/>
            <a:ext cx="91154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剧情设计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7521798" y="2748361"/>
            <a:ext cx="85076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人物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526646" y="3780238"/>
            <a:ext cx="86581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台词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7534092" y="4808937"/>
            <a:ext cx="884463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海外延申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个人能力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23443" y="4505893"/>
            <a:ext cx="1666358" cy="1664147"/>
          </a:xfrm>
          <a:custGeom>
            <a:avLst/>
            <a:gdLst>
              <a:gd name="T0" fmla="*/ 638 w 638"/>
              <a:gd name="T1" fmla="*/ 346 h 637"/>
              <a:gd name="T2" fmla="*/ 603 w 638"/>
              <a:gd name="T3" fmla="*/ 284 h 637"/>
              <a:gd name="T4" fmla="*/ 556 w 638"/>
              <a:gd name="T5" fmla="*/ 221 h 637"/>
              <a:gd name="T6" fmla="*/ 609 w 638"/>
              <a:gd name="T7" fmla="*/ 184 h 637"/>
              <a:gd name="T8" fmla="*/ 547 w 638"/>
              <a:gd name="T9" fmla="*/ 146 h 637"/>
              <a:gd name="T10" fmla="*/ 476 w 638"/>
              <a:gd name="T11" fmla="*/ 116 h 637"/>
              <a:gd name="T12" fmla="*/ 503 w 638"/>
              <a:gd name="T13" fmla="*/ 57 h 637"/>
              <a:gd name="T14" fmla="*/ 432 w 638"/>
              <a:gd name="T15" fmla="*/ 56 h 637"/>
              <a:gd name="T16" fmla="*/ 353 w 638"/>
              <a:gd name="T17" fmla="*/ 65 h 637"/>
              <a:gd name="T18" fmla="*/ 347 w 638"/>
              <a:gd name="T19" fmla="*/ 0 h 637"/>
              <a:gd name="T20" fmla="*/ 285 w 638"/>
              <a:gd name="T21" fmla="*/ 34 h 637"/>
              <a:gd name="T22" fmla="*/ 221 w 638"/>
              <a:gd name="T23" fmla="*/ 81 h 637"/>
              <a:gd name="T24" fmla="*/ 185 w 638"/>
              <a:gd name="T25" fmla="*/ 28 h 637"/>
              <a:gd name="T26" fmla="*/ 149 w 638"/>
              <a:gd name="T27" fmla="*/ 90 h 637"/>
              <a:gd name="T28" fmla="*/ 117 w 638"/>
              <a:gd name="T29" fmla="*/ 162 h 637"/>
              <a:gd name="T30" fmla="*/ 58 w 638"/>
              <a:gd name="T31" fmla="*/ 134 h 637"/>
              <a:gd name="T32" fmla="*/ 56 w 638"/>
              <a:gd name="T33" fmla="*/ 205 h 637"/>
              <a:gd name="T34" fmla="*/ 66 w 638"/>
              <a:gd name="T35" fmla="*/ 284 h 637"/>
              <a:gd name="T36" fmla="*/ 0 w 638"/>
              <a:gd name="T37" fmla="*/ 290 h 637"/>
              <a:gd name="T38" fmla="*/ 37 w 638"/>
              <a:gd name="T39" fmla="*/ 352 h 637"/>
              <a:gd name="T40" fmla="*/ 82 w 638"/>
              <a:gd name="T41" fmla="*/ 414 h 637"/>
              <a:gd name="T42" fmla="*/ 29 w 638"/>
              <a:gd name="T43" fmla="*/ 452 h 637"/>
              <a:gd name="T44" fmla="*/ 91 w 638"/>
              <a:gd name="T45" fmla="*/ 488 h 637"/>
              <a:gd name="T46" fmla="*/ 162 w 638"/>
              <a:gd name="T47" fmla="*/ 520 h 637"/>
              <a:gd name="T48" fmla="*/ 135 w 638"/>
              <a:gd name="T49" fmla="*/ 579 h 637"/>
              <a:gd name="T50" fmla="*/ 208 w 638"/>
              <a:gd name="T51" fmla="*/ 581 h 637"/>
              <a:gd name="T52" fmla="*/ 285 w 638"/>
              <a:gd name="T53" fmla="*/ 572 h 637"/>
              <a:gd name="T54" fmla="*/ 291 w 638"/>
              <a:gd name="T55" fmla="*/ 637 h 637"/>
              <a:gd name="T56" fmla="*/ 353 w 638"/>
              <a:gd name="T57" fmla="*/ 600 h 637"/>
              <a:gd name="T58" fmla="*/ 417 w 638"/>
              <a:gd name="T59" fmla="*/ 555 h 637"/>
              <a:gd name="T60" fmla="*/ 453 w 638"/>
              <a:gd name="T61" fmla="*/ 608 h 637"/>
              <a:gd name="T62" fmla="*/ 491 w 638"/>
              <a:gd name="T63" fmla="*/ 546 h 637"/>
              <a:gd name="T64" fmla="*/ 521 w 638"/>
              <a:gd name="T65" fmla="*/ 475 h 637"/>
              <a:gd name="T66" fmla="*/ 580 w 638"/>
              <a:gd name="T67" fmla="*/ 502 h 637"/>
              <a:gd name="T68" fmla="*/ 582 w 638"/>
              <a:gd name="T69" fmla="*/ 429 h 637"/>
              <a:gd name="T70" fmla="*/ 573 w 638"/>
              <a:gd name="T71" fmla="*/ 352 h 637"/>
              <a:gd name="T72" fmla="*/ 319 w 638"/>
              <a:gd name="T73" fmla="*/ 493 h 637"/>
              <a:gd name="T74" fmla="*/ 319 w 638"/>
              <a:gd name="T75" fmla="*/ 144 h 637"/>
              <a:gd name="T76" fmla="*/ 319 w 638"/>
              <a:gd name="T77" fmla="*/ 493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7">
                <a:moveTo>
                  <a:pt x="603" y="352"/>
                </a:moveTo>
                <a:cubicBezTo>
                  <a:pt x="638" y="346"/>
                  <a:pt x="638" y="346"/>
                  <a:pt x="638" y="346"/>
                </a:cubicBezTo>
                <a:cubicBezTo>
                  <a:pt x="638" y="290"/>
                  <a:pt x="638" y="290"/>
                  <a:pt x="638" y="290"/>
                </a:cubicBezTo>
                <a:cubicBezTo>
                  <a:pt x="603" y="284"/>
                  <a:pt x="603" y="284"/>
                  <a:pt x="603" y="284"/>
                </a:cubicBezTo>
                <a:cubicBezTo>
                  <a:pt x="573" y="284"/>
                  <a:pt x="573" y="284"/>
                  <a:pt x="573" y="284"/>
                </a:cubicBezTo>
                <a:cubicBezTo>
                  <a:pt x="570" y="261"/>
                  <a:pt x="564" y="240"/>
                  <a:pt x="556" y="221"/>
                </a:cubicBezTo>
                <a:cubicBezTo>
                  <a:pt x="582" y="205"/>
                  <a:pt x="582" y="205"/>
                  <a:pt x="582" y="205"/>
                </a:cubicBezTo>
                <a:cubicBezTo>
                  <a:pt x="609" y="184"/>
                  <a:pt x="609" y="184"/>
                  <a:pt x="609" y="184"/>
                </a:cubicBezTo>
                <a:cubicBezTo>
                  <a:pt x="580" y="134"/>
                  <a:pt x="580" y="134"/>
                  <a:pt x="580" y="134"/>
                </a:cubicBezTo>
                <a:cubicBezTo>
                  <a:pt x="547" y="146"/>
                  <a:pt x="547" y="146"/>
                  <a:pt x="547" y="146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5"/>
                  <a:pt x="493" y="128"/>
                  <a:pt x="476" y="116"/>
                </a:cubicBezTo>
                <a:cubicBezTo>
                  <a:pt x="491" y="90"/>
                  <a:pt x="491" y="90"/>
                  <a:pt x="491" y="90"/>
                </a:cubicBezTo>
                <a:cubicBezTo>
                  <a:pt x="503" y="57"/>
                  <a:pt x="503" y="57"/>
                  <a:pt x="503" y="57"/>
                </a:cubicBezTo>
                <a:cubicBezTo>
                  <a:pt x="453" y="28"/>
                  <a:pt x="453" y="28"/>
                  <a:pt x="453" y="28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7" y="81"/>
                  <a:pt x="417" y="81"/>
                  <a:pt x="417" y="81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4"/>
                  <a:pt x="353" y="34"/>
                  <a:pt x="353" y="34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4"/>
                  <a:pt x="285" y="34"/>
                  <a:pt x="285" y="34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3" y="74"/>
                  <a:pt x="221" y="81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62" y="116"/>
                  <a:pt x="162" y="116"/>
                  <a:pt x="162" y="116"/>
                </a:cubicBezTo>
                <a:cubicBezTo>
                  <a:pt x="146" y="128"/>
                  <a:pt x="131" y="145"/>
                  <a:pt x="117" y="16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29" y="184"/>
                  <a:pt x="29" y="184"/>
                  <a:pt x="29" y="18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5" y="240"/>
                  <a:pt x="69" y="261"/>
                  <a:pt x="66" y="28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46"/>
                  <a:pt x="0" y="346"/>
                  <a:pt x="0" y="346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69" y="373"/>
                  <a:pt x="75" y="395"/>
                  <a:pt x="82" y="414"/>
                </a:cubicBezTo>
                <a:cubicBezTo>
                  <a:pt x="56" y="429"/>
                  <a:pt x="56" y="429"/>
                  <a:pt x="56" y="429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58" y="502"/>
                  <a:pt x="58" y="502"/>
                  <a:pt x="58" y="502"/>
                </a:cubicBezTo>
                <a:cubicBezTo>
                  <a:pt x="91" y="488"/>
                  <a:pt x="91" y="488"/>
                  <a:pt x="91" y="488"/>
                </a:cubicBezTo>
                <a:cubicBezTo>
                  <a:pt x="117" y="475"/>
                  <a:pt x="117" y="475"/>
                  <a:pt x="117" y="475"/>
                </a:cubicBezTo>
                <a:cubicBezTo>
                  <a:pt x="131" y="491"/>
                  <a:pt x="146" y="507"/>
                  <a:pt x="162" y="520"/>
                </a:cubicBezTo>
                <a:cubicBezTo>
                  <a:pt x="149" y="546"/>
                  <a:pt x="149" y="546"/>
                  <a:pt x="149" y="546"/>
                </a:cubicBezTo>
                <a:cubicBezTo>
                  <a:pt x="135" y="579"/>
                  <a:pt x="135" y="579"/>
                  <a:pt x="135" y="579"/>
                </a:cubicBezTo>
                <a:cubicBezTo>
                  <a:pt x="185" y="608"/>
                  <a:pt x="185" y="608"/>
                  <a:pt x="185" y="608"/>
                </a:cubicBezTo>
                <a:cubicBezTo>
                  <a:pt x="208" y="581"/>
                  <a:pt x="208" y="581"/>
                  <a:pt x="208" y="581"/>
                </a:cubicBezTo>
                <a:cubicBezTo>
                  <a:pt x="221" y="555"/>
                  <a:pt x="221" y="555"/>
                  <a:pt x="221" y="555"/>
                </a:cubicBezTo>
                <a:cubicBezTo>
                  <a:pt x="243" y="563"/>
                  <a:pt x="262" y="569"/>
                  <a:pt x="285" y="572"/>
                </a:cubicBezTo>
                <a:cubicBezTo>
                  <a:pt x="285" y="600"/>
                  <a:pt x="285" y="600"/>
                  <a:pt x="285" y="600"/>
                </a:cubicBezTo>
                <a:cubicBezTo>
                  <a:pt x="291" y="637"/>
                  <a:pt x="291" y="637"/>
                  <a:pt x="291" y="637"/>
                </a:cubicBezTo>
                <a:cubicBezTo>
                  <a:pt x="347" y="637"/>
                  <a:pt x="347" y="637"/>
                  <a:pt x="347" y="637"/>
                </a:cubicBezTo>
                <a:cubicBezTo>
                  <a:pt x="353" y="600"/>
                  <a:pt x="353" y="600"/>
                  <a:pt x="353" y="600"/>
                </a:cubicBezTo>
                <a:cubicBezTo>
                  <a:pt x="353" y="572"/>
                  <a:pt x="353" y="572"/>
                  <a:pt x="353" y="572"/>
                </a:cubicBezTo>
                <a:cubicBezTo>
                  <a:pt x="376" y="569"/>
                  <a:pt x="397" y="563"/>
                  <a:pt x="417" y="555"/>
                </a:cubicBezTo>
                <a:cubicBezTo>
                  <a:pt x="432" y="581"/>
                  <a:pt x="432" y="581"/>
                  <a:pt x="432" y="581"/>
                </a:cubicBezTo>
                <a:cubicBezTo>
                  <a:pt x="453" y="608"/>
                  <a:pt x="453" y="608"/>
                  <a:pt x="453" y="608"/>
                </a:cubicBezTo>
                <a:cubicBezTo>
                  <a:pt x="503" y="579"/>
                  <a:pt x="503" y="579"/>
                  <a:pt x="503" y="579"/>
                </a:cubicBezTo>
                <a:cubicBezTo>
                  <a:pt x="491" y="546"/>
                  <a:pt x="491" y="546"/>
                  <a:pt x="491" y="546"/>
                </a:cubicBezTo>
                <a:cubicBezTo>
                  <a:pt x="476" y="520"/>
                  <a:pt x="476" y="520"/>
                  <a:pt x="476" y="520"/>
                </a:cubicBezTo>
                <a:cubicBezTo>
                  <a:pt x="493" y="507"/>
                  <a:pt x="509" y="491"/>
                  <a:pt x="521" y="475"/>
                </a:cubicBezTo>
                <a:cubicBezTo>
                  <a:pt x="547" y="488"/>
                  <a:pt x="547" y="488"/>
                  <a:pt x="547" y="488"/>
                </a:cubicBezTo>
                <a:cubicBezTo>
                  <a:pt x="580" y="502"/>
                  <a:pt x="580" y="502"/>
                  <a:pt x="580" y="502"/>
                </a:cubicBezTo>
                <a:cubicBezTo>
                  <a:pt x="609" y="452"/>
                  <a:pt x="609" y="452"/>
                  <a:pt x="609" y="452"/>
                </a:cubicBezTo>
                <a:cubicBezTo>
                  <a:pt x="582" y="429"/>
                  <a:pt x="582" y="429"/>
                  <a:pt x="582" y="429"/>
                </a:cubicBezTo>
                <a:cubicBezTo>
                  <a:pt x="556" y="414"/>
                  <a:pt x="556" y="414"/>
                  <a:pt x="556" y="414"/>
                </a:cubicBezTo>
                <a:cubicBezTo>
                  <a:pt x="564" y="395"/>
                  <a:pt x="570" y="373"/>
                  <a:pt x="573" y="352"/>
                </a:cubicBezTo>
                <a:lnTo>
                  <a:pt x="603" y="352"/>
                </a:lnTo>
                <a:close/>
                <a:moveTo>
                  <a:pt x="319" y="493"/>
                </a:moveTo>
                <a:cubicBezTo>
                  <a:pt x="223" y="493"/>
                  <a:pt x="145" y="414"/>
                  <a:pt x="145" y="318"/>
                </a:cubicBezTo>
                <a:cubicBezTo>
                  <a:pt x="145" y="222"/>
                  <a:pt x="223" y="144"/>
                  <a:pt x="319" y="144"/>
                </a:cubicBezTo>
                <a:cubicBezTo>
                  <a:pt x="415" y="144"/>
                  <a:pt x="493" y="222"/>
                  <a:pt x="493" y="318"/>
                </a:cubicBezTo>
                <a:cubicBezTo>
                  <a:pt x="493" y="414"/>
                  <a:pt x="415" y="493"/>
                  <a:pt x="319" y="49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>
            <a:off x="1462017" y="3704227"/>
            <a:ext cx="2089859" cy="2086542"/>
          </a:xfrm>
          <a:custGeom>
            <a:avLst/>
            <a:gdLst>
              <a:gd name="T0" fmla="*/ 800 w 800"/>
              <a:gd name="T1" fmla="*/ 428 h 799"/>
              <a:gd name="T2" fmla="*/ 766 w 800"/>
              <a:gd name="T3" fmla="*/ 365 h 799"/>
              <a:gd name="T4" fmla="*/ 725 w 800"/>
              <a:gd name="T5" fmla="*/ 303 h 799"/>
              <a:gd name="T6" fmla="*/ 781 w 800"/>
              <a:gd name="T7" fmla="*/ 273 h 799"/>
              <a:gd name="T8" fmla="*/ 725 w 800"/>
              <a:gd name="T9" fmla="*/ 229 h 799"/>
              <a:gd name="T10" fmla="*/ 663 w 800"/>
              <a:gd name="T11" fmla="*/ 186 h 799"/>
              <a:gd name="T12" fmla="*/ 704 w 800"/>
              <a:gd name="T13" fmla="*/ 136 h 799"/>
              <a:gd name="T14" fmla="*/ 636 w 800"/>
              <a:gd name="T15" fmla="*/ 117 h 799"/>
              <a:gd name="T16" fmla="*/ 561 w 800"/>
              <a:gd name="T17" fmla="*/ 102 h 799"/>
              <a:gd name="T18" fmla="*/ 580 w 800"/>
              <a:gd name="T19" fmla="*/ 41 h 799"/>
              <a:gd name="T20" fmla="*/ 509 w 800"/>
              <a:gd name="T21" fmla="*/ 49 h 799"/>
              <a:gd name="T22" fmla="*/ 436 w 800"/>
              <a:gd name="T23" fmla="*/ 64 h 799"/>
              <a:gd name="T24" fmla="*/ 430 w 800"/>
              <a:gd name="T25" fmla="*/ 0 h 799"/>
              <a:gd name="T26" fmla="*/ 366 w 800"/>
              <a:gd name="T27" fmla="*/ 35 h 799"/>
              <a:gd name="T28" fmla="*/ 304 w 800"/>
              <a:gd name="T29" fmla="*/ 76 h 799"/>
              <a:gd name="T30" fmla="*/ 274 w 800"/>
              <a:gd name="T31" fmla="*/ 20 h 799"/>
              <a:gd name="T32" fmla="*/ 230 w 800"/>
              <a:gd name="T33" fmla="*/ 76 h 799"/>
              <a:gd name="T34" fmla="*/ 188 w 800"/>
              <a:gd name="T35" fmla="*/ 138 h 799"/>
              <a:gd name="T36" fmla="*/ 138 w 800"/>
              <a:gd name="T37" fmla="*/ 97 h 799"/>
              <a:gd name="T38" fmla="*/ 118 w 800"/>
              <a:gd name="T39" fmla="*/ 165 h 799"/>
              <a:gd name="T40" fmla="*/ 103 w 800"/>
              <a:gd name="T41" fmla="*/ 239 h 799"/>
              <a:gd name="T42" fmla="*/ 43 w 800"/>
              <a:gd name="T43" fmla="*/ 220 h 799"/>
              <a:gd name="T44" fmla="*/ 50 w 800"/>
              <a:gd name="T45" fmla="*/ 292 h 799"/>
              <a:gd name="T46" fmla="*/ 64 w 800"/>
              <a:gd name="T47" fmla="*/ 365 h 799"/>
              <a:gd name="T48" fmla="*/ 0 w 800"/>
              <a:gd name="T49" fmla="*/ 371 h 799"/>
              <a:gd name="T50" fmla="*/ 37 w 800"/>
              <a:gd name="T51" fmla="*/ 435 h 799"/>
              <a:gd name="T52" fmla="*/ 77 w 800"/>
              <a:gd name="T53" fmla="*/ 497 h 799"/>
              <a:gd name="T54" fmla="*/ 20 w 800"/>
              <a:gd name="T55" fmla="*/ 527 h 799"/>
              <a:gd name="T56" fmla="*/ 77 w 800"/>
              <a:gd name="T57" fmla="*/ 571 h 799"/>
              <a:gd name="T58" fmla="*/ 139 w 800"/>
              <a:gd name="T59" fmla="*/ 613 h 799"/>
              <a:gd name="T60" fmla="*/ 99 w 800"/>
              <a:gd name="T61" fmla="*/ 663 h 799"/>
              <a:gd name="T62" fmla="*/ 167 w 800"/>
              <a:gd name="T63" fmla="*/ 683 h 799"/>
              <a:gd name="T64" fmla="*/ 241 w 800"/>
              <a:gd name="T65" fmla="*/ 698 h 799"/>
              <a:gd name="T66" fmla="*/ 221 w 800"/>
              <a:gd name="T67" fmla="*/ 758 h 799"/>
              <a:gd name="T68" fmla="*/ 292 w 800"/>
              <a:gd name="T69" fmla="*/ 751 h 799"/>
              <a:gd name="T70" fmla="*/ 366 w 800"/>
              <a:gd name="T71" fmla="*/ 736 h 799"/>
              <a:gd name="T72" fmla="*/ 372 w 800"/>
              <a:gd name="T73" fmla="*/ 799 h 799"/>
              <a:gd name="T74" fmla="*/ 436 w 800"/>
              <a:gd name="T75" fmla="*/ 764 h 799"/>
              <a:gd name="T76" fmla="*/ 498 w 800"/>
              <a:gd name="T77" fmla="*/ 724 h 799"/>
              <a:gd name="T78" fmla="*/ 528 w 800"/>
              <a:gd name="T79" fmla="*/ 781 h 799"/>
              <a:gd name="T80" fmla="*/ 572 w 800"/>
              <a:gd name="T81" fmla="*/ 724 h 799"/>
              <a:gd name="T82" fmla="*/ 614 w 800"/>
              <a:gd name="T83" fmla="*/ 662 h 799"/>
              <a:gd name="T84" fmla="*/ 664 w 800"/>
              <a:gd name="T85" fmla="*/ 702 h 799"/>
              <a:gd name="T86" fmla="*/ 684 w 800"/>
              <a:gd name="T87" fmla="*/ 634 h 799"/>
              <a:gd name="T88" fmla="*/ 699 w 800"/>
              <a:gd name="T89" fmla="*/ 560 h 799"/>
              <a:gd name="T90" fmla="*/ 760 w 800"/>
              <a:gd name="T91" fmla="*/ 580 h 799"/>
              <a:gd name="T92" fmla="*/ 751 w 800"/>
              <a:gd name="T93" fmla="*/ 507 h 799"/>
              <a:gd name="T94" fmla="*/ 737 w 800"/>
              <a:gd name="T95" fmla="*/ 435 h 799"/>
              <a:gd name="T96" fmla="*/ 400 w 800"/>
              <a:gd name="T97" fmla="*/ 650 h 799"/>
              <a:gd name="T98" fmla="*/ 400 w 800"/>
              <a:gd name="T99" fmla="*/ 149 h 799"/>
              <a:gd name="T100" fmla="*/ 400 w 800"/>
              <a:gd name="T101" fmla="*/ 65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0" h="799">
                <a:moveTo>
                  <a:pt x="766" y="435"/>
                </a:moveTo>
                <a:cubicBezTo>
                  <a:pt x="800" y="428"/>
                  <a:pt x="800" y="428"/>
                  <a:pt x="800" y="428"/>
                </a:cubicBezTo>
                <a:cubicBezTo>
                  <a:pt x="800" y="371"/>
                  <a:pt x="800" y="371"/>
                  <a:pt x="800" y="371"/>
                </a:cubicBezTo>
                <a:cubicBezTo>
                  <a:pt x="766" y="365"/>
                  <a:pt x="766" y="365"/>
                  <a:pt x="766" y="365"/>
                </a:cubicBezTo>
                <a:cubicBezTo>
                  <a:pt x="737" y="365"/>
                  <a:pt x="737" y="365"/>
                  <a:pt x="737" y="365"/>
                </a:cubicBezTo>
                <a:cubicBezTo>
                  <a:pt x="735" y="344"/>
                  <a:pt x="731" y="322"/>
                  <a:pt x="725" y="303"/>
                </a:cubicBezTo>
                <a:cubicBezTo>
                  <a:pt x="751" y="292"/>
                  <a:pt x="751" y="292"/>
                  <a:pt x="751" y="292"/>
                </a:cubicBezTo>
                <a:cubicBezTo>
                  <a:pt x="781" y="273"/>
                  <a:pt x="781" y="273"/>
                  <a:pt x="781" y="273"/>
                </a:cubicBezTo>
                <a:cubicBezTo>
                  <a:pt x="760" y="220"/>
                  <a:pt x="760" y="220"/>
                  <a:pt x="760" y="220"/>
                </a:cubicBezTo>
                <a:cubicBezTo>
                  <a:pt x="725" y="229"/>
                  <a:pt x="725" y="229"/>
                  <a:pt x="725" y="229"/>
                </a:cubicBezTo>
                <a:cubicBezTo>
                  <a:pt x="699" y="239"/>
                  <a:pt x="699" y="239"/>
                  <a:pt x="699" y="239"/>
                </a:cubicBezTo>
                <a:cubicBezTo>
                  <a:pt x="689" y="220"/>
                  <a:pt x="676" y="203"/>
                  <a:pt x="663" y="186"/>
                </a:cubicBezTo>
                <a:cubicBezTo>
                  <a:pt x="684" y="165"/>
                  <a:pt x="684" y="165"/>
                  <a:pt x="684" y="165"/>
                </a:cubicBezTo>
                <a:cubicBezTo>
                  <a:pt x="704" y="136"/>
                  <a:pt x="704" y="136"/>
                  <a:pt x="704" y="136"/>
                </a:cubicBezTo>
                <a:cubicBezTo>
                  <a:pt x="664" y="97"/>
                  <a:pt x="664" y="97"/>
                  <a:pt x="664" y="97"/>
                </a:cubicBezTo>
                <a:cubicBezTo>
                  <a:pt x="636" y="117"/>
                  <a:pt x="636" y="117"/>
                  <a:pt x="636" y="117"/>
                </a:cubicBezTo>
                <a:cubicBezTo>
                  <a:pt x="614" y="138"/>
                  <a:pt x="614" y="138"/>
                  <a:pt x="614" y="138"/>
                </a:cubicBezTo>
                <a:cubicBezTo>
                  <a:pt x="598" y="124"/>
                  <a:pt x="580" y="112"/>
                  <a:pt x="561" y="102"/>
                </a:cubicBezTo>
                <a:cubicBezTo>
                  <a:pt x="572" y="76"/>
                  <a:pt x="572" y="76"/>
                  <a:pt x="572" y="76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28" y="20"/>
                  <a:pt x="528" y="20"/>
                  <a:pt x="528" y="20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498" y="76"/>
                  <a:pt x="498" y="76"/>
                  <a:pt x="498" y="76"/>
                </a:cubicBezTo>
                <a:cubicBezTo>
                  <a:pt x="478" y="70"/>
                  <a:pt x="457" y="65"/>
                  <a:pt x="436" y="64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0" y="0"/>
                  <a:pt x="430" y="0"/>
                  <a:pt x="430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64"/>
                  <a:pt x="366" y="64"/>
                  <a:pt x="366" y="64"/>
                </a:cubicBezTo>
                <a:cubicBezTo>
                  <a:pt x="345" y="65"/>
                  <a:pt x="324" y="70"/>
                  <a:pt x="304" y="76"/>
                </a:cubicBezTo>
                <a:cubicBezTo>
                  <a:pt x="292" y="49"/>
                  <a:pt x="292" y="49"/>
                  <a:pt x="292" y="49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21" y="41"/>
                  <a:pt x="221" y="41"/>
                  <a:pt x="221" y="41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41" y="102"/>
                  <a:pt x="241" y="102"/>
                  <a:pt x="241" y="102"/>
                </a:cubicBezTo>
                <a:cubicBezTo>
                  <a:pt x="221" y="112"/>
                  <a:pt x="204" y="124"/>
                  <a:pt x="188" y="138"/>
                </a:cubicBezTo>
                <a:cubicBezTo>
                  <a:pt x="167" y="117"/>
                  <a:pt x="167" y="117"/>
                  <a:pt x="167" y="117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8" y="165"/>
                  <a:pt x="118" y="165"/>
                  <a:pt x="118" y="165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26" y="203"/>
                  <a:pt x="114" y="220"/>
                  <a:pt x="103" y="239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20" y="273"/>
                  <a:pt x="20" y="273"/>
                  <a:pt x="20" y="273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77" y="303"/>
                  <a:pt x="77" y="303"/>
                  <a:pt x="77" y="303"/>
                </a:cubicBezTo>
                <a:cubicBezTo>
                  <a:pt x="71" y="322"/>
                  <a:pt x="67" y="344"/>
                  <a:pt x="64" y="365"/>
                </a:cubicBezTo>
                <a:cubicBezTo>
                  <a:pt x="37" y="365"/>
                  <a:pt x="37" y="365"/>
                  <a:pt x="37" y="365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428"/>
                  <a:pt x="0" y="428"/>
                  <a:pt x="0" y="428"/>
                </a:cubicBezTo>
                <a:cubicBezTo>
                  <a:pt x="37" y="435"/>
                  <a:pt x="37" y="435"/>
                  <a:pt x="37" y="435"/>
                </a:cubicBezTo>
                <a:cubicBezTo>
                  <a:pt x="64" y="435"/>
                  <a:pt x="64" y="435"/>
                  <a:pt x="64" y="435"/>
                </a:cubicBezTo>
                <a:cubicBezTo>
                  <a:pt x="67" y="456"/>
                  <a:pt x="71" y="477"/>
                  <a:pt x="77" y="497"/>
                </a:cubicBezTo>
                <a:cubicBezTo>
                  <a:pt x="50" y="507"/>
                  <a:pt x="50" y="507"/>
                  <a:pt x="50" y="507"/>
                </a:cubicBezTo>
                <a:cubicBezTo>
                  <a:pt x="20" y="527"/>
                  <a:pt x="20" y="527"/>
                  <a:pt x="20" y="527"/>
                </a:cubicBezTo>
                <a:cubicBezTo>
                  <a:pt x="43" y="580"/>
                  <a:pt x="43" y="580"/>
                  <a:pt x="43" y="580"/>
                </a:cubicBezTo>
                <a:cubicBezTo>
                  <a:pt x="77" y="571"/>
                  <a:pt x="77" y="571"/>
                  <a:pt x="77" y="571"/>
                </a:cubicBezTo>
                <a:cubicBezTo>
                  <a:pt x="103" y="560"/>
                  <a:pt x="103" y="560"/>
                  <a:pt x="103" y="560"/>
                </a:cubicBezTo>
                <a:cubicBezTo>
                  <a:pt x="114" y="580"/>
                  <a:pt x="126" y="596"/>
                  <a:pt x="139" y="613"/>
                </a:cubicBezTo>
                <a:cubicBezTo>
                  <a:pt x="118" y="634"/>
                  <a:pt x="118" y="634"/>
                  <a:pt x="118" y="634"/>
                </a:cubicBezTo>
                <a:cubicBezTo>
                  <a:pt x="99" y="663"/>
                  <a:pt x="99" y="663"/>
                  <a:pt x="99" y="663"/>
                </a:cubicBezTo>
                <a:cubicBezTo>
                  <a:pt x="138" y="702"/>
                  <a:pt x="138" y="702"/>
                  <a:pt x="138" y="702"/>
                </a:cubicBezTo>
                <a:cubicBezTo>
                  <a:pt x="167" y="683"/>
                  <a:pt x="167" y="683"/>
                  <a:pt x="167" y="683"/>
                </a:cubicBezTo>
                <a:cubicBezTo>
                  <a:pt x="188" y="662"/>
                  <a:pt x="188" y="662"/>
                  <a:pt x="188" y="662"/>
                </a:cubicBezTo>
                <a:cubicBezTo>
                  <a:pt x="204" y="675"/>
                  <a:pt x="221" y="687"/>
                  <a:pt x="241" y="698"/>
                </a:cubicBezTo>
                <a:cubicBezTo>
                  <a:pt x="230" y="724"/>
                  <a:pt x="230" y="724"/>
                  <a:pt x="230" y="724"/>
                </a:cubicBezTo>
                <a:cubicBezTo>
                  <a:pt x="221" y="758"/>
                  <a:pt x="221" y="758"/>
                  <a:pt x="221" y="758"/>
                </a:cubicBezTo>
                <a:cubicBezTo>
                  <a:pt x="274" y="781"/>
                  <a:pt x="274" y="781"/>
                  <a:pt x="274" y="781"/>
                </a:cubicBezTo>
                <a:cubicBezTo>
                  <a:pt x="292" y="751"/>
                  <a:pt x="292" y="751"/>
                  <a:pt x="292" y="751"/>
                </a:cubicBezTo>
                <a:cubicBezTo>
                  <a:pt x="304" y="724"/>
                  <a:pt x="304" y="724"/>
                  <a:pt x="304" y="724"/>
                </a:cubicBezTo>
                <a:cubicBezTo>
                  <a:pt x="324" y="730"/>
                  <a:pt x="345" y="734"/>
                  <a:pt x="366" y="736"/>
                </a:cubicBezTo>
                <a:cubicBezTo>
                  <a:pt x="366" y="764"/>
                  <a:pt x="366" y="764"/>
                  <a:pt x="366" y="764"/>
                </a:cubicBezTo>
                <a:cubicBezTo>
                  <a:pt x="372" y="799"/>
                  <a:pt x="372" y="799"/>
                  <a:pt x="372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36" y="764"/>
                  <a:pt x="436" y="764"/>
                  <a:pt x="436" y="764"/>
                </a:cubicBezTo>
                <a:cubicBezTo>
                  <a:pt x="436" y="736"/>
                  <a:pt x="436" y="736"/>
                  <a:pt x="436" y="736"/>
                </a:cubicBezTo>
                <a:cubicBezTo>
                  <a:pt x="457" y="734"/>
                  <a:pt x="478" y="730"/>
                  <a:pt x="498" y="724"/>
                </a:cubicBezTo>
                <a:cubicBezTo>
                  <a:pt x="509" y="751"/>
                  <a:pt x="509" y="751"/>
                  <a:pt x="509" y="75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80" y="758"/>
                  <a:pt x="580" y="758"/>
                  <a:pt x="580" y="758"/>
                </a:cubicBezTo>
                <a:cubicBezTo>
                  <a:pt x="572" y="724"/>
                  <a:pt x="572" y="724"/>
                  <a:pt x="572" y="724"/>
                </a:cubicBezTo>
                <a:cubicBezTo>
                  <a:pt x="561" y="698"/>
                  <a:pt x="561" y="698"/>
                  <a:pt x="561" y="698"/>
                </a:cubicBezTo>
                <a:cubicBezTo>
                  <a:pt x="580" y="687"/>
                  <a:pt x="598" y="675"/>
                  <a:pt x="614" y="662"/>
                </a:cubicBezTo>
                <a:cubicBezTo>
                  <a:pt x="636" y="683"/>
                  <a:pt x="636" y="683"/>
                  <a:pt x="636" y="683"/>
                </a:cubicBezTo>
                <a:cubicBezTo>
                  <a:pt x="664" y="702"/>
                  <a:pt x="664" y="702"/>
                  <a:pt x="664" y="702"/>
                </a:cubicBezTo>
                <a:cubicBezTo>
                  <a:pt x="704" y="663"/>
                  <a:pt x="704" y="663"/>
                  <a:pt x="704" y="663"/>
                </a:cubicBezTo>
                <a:cubicBezTo>
                  <a:pt x="684" y="634"/>
                  <a:pt x="684" y="634"/>
                  <a:pt x="684" y="634"/>
                </a:cubicBezTo>
                <a:cubicBezTo>
                  <a:pt x="663" y="613"/>
                  <a:pt x="663" y="613"/>
                  <a:pt x="663" y="613"/>
                </a:cubicBezTo>
                <a:cubicBezTo>
                  <a:pt x="676" y="596"/>
                  <a:pt x="689" y="580"/>
                  <a:pt x="699" y="560"/>
                </a:cubicBezTo>
                <a:cubicBezTo>
                  <a:pt x="725" y="571"/>
                  <a:pt x="725" y="571"/>
                  <a:pt x="725" y="571"/>
                </a:cubicBezTo>
                <a:cubicBezTo>
                  <a:pt x="760" y="580"/>
                  <a:pt x="760" y="580"/>
                  <a:pt x="760" y="580"/>
                </a:cubicBezTo>
                <a:cubicBezTo>
                  <a:pt x="781" y="527"/>
                  <a:pt x="781" y="527"/>
                  <a:pt x="781" y="527"/>
                </a:cubicBezTo>
                <a:cubicBezTo>
                  <a:pt x="751" y="507"/>
                  <a:pt x="751" y="507"/>
                  <a:pt x="751" y="507"/>
                </a:cubicBezTo>
                <a:cubicBezTo>
                  <a:pt x="725" y="497"/>
                  <a:pt x="725" y="497"/>
                  <a:pt x="725" y="497"/>
                </a:cubicBezTo>
                <a:cubicBezTo>
                  <a:pt x="731" y="477"/>
                  <a:pt x="735" y="456"/>
                  <a:pt x="737" y="435"/>
                </a:cubicBezTo>
                <a:lnTo>
                  <a:pt x="766" y="435"/>
                </a:lnTo>
                <a:close/>
                <a:moveTo>
                  <a:pt x="400" y="650"/>
                </a:moveTo>
                <a:cubicBezTo>
                  <a:pt x="262" y="650"/>
                  <a:pt x="150" y="538"/>
                  <a:pt x="150" y="400"/>
                </a:cubicBezTo>
                <a:cubicBezTo>
                  <a:pt x="150" y="261"/>
                  <a:pt x="262" y="149"/>
                  <a:pt x="400" y="149"/>
                </a:cubicBezTo>
                <a:cubicBezTo>
                  <a:pt x="539" y="149"/>
                  <a:pt x="651" y="261"/>
                  <a:pt x="651" y="400"/>
                </a:cubicBezTo>
                <a:cubicBezTo>
                  <a:pt x="651" y="538"/>
                  <a:pt x="539" y="650"/>
                  <a:pt x="400" y="650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245585" y="3315005"/>
            <a:ext cx="1368913" cy="1392134"/>
          </a:xfrm>
          <a:custGeom>
            <a:avLst/>
            <a:gdLst>
              <a:gd name="T0" fmla="*/ 467 w 524"/>
              <a:gd name="T1" fmla="*/ 267 h 533"/>
              <a:gd name="T2" fmla="*/ 493 w 524"/>
              <a:gd name="T3" fmla="*/ 227 h 533"/>
              <a:gd name="T4" fmla="*/ 506 w 524"/>
              <a:gd name="T5" fmla="*/ 156 h 533"/>
              <a:gd name="T6" fmla="*/ 444 w 524"/>
              <a:gd name="T7" fmla="*/ 171 h 533"/>
              <a:gd name="T8" fmla="*/ 426 w 524"/>
              <a:gd name="T9" fmla="*/ 99 h 533"/>
              <a:gd name="T10" fmla="*/ 396 w 524"/>
              <a:gd name="T11" fmla="*/ 33 h 533"/>
              <a:gd name="T12" fmla="*/ 354 w 524"/>
              <a:gd name="T13" fmla="*/ 82 h 533"/>
              <a:gd name="T14" fmla="*/ 296 w 524"/>
              <a:gd name="T15" fmla="*/ 35 h 533"/>
              <a:gd name="T16" fmla="*/ 234 w 524"/>
              <a:gd name="T17" fmla="*/ 0 h 533"/>
              <a:gd name="T18" fmla="*/ 228 w 524"/>
              <a:gd name="T19" fmla="*/ 64 h 533"/>
              <a:gd name="T20" fmla="*/ 154 w 524"/>
              <a:gd name="T21" fmla="*/ 59 h 533"/>
              <a:gd name="T22" fmla="*/ 83 w 524"/>
              <a:gd name="T23" fmla="*/ 67 h 533"/>
              <a:gd name="T24" fmla="*/ 116 w 524"/>
              <a:gd name="T25" fmla="*/ 123 h 533"/>
              <a:gd name="T26" fmla="*/ 53 w 524"/>
              <a:gd name="T27" fmla="*/ 162 h 533"/>
              <a:gd name="T28" fmla="*/ 0 w 524"/>
              <a:gd name="T29" fmla="*/ 211 h 533"/>
              <a:gd name="T30" fmla="*/ 59 w 524"/>
              <a:gd name="T31" fmla="*/ 236 h 533"/>
              <a:gd name="T32" fmla="*/ 59 w 524"/>
              <a:gd name="T33" fmla="*/ 295 h 533"/>
              <a:gd name="T34" fmla="*/ 0 w 524"/>
              <a:gd name="T35" fmla="*/ 321 h 533"/>
              <a:gd name="T36" fmla="*/ 53 w 524"/>
              <a:gd name="T37" fmla="*/ 369 h 533"/>
              <a:gd name="T38" fmla="*/ 116 w 524"/>
              <a:gd name="T39" fmla="*/ 410 h 533"/>
              <a:gd name="T40" fmla="*/ 83 w 524"/>
              <a:gd name="T41" fmla="*/ 465 h 533"/>
              <a:gd name="T42" fmla="*/ 154 w 524"/>
              <a:gd name="T43" fmla="*/ 474 h 533"/>
              <a:gd name="T44" fmla="*/ 228 w 524"/>
              <a:gd name="T45" fmla="*/ 468 h 533"/>
              <a:gd name="T46" fmla="*/ 234 w 524"/>
              <a:gd name="T47" fmla="*/ 533 h 533"/>
              <a:gd name="T48" fmla="*/ 296 w 524"/>
              <a:gd name="T49" fmla="*/ 498 h 533"/>
              <a:gd name="T50" fmla="*/ 354 w 524"/>
              <a:gd name="T51" fmla="*/ 450 h 533"/>
              <a:gd name="T52" fmla="*/ 396 w 524"/>
              <a:gd name="T53" fmla="*/ 498 h 533"/>
              <a:gd name="T54" fmla="*/ 426 w 524"/>
              <a:gd name="T55" fmla="*/ 433 h 533"/>
              <a:gd name="T56" fmla="*/ 444 w 524"/>
              <a:gd name="T57" fmla="*/ 362 h 533"/>
              <a:gd name="T58" fmla="*/ 506 w 524"/>
              <a:gd name="T59" fmla="*/ 376 h 533"/>
              <a:gd name="T60" fmla="*/ 493 w 524"/>
              <a:gd name="T61" fmla="*/ 304 h 533"/>
              <a:gd name="T62" fmla="*/ 262 w 524"/>
              <a:gd name="T63" fmla="*/ 417 h 533"/>
              <a:gd name="T64" fmla="*/ 262 w 524"/>
              <a:gd name="T65" fmla="*/ 116 h 533"/>
              <a:gd name="T66" fmla="*/ 262 w 524"/>
              <a:gd name="T67" fmla="*/ 41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4" h="533">
                <a:moveTo>
                  <a:pt x="466" y="295"/>
                </a:moveTo>
                <a:cubicBezTo>
                  <a:pt x="467" y="286"/>
                  <a:pt x="467" y="276"/>
                  <a:pt x="467" y="267"/>
                </a:cubicBezTo>
                <a:cubicBezTo>
                  <a:pt x="467" y="256"/>
                  <a:pt x="467" y="245"/>
                  <a:pt x="466" y="236"/>
                </a:cubicBezTo>
                <a:cubicBezTo>
                  <a:pt x="493" y="227"/>
                  <a:pt x="493" y="227"/>
                  <a:pt x="493" y="227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06" y="156"/>
                  <a:pt x="506" y="156"/>
                  <a:pt x="506" y="156"/>
                </a:cubicBezTo>
                <a:cubicBezTo>
                  <a:pt x="472" y="162"/>
                  <a:pt x="472" y="162"/>
                  <a:pt x="472" y="162"/>
                </a:cubicBezTo>
                <a:cubicBezTo>
                  <a:pt x="444" y="171"/>
                  <a:pt x="444" y="171"/>
                  <a:pt x="444" y="171"/>
                </a:cubicBezTo>
                <a:cubicBezTo>
                  <a:pt x="435" y="153"/>
                  <a:pt x="423" y="136"/>
                  <a:pt x="410" y="123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41" y="67"/>
                  <a:pt x="441" y="67"/>
                  <a:pt x="441" y="67"/>
                </a:cubicBezTo>
                <a:cubicBezTo>
                  <a:pt x="396" y="33"/>
                  <a:pt x="396" y="33"/>
                  <a:pt x="396" y="33"/>
                </a:cubicBezTo>
                <a:cubicBezTo>
                  <a:pt x="370" y="59"/>
                  <a:pt x="370" y="59"/>
                  <a:pt x="370" y="59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35" y="73"/>
                  <a:pt x="317" y="67"/>
                  <a:pt x="296" y="64"/>
                </a:cubicBezTo>
                <a:cubicBezTo>
                  <a:pt x="296" y="35"/>
                  <a:pt x="296" y="35"/>
                  <a:pt x="296" y="35"/>
                </a:cubicBezTo>
                <a:cubicBezTo>
                  <a:pt x="290" y="0"/>
                  <a:pt x="290" y="0"/>
                  <a:pt x="290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28" y="35"/>
                  <a:pt x="228" y="35"/>
                  <a:pt x="228" y="35"/>
                </a:cubicBezTo>
                <a:cubicBezTo>
                  <a:pt x="228" y="64"/>
                  <a:pt x="228" y="64"/>
                  <a:pt x="228" y="64"/>
                </a:cubicBezTo>
                <a:cubicBezTo>
                  <a:pt x="208" y="67"/>
                  <a:pt x="189" y="73"/>
                  <a:pt x="171" y="82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83" y="67"/>
                  <a:pt x="83" y="67"/>
                  <a:pt x="83" y="67"/>
                </a:cubicBezTo>
                <a:cubicBezTo>
                  <a:pt x="98" y="99"/>
                  <a:pt x="98" y="99"/>
                  <a:pt x="98" y="99"/>
                </a:cubicBezTo>
                <a:cubicBezTo>
                  <a:pt x="116" y="123"/>
                  <a:pt x="116" y="123"/>
                  <a:pt x="116" y="123"/>
                </a:cubicBezTo>
                <a:cubicBezTo>
                  <a:pt x="101" y="136"/>
                  <a:pt x="91" y="153"/>
                  <a:pt x="80" y="171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18" y="156"/>
                  <a:pt x="18" y="156"/>
                  <a:pt x="18" y="156"/>
                </a:cubicBezTo>
                <a:cubicBezTo>
                  <a:pt x="0" y="211"/>
                  <a:pt x="0" y="211"/>
                  <a:pt x="0" y="211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57" y="245"/>
                  <a:pt x="57" y="256"/>
                  <a:pt x="57" y="267"/>
                </a:cubicBezTo>
                <a:cubicBezTo>
                  <a:pt x="57" y="276"/>
                  <a:pt x="57" y="286"/>
                  <a:pt x="59" y="29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0" y="321"/>
                  <a:pt x="0" y="321"/>
                  <a:pt x="0" y="321"/>
                </a:cubicBezTo>
                <a:cubicBezTo>
                  <a:pt x="18" y="376"/>
                  <a:pt x="18" y="376"/>
                  <a:pt x="18" y="376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80" y="362"/>
                  <a:pt x="80" y="362"/>
                  <a:pt x="80" y="362"/>
                </a:cubicBezTo>
                <a:cubicBezTo>
                  <a:pt x="91" y="379"/>
                  <a:pt x="101" y="395"/>
                  <a:pt x="116" y="410"/>
                </a:cubicBezTo>
                <a:cubicBezTo>
                  <a:pt x="98" y="433"/>
                  <a:pt x="98" y="433"/>
                  <a:pt x="98" y="433"/>
                </a:cubicBezTo>
                <a:cubicBezTo>
                  <a:pt x="83" y="465"/>
                  <a:pt x="83" y="465"/>
                  <a:pt x="83" y="465"/>
                </a:cubicBezTo>
                <a:cubicBezTo>
                  <a:pt x="128" y="498"/>
                  <a:pt x="128" y="498"/>
                  <a:pt x="128" y="498"/>
                </a:cubicBezTo>
                <a:cubicBezTo>
                  <a:pt x="154" y="474"/>
                  <a:pt x="154" y="474"/>
                  <a:pt x="154" y="474"/>
                </a:cubicBezTo>
                <a:cubicBezTo>
                  <a:pt x="171" y="450"/>
                  <a:pt x="171" y="450"/>
                  <a:pt x="171" y="450"/>
                </a:cubicBezTo>
                <a:cubicBezTo>
                  <a:pt x="189" y="459"/>
                  <a:pt x="208" y="465"/>
                  <a:pt x="228" y="468"/>
                </a:cubicBezTo>
                <a:cubicBezTo>
                  <a:pt x="228" y="498"/>
                  <a:pt x="228" y="498"/>
                  <a:pt x="228" y="498"/>
                </a:cubicBezTo>
                <a:cubicBezTo>
                  <a:pt x="234" y="533"/>
                  <a:pt x="234" y="533"/>
                  <a:pt x="234" y="533"/>
                </a:cubicBezTo>
                <a:cubicBezTo>
                  <a:pt x="290" y="533"/>
                  <a:pt x="290" y="533"/>
                  <a:pt x="290" y="533"/>
                </a:cubicBezTo>
                <a:cubicBezTo>
                  <a:pt x="296" y="498"/>
                  <a:pt x="296" y="498"/>
                  <a:pt x="296" y="498"/>
                </a:cubicBezTo>
                <a:cubicBezTo>
                  <a:pt x="296" y="468"/>
                  <a:pt x="296" y="468"/>
                  <a:pt x="296" y="468"/>
                </a:cubicBezTo>
                <a:cubicBezTo>
                  <a:pt x="317" y="465"/>
                  <a:pt x="335" y="459"/>
                  <a:pt x="354" y="450"/>
                </a:cubicBezTo>
                <a:cubicBezTo>
                  <a:pt x="370" y="474"/>
                  <a:pt x="370" y="474"/>
                  <a:pt x="370" y="474"/>
                </a:cubicBezTo>
                <a:cubicBezTo>
                  <a:pt x="396" y="498"/>
                  <a:pt x="396" y="498"/>
                  <a:pt x="396" y="498"/>
                </a:cubicBezTo>
                <a:cubicBezTo>
                  <a:pt x="441" y="465"/>
                  <a:pt x="441" y="465"/>
                  <a:pt x="441" y="465"/>
                </a:cubicBezTo>
                <a:cubicBezTo>
                  <a:pt x="426" y="433"/>
                  <a:pt x="426" y="433"/>
                  <a:pt x="426" y="433"/>
                </a:cubicBezTo>
                <a:cubicBezTo>
                  <a:pt x="410" y="410"/>
                  <a:pt x="410" y="410"/>
                  <a:pt x="410" y="410"/>
                </a:cubicBezTo>
                <a:cubicBezTo>
                  <a:pt x="423" y="395"/>
                  <a:pt x="435" y="379"/>
                  <a:pt x="444" y="362"/>
                </a:cubicBezTo>
                <a:cubicBezTo>
                  <a:pt x="472" y="369"/>
                  <a:pt x="472" y="369"/>
                  <a:pt x="472" y="369"/>
                </a:cubicBezTo>
                <a:cubicBezTo>
                  <a:pt x="506" y="376"/>
                  <a:pt x="506" y="376"/>
                  <a:pt x="506" y="376"/>
                </a:cubicBezTo>
                <a:cubicBezTo>
                  <a:pt x="524" y="321"/>
                  <a:pt x="524" y="321"/>
                  <a:pt x="524" y="321"/>
                </a:cubicBezTo>
                <a:cubicBezTo>
                  <a:pt x="493" y="304"/>
                  <a:pt x="493" y="304"/>
                  <a:pt x="493" y="304"/>
                </a:cubicBezTo>
                <a:lnTo>
                  <a:pt x="466" y="295"/>
                </a:lnTo>
                <a:close/>
                <a:moveTo>
                  <a:pt x="262" y="417"/>
                </a:moveTo>
                <a:cubicBezTo>
                  <a:pt x="179" y="417"/>
                  <a:pt x="112" y="350"/>
                  <a:pt x="112" y="267"/>
                </a:cubicBezTo>
                <a:cubicBezTo>
                  <a:pt x="112" y="183"/>
                  <a:pt x="179" y="116"/>
                  <a:pt x="262" y="116"/>
                </a:cubicBezTo>
                <a:cubicBezTo>
                  <a:pt x="345" y="116"/>
                  <a:pt x="412" y="183"/>
                  <a:pt x="412" y="267"/>
                </a:cubicBezTo>
                <a:cubicBezTo>
                  <a:pt x="412" y="350"/>
                  <a:pt x="345" y="417"/>
                  <a:pt x="262" y="417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3993069" y="2139598"/>
            <a:ext cx="1666358" cy="1666359"/>
          </a:xfrm>
          <a:custGeom>
            <a:avLst/>
            <a:gdLst>
              <a:gd name="T0" fmla="*/ 638 w 638"/>
              <a:gd name="T1" fmla="*/ 347 h 638"/>
              <a:gd name="T2" fmla="*/ 603 w 638"/>
              <a:gd name="T3" fmla="*/ 285 h 638"/>
              <a:gd name="T4" fmla="*/ 556 w 638"/>
              <a:gd name="T5" fmla="*/ 221 h 638"/>
              <a:gd name="T6" fmla="*/ 609 w 638"/>
              <a:gd name="T7" fmla="*/ 185 h 638"/>
              <a:gd name="T8" fmla="*/ 547 w 638"/>
              <a:gd name="T9" fmla="*/ 147 h 638"/>
              <a:gd name="T10" fmla="*/ 476 w 638"/>
              <a:gd name="T11" fmla="*/ 117 h 638"/>
              <a:gd name="T12" fmla="*/ 503 w 638"/>
              <a:gd name="T13" fmla="*/ 58 h 638"/>
              <a:gd name="T14" fmla="*/ 432 w 638"/>
              <a:gd name="T15" fmla="*/ 56 h 638"/>
              <a:gd name="T16" fmla="*/ 353 w 638"/>
              <a:gd name="T17" fmla="*/ 65 h 638"/>
              <a:gd name="T18" fmla="*/ 347 w 638"/>
              <a:gd name="T19" fmla="*/ 0 h 638"/>
              <a:gd name="T20" fmla="*/ 285 w 638"/>
              <a:gd name="T21" fmla="*/ 35 h 638"/>
              <a:gd name="T22" fmla="*/ 221 w 638"/>
              <a:gd name="T23" fmla="*/ 82 h 638"/>
              <a:gd name="T24" fmla="*/ 185 w 638"/>
              <a:gd name="T25" fmla="*/ 29 h 638"/>
              <a:gd name="T26" fmla="*/ 148 w 638"/>
              <a:gd name="T27" fmla="*/ 91 h 638"/>
              <a:gd name="T28" fmla="*/ 117 w 638"/>
              <a:gd name="T29" fmla="*/ 162 h 638"/>
              <a:gd name="T30" fmla="*/ 58 w 638"/>
              <a:gd name="T31" fmla="*/ 135 h 638"/>
              <a:gd name="T32" fmla="*/ 56 w 638"/>
              <a:gd name="T33" fmla="*/ 206 h 638"/>
              <a:gd name="T34" fmla="*/ 65 w 638"/>
              <a:gd name="T35" fmla="*/ 285 h 638"/>
              <a:gd name="T36" fmla="*/ 0 w 638"/>
              <a:gd name="T37" fmla="*/ 291 h 638"/>
              <a:gd name="T38" fmla="*/ 36 w 638"/>
              <a:gd name="T39" fmla="*/ 353 h 638"/>
              <a:gd name="T40" fmla="*/ 82 w 638"/>
              <a:gd name="T41" fmla="*/ 415 h 638"/>
              <a:gd name="T42" fmla="*/ 29 w 638"/>
              <a:gd name="T43" fmla="*/ 453 h 638"/>
              <a:gd name="T44" fmla="*/ 91 w 638"/>
              <a:gd name="T45" fmla="*/ 489 h 638"/>
              <a:gd name="T46" fmla="*/ 162 w 638"/>
              <a:gd name="T47" fmla="*/ 521 h 638"/>
              <a:gd name="T48" fmla="*/ 135 w 638"/>
              <a:gd name="T49" fmla="*/ 580 h 638"/>
              <a:gd name="T50" fmla="*/ 208 w 638"/>
              <a:gd name="T51" fmla="*/ 582 h 638"/>
              <a:gd name="T52" fmla="*/ 285 w 638"/>
              <a:gd name="T53" fmla="*/ 573 h 638"/>
              <a:gd name="T54" fmla="*/ 291 w 638"/>
              <a:gd name="T55" fmla="*/ 638 h 638"/>
              <a:gd name="T56" fmla="*/ 353 w 638"/>
              <a:gd name="T57" fmla="*/ 601 h 638"/>
              <a:gd name="T58" fmla="*/ 416 w 638"/>
              <a:gd name="T59" fmla="*/ 556 h 638"/>
              <a:gd name="T60" fmla="*/ 453 w 638"/>
              <a:gd name="T61" fmla="*/ 609 h 638"/>
              <a:gd name="T62" fmla="*/ 491 w 638"/>
              <a:gd name="T63" fmla="*/ 547 h 638"/>
              <a:gd name="T64" fmla="*/ 521 w 638"/>
              <a:gd name="T65" fmla="*/ 476 h 638"/>
              <a:gd name="T66" fmla="*/ 580 w 638"/>
              <a:gd name="T67" fmla="*/ 503 h 638"/>
              <a:gd name="T68" fmla="*/ 582 w 638"/>
              <a:gd name="T69" fmla="*/ 430 h 638"/>
              <a:gd name="T70" fmla="*/ 572 w 638"/>
              <a:gd name="T71" fmla="*/ 353 h 638"/>
              <a:gd name="T72" fmla="*/ 319 w 638"/>
              <a:gd name="T73" fmla="*/ 503 h 638"/>
              <a:gd name="T74" fmla="*/ 319 w 638"/>
              <a:gd name="T75" fmla="*/ 135 h 638"/>
              <a:gd name="T76" fmla="*/ 319 w 638"/>
              <a:gd name="T77" fmla="*/ 50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8">
                <a:moveTo>
                  <a:pt x="603" y="353"/>
                </a:moveTo>
                <a:cubicBezTo>
                  <a:pt x="638" y="347"/>
                  <a:pt x="638" y="347"/>
                  <a:pt x="638" y="347"/>
                </a:cubicBezTo>
                <a:cubicBezTo>
                  <a:pt x="638" y="291"/>
                  <a:pt x="638" y="291"/>
                  <a:pt x="638" y="291"/>
                </a:cubicBezTo>
                <a:cubicBezTo>
                  <a:pt x="603" y="285"/>
                  <a:pt x="603" y="285"/>
                  <a:pt x="603" y="285"/>
                </a:cubicBezTo>
                <a:cubicBezTo>
                  <a:pt x="572" y="285"/>
                  <a:pt x="572" y="285"/>
                  <a:pt x="572" y="285"/>
                </a:cubicBezTo>
                <a:cubicBezTo>
                  <a:pt x="569" y="262"/>
                  <a:pt x="563" y="241"/>
                  <a:pt x="556" y="221"/>
                </a:cubicBezTo>
                <a:cubicBezTo>
                  <a:pt x="582" y="206"/>
                  <a:pt x="582" y="206"/>
                  <a:pt x="582" y="206"/>
                </a:cubicBezTo>
                <a:cubicBezTo>
                  <a:pt x="609" y="185"/>
                  <a:pt x="609" y="185"/>
                  <a:pt x="609" y="185"/>
                </a:cubicBezTo>
                <a:cubicBezTo>
                  <a:pt x="580" y="135"/>
                  <a:pt x="580" y="135"/>
                  <a:pt x="580" y="135"/>
                </a:cubicBezTo>
                <a:cubicBezTo>
                  <a:pt x="547" y="147"/>
                  <a:pt x="547" y="147"/>
                  <a:pt x="547" y="147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6"/>
                  <a:pt x="492" y="129"/>
                  <a:pt x="476" y="117"/>
                </a:cubicBezTo>
                <a:cubicBezTo>
                  <a:pt x="491" y="91"/>
                  <a:pt x="491" y="91"/>
                  <a:pt x="491" y="91"/>
                </a:cubicBezTo>
                <a:cubicBezTo>
                  <a:pt x="503" y="58"/>
                  <a:pt x="503" y="58"/>
                  <a:pt x="503" y="58"/>
                </a:cubicBezTo>
                <a:cubicBezTo>
                  <a:pt x="453" y="29"/>
                  <a:pt x="453" y="29"/>
                  <a:pt x="453" y="29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6" y="82"/>
                  <a:pt x="416" y="82"/>
                  <a:pt x="416" y="82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5"/>
                  <a:pt x="353" y="35"/>
                  <a:pt x="353" y="35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2" y="74"/>
                  <a:pt x="221" y="82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35" y="58"/>
                  <a:pt x="135" y="58"/>
                  <a:pt x="135" y="58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45" y="129"/>
                  <a:pt x="130" y="146"/>
                  <a:pt x="117" y="162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4" y="241"/>
                  <a:pt x="68" y="262"/>
                  <a:pt x="65" y="285"/>
                </a:cubicBezTo>
                <a:cubicBezTo>
                  <a:pt x="36" y="285"/>
                  <a:pt x="36" y="285"/>
                  <a:pt x="36" y="285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353"/>
                  <a:pt x="36" y="353"/>
                  <a:pt x="36" y="353"/>
                </a:cubicBezTo>
                <a:cubicBezTo>
                  <a:pt x="65" y="353"/>
                  <a:pt x="65" y="353"/>
                  <a:pt x="65" y="353"/>
                </a:cubicBezTo>
                <a:cubicBezTo>
                  <a:pt x="68" y="374"/>
                  <a:pt x="74" y="395"/>
                  <a:pt x="82" y="415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29" y="453"/>
                  <a:pt x="29" y="453"/>
                  <a:pt x="29" y="453"/>
                </a:cubicBezTo>
                <a:cubicBezTo>
                  <a:pt x="58" y="503"/>
                  <a:pt x="58" y="503"/>
                  <a:pt x="58" y="503"/>
                </a:cubicBezTo>
                <a:cubicBezTo>
                  <a:pt x="91" y="489"/>
                  <a:pt x="91" y="489"/>
                  <a:pt x="91" y="489"/>
                </a:cubicBezTo>
                <a:cubicBezTo>
                  <a:pt x="117" y="476"/>
                  <a:pt x="117" y="476"/>
                  <a:pt x="117" y="476"/>
                </a:cubicBezTo>
                <a:cubicBezTo>
                  <a:pt x="130" y="492"/>
                  <a:pt x="145" y="507"/>
                  <a:pt x="162" y="521"/>
                </a:cubicBezTo>
                <a:cubicBezTo>
                  <a:pt x="148" y="547"/>
                  <a:pt x="148" y="547"/>
                  <a:pt x="148" y="547"/>
                </a:cubicBezTo>
                <a:cubicBezTo>
                  <a:pt x="135" y="580"/>
                  <a:pt x="135" y="580"/>
                  <a:pt x="135" y="580"/>
                </a:cubicBezTo>
                <a:cubicBezTo>
                  <a:pt x="185" y="609"/>
                  <a:pt x="185" y="609"/>
                  <a:pt x="185" y="609"/>
                </a:cubicBezTo>
                <a:cubicBezTo>
                  <a:pt x="208" y="582"/>
                  <a:pt x="208" y="582"/>
                  <a:pt x="208" y="582"/>
                </a:cubicBezTo>
                <a:cubicBezTo>
                  <a:pt x="221" y="556"/>
                  <a:pt x="221" y="556"/>
                  <a:pt x="221" y="556"/>
                </a:cubicBezTo>
                <a:cubicBezTo>
                  <a:pt x="242" y="563"/>
                  <a:pt x="262" y="570"/>
                  <a:pt x="285" y="573"/>
                </a:cubicBezTo>
                <a:cubicBezTo>
                  <a:pt x="285" y="601"/>
                  <a:pt x="285" y="601"/>
                  <a:pt x="285" y="601"/>
                </a:cubicBezTo>
                <a:cubicBezTo>
                  <a:pt x="291" y="638"/>
                  <a:pt x="291" y="638"/>
                  <a:pt x="291" y="638"/>
                </a:cubicBezTo>
                <a:cubicBezTo>
                  <a:pt x="347" y="638"/>
                  <a:pt x="347" y="638"/>
                  <a:pt x="347" y="638"/>
                </a:cubicBezTo>
                <a:cubicBezTo>
                  <a:pt x="353" y="601"/>
                  <a:pt x="353" y="601"/>
                  <a:pt x="353" y="601"/>
                </a:cubicBezTo>
                <a:cubicBezTo>
                  <a:pt x="353" y="573"/>
                  <a:pt x="353" y="573"/>
                  <a:pt x="353" y="573"/>
                </a:cubicBezTo>
                <a:cubicBezTo>
                  <a:pt x="376" y="570"/>
                  <a:pt x="397" y="563"/>
                  <a:pt x="416" y="556"/>
                </a:cubicBezTo>
                <a:cubicBezTo>
                  <a:pt x="432" y="582"/>
                  <a:pt x="432" y="582"/>
                  <a:pt x="432" y="582"/>
                </a:cubicBezTo>
                <a:cubicBezTo>
                  <a:pt x="453" y="609"/>
                  <a:pt x="453" y="609"/>
                  <a:pt x="453" y="609"/>
                </a:cubicBezTo>
                <a:cubicBezTo>
                  <a:pt x="503" y="580"/>
                  <a:pt x="503" y="580"/>
                  <a:pt x="503" y="580"/>
                </a:cubicBezTo>
                <a:cubicBezTo>
                  <a:pt x="491" y="547"/>
                  <a:pt x="491" y="547"/>
                  <a:pt x="491" y="547"/>
                </a:cubicBezTo>
                <a:cubicBezTo>
                  <a:pt x="476" y="521"/>
                  <a:pt x="476" y="521"/>
                  <a:pt x="476" y="521"/>
                </a:cubicBezTo>
                <a:cubicBezTo>
                  <a:pt x="492" y="507"/>
                  <a:pt x="509" y="492"/>
                  <a:pt x="521" y="476"/>
                </a:cubicBezTo>
                <a:cubicBezTo>
                  <a:pt x="547" y="489"/>
                  <a:pt x="547" y="489"/>
                  <a:pt x="547" y="489"/>
                </a:cubicBezTo>
                <a:cubicBezTo>
                  <a:pt x="580" y="503"/>
                  <a:pt x="580" y="503"/>
                  <a:pt x="580" y="503"/>
                </a:cubicBezTo>
                <a:cubicBezTo>
                  <a:pt x="609" y="453"/>
                  <a:pt x="609" y="453"/>
                  <a:pt x="609" y="453"/>
                </a:cubicBezTo>
                <a:cubicBezTo>
                  <a:pt x="582" y="430"/>
                  <a:pt x="582" y="430"/>
                  <a:pt x="582" y="430"/>
                </a:cubicBezTo>
                <a:cubicBezTo>
                  <a:pt x="556" y="415"/>
                  <a:pt x="556" y="415"/>
                  <a:pt x="556" y="415"/>
                </a:cubicBezTo>
                <a:cubicBezTo>
                  <a:pt x="563" y="395"/>
                  <a:pt x="569" y="374"/>
                  <a:pt x="572" y="353"/>
                </a:cubicBezTo>
                <a:lnTo>
                  <a:pt x="603" y="353"/>
                </a:lnTo>
                <a:close/>
                <a:moveTo>
                  <a:pt x="319" y="503"/>
                </a:moveTo>
                <a:cubicBezTo>
                  <a:pt x="217" y="503"/>
                  <a:pt x="135" y="420"/>
                  <a:pt x="135" y="319"/>
                </a:cubicBezTo>
                <a:cubicBezTo>
                  <a:pt x="135" y="217"/>
                  <a:pt x="217" y="135"/>
                  <a:pt x="319" y="135"/>
                </a:cubicBezTo>
                <a:cubicBezTo>
                  <a:pt x="420" y="135"/>
                  <a:pt x="503" y="217"/>
                  <a:pt x="503" y="319"/>
                </a:cubicBezTo>
                <a:cubicBezTo>
                  <a:pt x="503" y="420"/>
                  <a:pt x="420" y="503"/>
                  <a:pt x="319" y="50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290908" y="1922757"/>
            <a:ext cx="1976927" cy="2583136"/>
          </a:xfrm>
          <a:custGeom>
            <a:avLst/>
            <a:gdLst>
              <a:gd name="T0" fmla="*/ 1567 w 1613"/>
              <a:gd name="T1" fmla="*/ 523 h 2107"/>
              <a:gd name="T2" fmla="*/ 1500 w 1613"/>
              <a:gd name="T3" fmla="*/ 629 h 2107"/>
              <a:gd name="T4" fmla="*/ 1287 w 1613"/>
              <a:gd name="T5" fmla="*/ 761 h 2107"/>
              <a:gd name="T6" fmla="*/ 1120 w 1613"/>
              <a:gd name="T7" fmla="*/ 789 h 2107"/>
              <a:gd name="T8" fmla="*/ 1167 w 1613"/>
              <a:gd name="T9" fmla="*/ 902 h 2107"/>
              <a:gd name="T10" fmla="*/ 1451 w 1613"/>
              <a:gd name="T11" fmla="*/ 1038 h 2107"/>
              <a:gd name="T12" fmla="*/ 1297 w 1613"/>
              <a:gd name="T13" fmla="*/ 1352 h 2107"/>
              <a:gd name="T14" fmla="*/ 1167 w 1613"/>
              <a:gd name="T15" fmla="*/ 1469 h 2107"/>
              <a:gd name="T16" fmla="*/ 1304 w 1613"/>
              <a:gd name="T17" fmla="*/ 1587 h 2107"/>
              <a:gd name="T18" fmla="*/ 1199 w 1613"/>
              <a:gd name="T19" fmla="*/ 1624 h 2107"/>
              <a:gd name="T20" fmla="*/ 1101 w 1613"/>
              <a:gd name="T21" fmla="*/ 1629 h 2107"/>
              <a:gd name="T22" fmla="*/ 1003 w 1613"/>
              <a:gd name="T23" fmla="*/ 1537 h 2107"/>
              <a:gd name="T24" fmla="*/ 1061 w 1613"/>
              <a:gd name="T25" fmla="*/ 1458 h 2107"/>
              <a:gd name="T26" fmla="*/ 1142 w 1613"/>
              <a:gd name="T27" fmla="*/ 1330 h 2107"/>
              <a:gd name="T28" fmla="*/ 1232 w 1613"/>
              <a:gd name="T29" fmla="*/ 1164 h 2107"/>
              <a:gd name="T30" fmla="*/ 968 w 1613"/>
              <a:gd name="T31" fmla="*/ 1095 h 2107"/>
              <a:gd name="T32" fmla="*/ 861 w 1613"/>
              <a:gd name="T33" fmla="*/ 1194 h 2107"/>
              <a:gd name="T34" fmla="*/ 638 w 1613"/>
              <a:gd name="T35" fmla="*/ 1516 h 2107"/>
              <a:gd name="T36" fmla="*/ 486 w 1613"/>
              <a:gd name="T37" fmla="*/ 1707 h 2107"/>
              <a:gd name="T38" fmla="*/ 409 w 1613"/>
              <a:gd name="T39" fmla="*/ 1862 h 2107"/>
              <a:gd name="T40" fmla="*/ 375 w 1613"/>
              <a:gd name="T41" fmla="*/ 1892 h 2107"/>
              <a:gd name="T42" fmla="*/ 328 w 1613"/>
              <a:gd name="T43" fmla="*/ 2035 h 2107"/>
              <a:gd name="T44" fmla="*/ 358 w 1613"/>
              <a:gd name="T45" fmla="*/ 2100 h 2107"/>
              <a:gd name="T46" fmla="*/ 208 w 1613"/>
              <a:gd name="T47" fmla="*/ 1989 h 2107"/>
              <a:gd name="T48" fmla="*/ 173 w 1613"/>
              <a:gd name="T49" fmla="*/ 1874 h 2107"/>
              <a:gd name="T50" fmla="*/ 276 w 1613"/>
              <a:gd name="T51" fmla="*/ 1800 h 2107"/>
              <a:gd name="T52" fmla="*/ 388 w 1613"/>
              <a:gd name="T53" fmla="*/ 1585 h 2107"/>
              <a:gd name="T54" fmla="*/ 601 w 1613"/>
              <a:gd name="T55" fmla="*/ 1295 h 2107"/>
              <a:gd name="T56" fmla="*/ 687 w 1613"/>
              <a:gd name="T57" fmla="*/ 1065 h 2107"/>
              <a:gd name="T58" fmla="*/ 760 w 1613"/>
              <a:gd name="T59" fmla="*/ 732 h 2107"/>
              <a:gd name="T60" fmla="*/ 735 w 1613"/>
              <a:gd name="T61" fmla="*/ 579 h 2107"/>
              <a:gd name="T62" fmla="*/ 492 w 1613"/>
              <a:gd name="T63" fmla="*/ 817 h 2107"/>
              <a:gd name="T64" fmla="*/ 410 w 1613"/>
              <a:gd name="T65" fmla="*/ 866 h 2107"/>
              <a:gd name="T66" fmla="*/ 468 w 1613"/>
              <a:gd name="T67" fmla="*/ 998 h 2107"/>
              <a:gd name="T68" fmla="*/ 298 w 1613"/>
              <a:gd name="T69" fmla="*/ 1234 h 2107"/>
              <a:gd name="T70" fmla="*/ 233 w 1613"/>
              <a:gd name="T71" fmla="*/ 1232 h 2107"/>
              <a:gd name="T72" fmla="*/ 129 w 1613"/>
              <a:gd name="T73" fmla="*/ 1115 h 2107"/>
              <a:gd name="T74" fmla="*/ 17 w 1613"/>
              <a:gd name="T75" fmla="*/ 984 h 2107"/>
              <a:gd name="T76" fmla="*/ 60 w 1613"/>
              <a:gd name="T77" fmla="*/ 866 h 2107"/>
              <a:gd name="T78" fmla="*/ 183 w 1613"/>
              <a:gd name="T79" fmla="*/ 720 h 2107"/>
              <a:gd name="T80" fmla="*/ 311 w 1613"/>
              <a:gd name="T81" fmla="*/ 776 h 2107"/>
              <a:gd name="T82" fmla="*/ 406 w 1613"/>
              <a:gd name="T83" fmla="*/ 723 h 2107"/>
              <a:gd name="T84" fmla="*/ 553 w 1613"/>
              <a:gd name="T85" fmla="*/ 551 h 2107"/>
              <a:gd name="T86" fmla="*/ 674 w 1613"/>
              <a:gd name="T87" fmla="*/ 444 h 2107"/>
              <a:gd name="T88" fmla="*/ 756 w 1613"/>
              <a:gd name="T89" fmla="*/ 372 h 2107"/>
              <a:gd name="T90" fmla="*/ 938 w 1613"/>
              <a:gd name="T91" fmla="*/ 255 h 2107"/>
              <a:gd name="T92" fmla="*/ 1012 w 1613"/>
              <a:gd name="T93" fmla="*/ 168 h 2107"/>
              <a:gd name="T94" fmla="*/ 1063 w 1613"/>
              <a:gd name="T95" fmla="*/ 16 h 2107"/>
              <a:gd name="T96" fmla="*/ 1188 w 1613"/>
              <a:gd name="T97" fmla="*/ 18 h 2107"/>
              <a:gd name="T98" fmla="*/ 1265 w 1613"/>
              <a:gd name="T99" fmla="*/ 139 h 2107"/>
              <a:gd name="T100" fmla="*/ 1268 w 1613"/>
              <a:gd name="T101" fmla="*/ 210 h 2107"/>
              <a:gd name="T102" fmla="*/ 1239 w 1613"/>
              <a:gd name="T103" fmla="*/ 289 h 2107"/>
              <a:gd name="T104" fmla="*/ 1158 w 1613"/>
              <a:gd name="T105" fmla="*/ 340 h 2107"/>
              <a:gd name="T106" fmla="*/ 1218 w 1613"/>
              <a:gd name="T107" fmla="*/ 444 h 2107"/>
              <a:gd name="T108" fmla="*/ 1268 w 1613"/>
              <a:gd name="T109" fmla="*/ 566 h 2107"/>
              <a:gd name="T110" fmla="*/ 1364 w 1613"/>
              <a:gd name="T111" fmla="*/ 584 h 2107"/>
              <a:gd name="T112" fmla="*/ 1437 w 1613"/>
              <a:gd name="T113" fmla="*/ 509 h 2107"/>
              <a:gd name="T114" fmla="*/ 1515 w 1613"/>
              <a:gd name="T115" fmla="*/ 481 h 2107"/>
              <a:gd name="T116" fmla="*/ 1565 w 1613"/>
              <a:gd name="T117" fmla="*/ 388 h 2107"/>
              <a:gd name="T118" fmla="*/ 1608 w 1613"/>
              <a:gd name="T119" fmla="*/ 453 h 2107"/>
              <a:gd name="T120" fmla="*/ 325 w 1613"/>
              <a:gd name="T121" fmla="*/ 796 h 2107"/>
              <a:gd name="T122" fmla="*/ 330 w 1613"/>
              <a:gd name="T123" fmla="*/ 845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3" h="2107">
                <a:moveTo>
                  <a:pt x="1613" y="463"/>
                </a:moveTo>
                <a:cubicBezTo>
                  <a:pt x="1612" y="468"/>
                  <a:pt x="1610" y="473"/>
                  <a:pt x="1605" y="475"/>
                </a:cubicBezTo>
                <a:cubicBezTo>
                  <a:pt x="1605" y="476"/>
                  <a:pt x="1604" y="476"/>
                  <a:pt x="1604" y="477"/>
                </a:cubicBezTo>
                <a:cubicBezTo>
                  <a:pt x="1596" y="493"/>
                  <a:pt x="1580" y="502"/>
                  <a:pt x="1570" y="515"/>
                </a:cubicBezTo>
                <a:cubicBezTo>
                  <a:pt x="1568" y="517"/>
                  <a:pt x="1566" y="518"/>
                  <a:pt x="1568" y="521"/>
                </a:cubicBezTo>
                <a:cubicBezTo>
                  <a:pt x="1569" y="522"/>
                  <a:pt x="1568" y="522"/>
                  <a:pt x="1567" y="523"/>
                </a:cubicBezTo>
                <a:cubicBezTo>
                  <a:pt x="1564" y="529"/>
                  <a:pt x="1560" y="534"/>
                  <a:pt x="1553" y="538"/>
                </a:cubicBezTo>
                <a:cubicBezTo>
                  <a:pt x="1550" y="540"/>
                  <a:pt x="1548" y="543"/>
                  <a:pt x="1545" y="546"/>
                </a:cubicBezTo>
                <a:cubicBezTo>
                  <a:pt x="1544" y="548"/>
                  <a:pt x="1545" y="550"/>
                  <a:pt x="1547" y="552"/>
                </a:cubicBezTo>
                <a:cubicBezTo>
                  <a:pt x="1553" y="561"/>
                  <a:pt x="1560" y="569"/>
                  <a:pt x="1566" y="577"/>
                </a:cubicBezTo>
                <a:cubicBezTo>
                  <a:pt x="1570" y="582"/>
                  <a:pt x="1570" y="583"/>
                  <a:pt x="1565" y="586"/>
                </a:cubicBezTo>
                <a:cubicBezTo>
                  <a:pt x="1543" y="600"/>
                  <a:pt x="1521" y="614"/>
                  <a:pt x="1500" y="629"/>
                </a:cubicBezTo>
                <a:cubicBezTo>
                  <a:pt x="1486" y="639"/>
                  <a:pt x="1471" y="648"/>
                  <a:pt x="1458" y="659"/>
                </a:cubicBezTo>
                <a:cubicBezTo>
                  <a:pt x="1445" y="668"/>
                  <a:pt x="1431" y="677"/>
                  <a:pt x="1418" y="686"/>
                </a:cubicBezTo>
                <a:cubicBezTo>
                  <a:pt x="1402" y="697"/>
                  <a:pt x="1387" y="709"/>
                  <a:pt x="1373" y="722"/>
                </a:cubicBezTo>
                <a:cubicBezTo>
                  <a:pt x="1361" y="735"/>
                  <a:pt x="1346" y="743"/>
                  <a:pt x="1331" y="751"/>
                </a:cubicBezTo>
                <a:cubicBezTo>
                  <a:pt x="1326" y="754"/>
                  <a:pt x="1320" y="757"/>
                  <a:pt x="1315" y="761"/>
                </a:cubicBezTo>
                <a:cubicBezTo>
                  <a:pt x="1305" y="767"/>
                  <a:pt x="1296" y="767"/>
                  <a:pt x="1287" y="761"/>
                </a:cubicBezTo>
                <a:cubicBezTo>
                  <a:pt x="1264" y="748"/>
                  <a:pt x="1242" y="735"/>
                  <a:pt x="1222" y="718"/>
                </a:cubicBezTo>
                <a:cubicBezTo>
                  <a:pt x="1205" y="704"/>
                  <a:pt x="1188" y="690"/>
                  <a:pt x="1172" y="674"/>
                </a:cubicBezTo>
                <a:cubicBezTo>
                  <a:pt x="1169" y="672"/>
                  <a:pt x="1168" y="671"/>
                  <a:pt x="1166" y="675"/>
                </a:cubicBezTo>
                <a:cubicBezTo>
                  <a:pt x="1159" y="692"/>
                  <a:pt x="1151" y="708"/>
                  <a:pt x="1141" y="723"/>
                </a:cubicBezTo>
                <a:cubicBezTo>
                  <a:pt x="1137" y="729"/>
                  <a:pt x="1136" y="737"/>
                  <a:pt x="1136" y="745"/>
                </a:cubicBezTo>
                <a:cubicBezTo>
                  <a:pt x="1136" y="761"/>
                  <a:pt x="1130" y="776"/>
                  <a:pt x="1120" y="789"/>
                </a:cubicBezTo>
                <a:cubicBezTo>
                  <a:pt x="1112" y="800"/>
                  <a:pt x="1106" y="812"/>
                  <a:pt x="1098" y="823"/>
                </a:cubicBezTo>
                <a:cubicBezTo>
                  <a:pt x="1096" y="827"/>
                  <a:pt x="1093" y="831"/>
                  <a:pt x="1090" y="835"/>
                </a:cubicBezTo>
                <a:cubicBezTo>
                  <a:pt x="1085" y="841"/>
                  <a:pt x="1082" y="848"/>
                  <a:pt x="1081" y="856"/>
                </a:cubicBezTo>
                <a:cubicBezTo>
                  <a:pt x="1079" y="861"/>
                  <a:pt x="1081" y="866"/>
                  <a:pt x="1086" y="869"/>
                </a:cubicBezTo>
                <a:cubicBezTo>
                  <a:pt x="1093" y="874"/>
                  <a:pt x="1101" y="877"/>
                  <a:pt x="1109" y="879"/>
                </a:cubicBezTo>
                <a:cubicBezTo>
                  <a:pt x="1129" y="885"/>
                  <a:pt x="1149" y="892"/>
                  <a:pt x="1167" y="902"/>
                </a:cubicBezTo>
                <a:cubicBezTo>
                  <a:pt x="1183" y="911"/>
                  <a:pt x="1200" y="916"/>
                  <a:pt x="1217" y="921"/>
                </a:cubicBezTo>
                <a:cubicBezTo>
                  <a:pt x="1236" y="928"/>
                  <a:pt x="1255" y="935"/>
                  <a:pt x="1274" y="941"/>
                </a:cubicBezTo>
                <a:cubicBezTo>
                  <a:pt x="1286" y="945"/>
                  <a:pt x="1297" y="953"/>
                  <a:pt x="1309" y="958"/>
                </a:cubicBezTo>
                <a:cubicBezTo>
                  <a:pt x="1328" y="966"/>
                  <a:pt x="1346" y="974"/>
                  <a:pt x="1364" y="983"/>
                </a:cubicBezTo>
                <a:cubicBezTo>
                  <a:pt x="1386" y="994"/>
                  <a:pt x="1411" y="1001"/>
                  <a:pt x="1431" y="1015"/>
                </a:cubicBezTo>
                <a:cubicBezTo>
                  <a:pt x="1440" y="1021"/>
                  <a:pt x="1446" y="1029"/>
                  <a:pt x="1451" y="1038"/>
                </a:cubicBezTo>
                <a:cubicBezTo>
                  <a:pt x="1458" y="1050"/>
                  <a:pt x="1464" y="1063"/>
                  <a:pt x="1468" y="1076"/>
                </a:cubicBezTo>
                <a:cubicBezTo>
                  <a:pt x="1471" y="1090"/>
                  <a:pt x="1469" y="1103"/>
                  <a:pt x="1463" y="1115"/>
                </a:cubicBezTo>
                <a:cubicBezTo>
                  <a:pt x="1451" y="1141"/>
                  <a:pt x="1435" y="1164"/>
                  <a:pt x="1420" y="1188"/>
                </a:cubicBezTo>
                <a:cubicBezTo>
                  <a:pt x="1405" y="1211"/>
                  <a:pt x="1390" y="1234"/>
                  <a:pt x="1373" y="1256"/>
                </a:cubicBezTo>
                <a:cubicBezTo>
                  <a:pt x="1359" y="1273"/>
                  <a:pt x="1347" y="1292"/>
                  <a:pt x="1333" y="1310"/>
                </a:cubicBezTo>
                <a:cubicBezTo>
                  <a:pt x="1322" y="1324"/>
                  <a:pt x="1310" y="1338"/>
                  <a:pt x="1297" y="1352"/>
                </a:cubicBezTo>
                <a:cubicBezTo>
                  <a:pt x="1282" y="1367"/>
                  <a:pt x="1269" y="1385"/>
                  <a:pt x="1258" y="1404"/>
                </a:cubicBezTo>
                <a:cubicBezTo>
                  <a:pt x="1246" y="1425"/>
                  <a:pt x="1232" y="1444"/>
                  <a:pt x="1216" y="1462"/>
                </a:cubicBezTo>
                <a:cubicBezTo>
                  <a:pt x="1214" y="1464"/>
                  <a:pt x="1213" y="1466"/>
                  <a:pt x="1211" y="1469"/>
                </a:cubicBezTo>
                <a:cubicBezTo>
                  <a:pt x="1206" y="1475"/>
                  <a:pt x="1202" y="1477"/>
                  <a:pt x="1195" y="1474"/>
                </a:cubicBezTo>
                <a:cubicBezTo>
                  <a:pt x="1187" y="1472"/>
                  <a:pt x="1179" y="1471"/>
                  <a:pt x="1172" y="1468"/>
                </a:cubicBezTo>
                <a:cubicBezTo>
                  <a:pt x="1170" y="1467"/>
                  <a:pt x="1168" y="1468"/>
                  <a:pt x="1167" y="1469"/>
                </a:cubicBezTo>
                <a:cubicBezTo>
                  <a:pt x="1165" y="1470"/>
                  <a:pt x="1165" y="1472"/>
                  <a:pt x="1166" y="1474"/>
                </a:cubicBezTo>
                <a:cubicBezTo>
                  <a:pt x="1171" y="1482"/>
                  <a:pt x="1171" y="1492"/>
                  <a:pt x="1172" y="1501"/>
                </a:cubicBezTo>
                <a:cubicBezTo>
                  <a:pt x="1172" y="1505"/>
                  <a:pt x="1175" y="1507"/>
                  <a:pt x="1177" y="1510"/>
                </a:cubicBezTo>
                <a:cubicBezTo>
                  <a:pt x="1190" y="1520"/>
                  <a:pt x="1203" y="1529"/>
                  <a:pt x="1214" y="1540"/>
                </a:cubicBezTo>
                <a:cubicBezTo>
                  <a:pt x="1222" y="1548"/>
                  <a:pt x="1233" y="1553"/>
                  <a:pt x="1244" y="1559"/>
                </a:cubicBezTo>
                <a:cubicBezTo>
                  <a:pt x="1263" y="1569"/>
                  <a:pt x="1283" y="1578"/>
                  <a:pt x="1304" y="1587"/>
                </a:cubicBezTo>
                <a:cubicBezTo>
                  <a:pt x="1313" y="1591"/>
                  <a:pt x="1322" y="1594"/>
                  <a:pt x="1331" y="1598"/>
                </a:cubicBezTo>
                <a:cubicBezTo>
                  <a:pt x="1337" y="1601"/>
                  <a:pt x="1343" y="1605"/>
                  <a:pt x="1347" y="1610"/>
                </a:cubicBezTo>
                <a:cubicBezTo>
                  <a:pt x="1352" y="1616"/>
                  <a:pt x="1353" y="1623"/>
                  <a:pt x="1350" y="1629"/>
                </a:cubicBezTo>
                <a:cubicBezTo>
                  <a:pt x="1346" y="1637"/>
                  <a:pt x="1341" y="1642"/>
                  <a:pt x="1332" y="1642"/>
                </a:cubicBezTo>
                <a:cubicBezTo>
                  <a:pt x="1303" y="1643"/>
                  <a:pt x="1274" y="1639"/>
                  <a:pt x="1246" y="1634"/>
                </a:cubicBezTo>
                <a:cubicBezTo>
                  <a:pt x="1230" y="1631"/>
                  <a:pt x="1215" y="1628"/>
                  <a:pt x="1199" y="1624"/>
                </a:cubicBezTo>
                <a:cubicBezTo>
                  <a:pt x="1195" y="1623"/>
                  <a:pt x="1190" y="1624"/>
                  <a:pt x="1185" y="1624"/>
                </a:cubicBezTo>
                <a:cubicBezTo>
                  <a:pt x="1169" y="1625"/>
                  <a:pt x="1154" y="1619"/>
                  <a:pt x="1139" y="1615"/>
                </a:cubicBezTo>
                <a:cubicBezTo>
                  <a:pt x="1131" y="1613"/>
                  <a:pt x="1123" y="1610"/>
                  <a:pt x="1115" y="1608"/>
                </a:cubicBezTo>
                <a:cubicBezTo>
                  <a:pt x="1111" y="1607"/>
                  <a:pt x="1109" y="1609"/>
                  <a:pt x="1109" y="1613"/>
                </a:cubicBezTo>
                <a:cubicBezTo>
                  <a:pt x="1108" y="1616"/>
                  <a:pt x="1108" y="1620"/>
                  <a:pt x="1108" y="1624"/>
                </a:cubicBezTo>
                <a:cubicBezTo>
                  <a:pt x="1107" y="1628"/>
                  <a:pt x="1105" y="1630"/>
                  <a:pt x="1101" y="1629"/>
                </a:cubicBezTo>
                <a:cubicBezTo>
                  <a:pt x="1072" y="1628"/>
                  <a:pt x="1042" y="1624"/>
                  <a:pt x="1014" y="1615"/>
                </a:cubicBezTo>
                <a:cubicBezTo>
                  <a:pt x="1010" y="1614"/>
                  <a:pt x="1006" y="1612"/>
                  <a:pt x="1003" y="1611"/>
                </a:cubicBezTo>
                <a:cubicBezTo>
                  <a:pt x="996" y="1608"/>
                  <a:pt x="995" y="1607"/>
                  <a:pt x="996" y="1599"/>
                </a:cubicBezTo>
                <a:cubicBezTo>
                  <a:pt x="997" y="1593"/>
                  <a:pt x="998" y="1586"/>
                  <a:pt x="999" y="1579"/>
                </a:cubicBezTo>
                <a:cubicBezTo>
                  <a:pt x="1000" y="1575"/>
                  <a:pt x="1000" y="1570"/>
                  <a:pt x="1000" y="1565"/>
                </a:cubicBezTo>
                <a:cubicBezTo>
                  <a:pt x="999" y="1555"/>
                  <a:pt x="1000" y="1546"/>
                  <a:pt x="1003" y="1537"/>
                </a:cubicBezTo>
                <a:cubicBezTo>
                  <a:pt x="1009" y="1523"/>
                  <a:pt x="1012" y="1508"/>
                  <a:pt x="1021" y="1495"/>
                </a:cubicBezTo>
                <a:cubicBezTo>
                  <a:pt x="1024" y="1491"/>
                  <a:pt x="1025" y="1485"/>
                  <a:pt x="1025" y="1480"/>
                </a:cubicBezTo>
                <a:cubicBezTo>
                  <a:pt x="1024" y="1477"/>
                  <a:pt x="1025" y="1474"/>
                  <a:pt x="1026" y="1471"/>
                </a:cubicBezTo>
                <a:cubicBezTo>
                  <a:pt x="1027" y="1466"/>
                  <a:pt x="1032" y="1463"/>
                  <a:pt x="1037" y="1464"/>
                </a:cubicBezTo>
                <a:cubicBezTo>
                  <a:pt x="1039" y="1465"/>
                  <a:pt x="1040" y="1465"/>
                  <a:pt x="1042" y="1466"/>
                </a:cubicBezTo>
                <a:cubicBezTo>
                  <a:pt x="1050" y="1466"/>
                  <a:pt x="1056" y="1467"/>
                  <a:pt x="1061" y="1458"/>
                </a:cubicBezTo>
                <a:cubicBezTo>
                  <a:pt x="1066" y="1449"/>
                  <a:pt x="1073" y="1440"/>
                  <a:pt x="1080" y="1431"/>
                </a:cubicBezTo>
                <a:cubicBezTo>
                  <a:pt x="1082" y="1427"/>
                  <a:pt x="1083" y="1424"/>
                  <a:pt x="1083" y="1420"/>
                </a:cubicBezTo>
                <a:cubicBezTo>
                  <a:pt x="1083" y="1406"/>
                  <a:pt x="1085" y="1393"/>
                  <a:pt x="1095" y="1383"/>
                </a:cubicBezTo>
                <a:cubicBezTo>
                  <a:pt x="1100" y="1378"/>
                  <a:pt x="1106" y="1374"/>
                  <a:pt x="1112" y="1370"/>
                </a:cubicBezTo>
                <a:cubicBezTo>
                  <a:pt x="1119" y="1366"/>
                  <a:pt x="1125" y="1361"/>
                  <a:pt x="1128" y="1353"/>
                </a:cubicBezTo>
                <a:cubicBezTo>
                  <a:pt x="1131" y="1344"/>
                  <a:pt x="1136" y="1337"/>
                  <a:pt x="1142" y="1330"/>
                </a:cubicBezTo>
                <a:cubicBezTo>
                  <a:pt x="1149" y="1323"/>
                  <a:pt x="1155" y="1315"/>
                  <a:pt x="1159" y="1306"/>
                </a:cubicBezTo>
                <a:cubicBezTo>
                  <a:pt x="1166" y="1290"/>
                  <a:pt x="1174" y="1275"/>
                  <a:pt x="1182" y="1260"/>
                </a:cubicBezTo>
                <a:cubicBezTo>
                  <a:pt x="1188" y="1250"/>
                  <a:pt x="1193" y="1239"/>
                  <a:pt x="1199" y="1228"/>
                </a:cubicBezTo>
                <a:cubicBezTo>
                  <a:pt x="1201" y="1225"/>
                  <a:pt x="1204" y="1222"/>
                  <a:pt x="1206" y="1219"/>
                </a:cubicBezTo>
                <a:cubicBezTo>
                  <a:pt x="1214" y="1208"/>
                  <a:pt x="1221" y="1197"/>
                  <a:pt x="1221" y="1183"/>
                </a:cubicBezTo>
                <a:cubicBezTo>
                  <a:pt x="1222" y="1175"/>
                  <a:pt x="1226" y="1169"/>
                  <a:pt x="1232" y="1164"/>
                </a:cubicBezTo>
                <a:cubicBezTo>
                  <a:pt x="1233" y="1163"/>
                  <a:pt x="1234" y="1162"/>
                  <a:pt x="1235" y="1160"/>
                </a:cubicBezTo>
                <a:cubicBezTo>
                  <a:pt x="1236" y="1159"/>
                  <a:pt x="1236" y="1158"/>
                  <a:pt x="1233" y="1157"/>
                </a:cubicBezTo>
                <a:cubicBezTo>
                  <a:pt x="1200" y="1153"/>
                  <a:pt x="1169" y="1143"/>
                  <a:pt x="1137" y="1133"/>
                </a:cubicBezTo>
                <a:cubicBezTo>
                  <a:pt x="1113" y="1125"/>
                  <a:pt x="1088" y="1117"/>
                  <a:pt x="1063" y="1111"/>
                </a:cubicBezTo>
                <a:cubicBezTo>
                  <a:pt x="1045" y="1107"/>
                  <a:pt x="1027" y="1106"/>
                  <a:pt x="1009" y="1103"/>
                </a:cubicBezTo>
                <a:cubicBezTo>
                  <a:pt x="995" y="1100"/>
                  <a:pt x="982" y="1097"/>
                  <a:pt x="968" y="1095"/>
                </a:cubicBezTo>
                <a:cubicBezTo>
                  <a:pt x="965" y="1094"/>
                  <a:pt x="963" y="1095"/>
                  <a:pt x="962" y="1097"/>
                </a:cubicBezTo>
                <a:cubicBezTo>
                  <a:pt x="959" y="1101"/>
                  <a:pt x="957" y="1104"/>
                  <a:pt x="954" y="1107"/>
                </a:cubicBezTo>
                <a:cubicBezTo>
                  <a:pt x="948" y="1114"/>
                  <a:pt x="940" y="1115"/>
                  <a:pt x="931" y="1115"/>
                </a:cubicBezTo>
                <a:cubicBezTo>
                  <a:pt x="930" y="1115"/>
                  <a:pt x="930" y="1115"/>
                  <a:pt x="929" y="1114"/>
                </a:cubicBezTo>
                <a:cubicBezTo>
                  <a:pt x="923" y="1113"/>
                  <a:pt x="919" y="1115"/>
                  <a:pt x="916" y="1120"/>
                </a:cubicBezTo>
                <a:cubicBezTo>
                  <a:pt x="897" y="1144"/>
                  <a:pt x="878" y="1169"/>
                  <a:pt x="861" y="1194"/>
                </a:cubicBezTo>
                <a:cubicBezTo>
                  <a:pt x="851" y="1208"/>
                  <a:pt x="843" y="1223"/>
                  <a:pt x="834" y="1237"/>
                </a:cubicBezTo>
                <a:cubicBezTo>
                  <a:pt x="823" y="1256"/>
                  <a:pt x="810" y="1274"/>
                  <a:pt x="798" y="1292"/>
                </a:cubicBezTo>
                <a:cubicBezTo>
                  <a:pt x="789" y="1305"/>
                  <a:pt x="782" y="1319"/>
                  <a:pt x="774" y="1332"/>
                </a:cubicBezTo>
                <a:cubicBezTo>
                  <a:pt x="759" y="1355"/>
                  <a:pt x="743" y="1377"/>
                  <a:pt x="727" y="1399"/>
                </a:cubicBezTo>
                <a:cubicBezTo>
                  <a:pt x="702" y="1434"/>
                  <a:pt x="677" y="1469"/>
                  <a:pt x="652" y="1504"/>
                </a:cubicBezTo>
                <a:cubicBezTo>
                  <a:pt x="648" y="1510"/>
                  <a:pt x="643" y="1513"/>
                  <a:pt x="638" y="1516"/>
                </a:cubicBezTo>
                <a:cubicBezTo>
                  <a:pt x="621" y="1525"/>
                  <a:pt x="612" y="1541"/>
                  <a:pt x="603" y="1556"/>
                </a:cubicBezTo>
                <a:cubicBezTo>
                  <a:pt x="595" y="1570"/>
                  <a:pt x="585" y="1581"/>
                  <a:pt x="574" y="1592"/>
                </a:cubicBezTo>
                <a:cubicBezTo>
                  <a:pt x="562" y="1603"/>
                  <a:pt x="554" y="1615"/>
                  <a:pt x="543" y="1627"/>
                </a:cubicBezTo>
                <a:cubicBezTo>
                  <a:pt x="532" y="1640"/>
                  <a:pt x="521" y="1652"/>
                  <a:pt x="511" y="1665"/>
                </a:cubicBezTo>
                <a:cubicBezTo>
                  <a:pt x="505" y="1672"/>
                  <a:pt x="500" y="1680"/>
                  <a:pt x="498" y="1689"/>
                </a:cubicBezTo>
                <a:cubicBezTo>
                  <a:pt x="495" y="1696"/>
                  <a:pt x="491" y="1702"/>
                  <a:pt x="486" y="1707"/>
                </a:cubicBezTo>
                <a:cubicBezTo>
                  <a:pt x="476" y="1716"/>
                  <a:pt x="467" y="1726"/>
                  <a:pt x="458" y="1736"/>
                </a:cubicBezTo>
                <a:cubicBezTo>
                  <a:pt x="455" y="1740"/>
                  <a:pt x="453" y="1743"/>
                  <a:pt x="449" y="1746"/>
                </a:cubicBezTo>
                <a:cubicBezTo>
                  <a:pt x="440" y="1756"/>
                  <a:pt x="437" y="1770"/>
                  <a:pt x="431" y="1782"/>
                </a:cubicBezTo>
                <a:cubicBezTo>
                  <a:pt x="425" y="1793"/>
                  <a:pt x="426" y="1805"/>
                  <a:pt x="424" y="1817"/>
                </a:cubicBezTo>
                <a:cubicBezTo>
                  <a:pt x="423" y="1828"/>
                  <a:pt x="420" y="1839"/>
                  <a:pt x="414" y="1849"/>
                </a:cubicBezTo>
                <a:cubicBezTo>
                  <a:pt x="412" y="1853"/>
                  <a:pt x="411" y="1857"/>
                  <a:pt x="409" y="1862"/>
                </a:cubicBezTo>
                <a:cubicBezTo>
                  <a:pt x="408" y="1865"/>
                  <a:pt x="406" y="1866"/>
                  <a:pt x="403" y="1866"/>
                </a:cubicBezTo>
                <a:cubicBezTo>
                  <a:pt x="397" y="1864"/>
                  <a:pt x="392" y="1866"/>
                  <a:pt x="386" y="1866"/>
                </a:cubicBezTo>
                <a:cubicBezTo>
                  <a:pt x="385" y="1866"/>
                  <a:pt x="384" y="1867"/>
                  <a:pt x="384" y="1866"/>
                </a:cubicBezTo>
                <a:cubicBezTo>
                  <a:pt x="380" y="1866"/>
                  <a:pt x="376" y="1865"/>
                  <a:pt x="375" y="1870"/>
                </a:cubicBezTo>
                <a:cubicBezTo>
                  <a:pt x="373" y="1874"/>
                  <a:pt x="369" y="1879"/>
                  <a:pt x="374" y="1885"/>
                </a:cubicBezTo>
                <a:cubicBezTo>
                  <a:pt x="375" y="1887"/>
                  <a:pt x="376" y="1889"/>
                  <a:pt x="375" y="1892"/>
                </a:cubicBezTo>
                <a:cubicBezTo>
                  <a:pt x="370" y="1903"/>
                  <a:pt x="367" y="1915"/>
                  <a:pt x="362" y="1926"/>
                </a:cubicBezTo>
                <a:cubicBezTo>
                  <a:pt x="362" y="1927"/>
                  <a:pt x="362" y="1929"/>
                  <a:pt x="360" y="1930"/>
                </a:cubicBezTo>
                <a:cubicBezTo>
                  <a:pt x="359" y="1930"/>
                  <a:pt x="360" y="1928"/>
                  <a:pt x="359" y="1927"/>
                </a:cubicBezTo>
                <a:cubicBezTo>
                  <a:pt x="348" y="1953"/>
                  <a:pt x="339" y="1981"/>
                  <a:pt x="330" y="2008"/>
                </a:cubicBezTo>
                <a:cubicBezTo>
                  <a:pt x="328" y="2014"/>
                  <a:pt x="327" y="2020"/>
                  <a:pt x="328" y="2026"/>
                </a:cubicBezTo>
                <a:cubicBezTo>
                  <a:pt x="329" y="2029"/>
                  <a:pt x="328" y="2032"/>
                  <a:pt x="328" y="2035"/>
                </a:cubicBezTo>
                <a:cubicBezTo>
                  <a:pt x="327" y="2042"/>
                  <a:pt x="327" y="2048"/>
                  <a:pt x="329" y="2054"/>
                </a:cubicBezTo>
                <a:cubicBezTo>
                  <a:pt x="330" y="2057"/>
                  <a:pt x="330" y="2060"/>
                  <a:pt x="330" y="2062"/>
                </a:cubicBezTo>
                <a:cubicBezTo>
                  <a:pt x="328" y="2069"/>
                  <a:pt x="332" y="2077"/>
                  <a:pt x="340" y="2076"/>
                </a:cubicBezTo>
                <a:cubicBezTo>
                  <a:pt x="341" y="2076"/>
                  <a:pt x="342" y="2076"/>
                  <a:pt x="343" y="2077"/>
                </a:cubicBezTo>
                <a:cubicBezTo>
                  <a:pt x="355" y="2077"/>
                  <a:pt x="361" y="2085"/>
                  <a:pt x="360" y="2096"/>
                </a:cubicBezTo>
                <a:cubicBezTo>
                  <a:pt x="360" y="2098"/>
                  <a:pt x="359" y="2099"/>
                  <a:pt x="358" y="2100"/>
                </a:cubicBezTo>
                <a:cubicBezTo>
                  <a:pt x="349" y="2105"/>
                  <a:pt x="339" y="2107"/>
                  <a:pt x="329" y="2107"/>
                </a:cubicBezTo>
                <a:cubicBezTo>
                  <a:pt x="313" y="2107"/>
                  <a:pt x="297" y="2106"/>
                  <a:pt x="281" y="2105"/>
                </a:cubicBezTo>
                <a:cubicBezTo>
                  <a:pt x="271" y="2104"/>
                  <a:pt x="260" y="2104"/>
                  <a:pt x="250" y="2103"/>
                </a:cubicBezTo>
                <a:cubicBezTo>
                  <a:pt x="236" y="2101"/>
                  <a:pt x="227" y="2092"/>
                  <a:pt x="222" y="2080"/>
                </a:cubicBezTo>
                <a:cubicBezTo>
                  <a:pt x="214" y="2061"/>
                  <a:pt x="209" y="2041"/>
                  <a:pt x="207" y="2020"/>
                </a:cubicBezTo>
                <a:cubicBezTo>
                  <a:pt x="206" y="2010"/>
                  <a:pt x="207" y="1999"/>
                  <a:pt x="208" y="1989"/>
                </a:cubicBezTo>
                <a:cubicBezTo>
                  <a:pt x="209" y="1977"/>
                  <a:pt x="209" y="1965"/>
                  <a:pt x="208" y="1953"/>
                </a:cubicBezTo>
                <a:cubicBezTo>
                  <a:pt x="207" y="1951"/>
                  <a:pt x="207" y="1950"/>
                  <a:pt x="205" y="1950"/>
                </a:cubicBezTo>
                <a:cubicBezTo>
                  <a:pt x="203" y="1950"/>
                  <a:pt x="201" y="1949"/>
                  <a:pt x="200" y="1950"/>
                </a:cubicBezTo>
                <a:cubicBezTo>
                  <a:pt x="192" y="1950"/>
                  <a:pt x="189" y="1946"/>
                  <a:pt x="186" y="1940"/>
                </a:cubicBezTo>
                <a:cubicBezTo>
                  <a:pt x="178" y="1922"/>
                  <a:pt x="172" y="1904"/>
                  <a:pt x="172" y="1884"/>
                </a:cubicBezTo>
                <a:cubicBezTo>
                  <a:pt x="172" y="1881"/>
                  <a:pt x="173" y="1877"/>
                  <a:pt x="173" y="1874"/>
                </a:cubicBezTo>
                <a:cubicBezTo>
                  <a:pt x="174" y="1870"/>
                  <a:pt x="176" y="1867"/>
                  <a:pt x="179" y="1865"/>
                </a:cubicBezTo>
                <a:cubicBezTo>
                  <a:pt x="197" y="1855"/>
                  <a:pt x="211" y="1841"/>
                  <a:pt x="229" y="1832"/>
                </a:cubicBezTo>
                <a:cubicBezTo>
                  <a:pt x="239" y="1827"/>
                  <a:pt x="250" y="1822"/>
                  <a:pt x="261" y="1818"/>
                </a:cubicBezTo>
                <a:cubicBezTo>
                  <a:pt x="266" y="1817"/>
                  <a:pt x="271" y="1815"/>
                  <a:pt x="277" y="1814"/>
                </a:cubicBezTo>
                <a:cubicBezTo>
                  <a:pt x="279" y="1813"/>
                  <a:pt x="280" y="1812"/>
                  <a:pt x="278" y="1810"/>
                </a:cubicBezTo>
                <a:cubicBezTo>
                  <a:pt x="274" y="1807"/>
                  <a:pt x="275" y="1804"/>
                  <a:pt x="276" y="1800"/>
                </a:cubicBezTo>
                <a:cubicBezTo>
                  <a:pt x="280" y="1789"/>
                  <a:pt x="284" y="1779"/>
                  <a:pt x="288" y="1768"/>
                </a:cubicBezTo>
                <a:cubicBezTo>
                  <a:pt x="290" y="1763"/>
                  <a:pt x="294" y="1759"/>
                  <a:pt x="299" y="1756"/>
                </a:cubicBezTo>
                <a:cubicBezTo>
                  <a:pt x="306" y="1750"/>
                  <a:pt x="312" y="1744"/>
                  <a:pt x="315" y="1736"/>
                </a:cubicBezTo>
                <a:cubicBezTo>
                  <a:pt x="322" y="1715"/>
                  <a:pt x="332" y="1696"/>
                  <a:pt x="338" y="1676"/>
                </a:cubicBezTo>
                <a:cubicBezTo>
                  <a:pt x="344" y="1660"/>
                  <a:pt x="351" y="1645"/>
                  <a:pt x="358" y="1630"/>
                </a:cubicBezTo>
                <a:cubicBezTo>
                  <a:pt x="366" y="1613"/>
                  <a:pt x="379" y="1601"/>
                  <a:pt x="388" y="1585"/>
                </a:cubicBezTo>
                <a:cubicBezTo>
                  <a:pt x="408" y="1555"/>
                  <a:pt x="429" y="1526"/>
                  <a:pt x="448" y="1494"/>
                </a:cubicBezTo>
                <a:cubicBezTo>
                  <a:pt x="464" y="1467"/>
                  <a:pt x="481" y="1440"/>
                  <a:pt x="500" y="1414"/>
                </a:cubicBezTo>
                <a:cubicBezTo>
                  <a:pt x="514" y="1395"/>
                  <a:pt x="528" y="1374"/>
                  <a:pt x="543" y="1355"/>
                </a:cubicBezTo>
                <a:cubicBezTo>
                  <a:pt x="552" y="1344"/>
                  <a:pt x="562" y="1337"/>
                  <a:pt x="575" y="1333"/>
                </a:cubicBezTo>
                <a:cubicBezTo>
                  <a:pt x="591" y="1327"/>
                  <a:pt x="598" y="1317"/>
                  <a:pt x="599" y="1301"/>
                </a:cubicBezTo>
                <a:cubicBezTo>
                  <a:pt x="600" y="1299"/>
                  <a:pt x="600" y="1296"/>
                  <a:pt x="601" y="1295"/>
                </a:cubicBezTo>
                <a:cubicBezTo>
                  <a:pt x="612" y="1279"/>
                  <a:pt x="616" y="1261"/>
                  <a:pt x="622" y="1243"/>
                </a:cubicBezTo>
                <a:cubicBezTo>
                  <a:pt x="629" y="1221"/>
                  <a:pt x="638" y="1199"/>
                  <a:pt x="648" y="1178"/>
                </a:cubicBezTo>
                <a:cubicBezTo>
                  <a:pt x="655" y="1162"/>
                  <a:pt x="660" y="1146"/>
                  <a:pt x="667" y="1131"/>
                </a:cubicBezTo>
                <a:cubicBezTo>
                  <a:pt x="674" y="1116"/>
                  <a:pt x="678" y="1101"/>
                  <a:pt x="683" y="1086"/>
                </a:cubicBezTo>
                <a:cubicBezTo>
                  <a:pt x="684" y="1081"/>
                  <a:pt x="687" y="1076"/>
                  <a:pt x="688" y="1070"/>
                </a:cubicBezTo>
                <a:cubicBezTo>
                  <a:pt x="689" y="1068"/>
                  <a:pt x="689" y="1066"/>
                  <a:pt x="687" y="1065"/>
                </a:cubicBezTo>
                <a:cubicBezTo>
                  <a:pt x="682" y="1063"/>
                  <a:pt x="683" y="1060"/>
                  <a:pt x="683" y="1057"/>
                </a:cubicBezTo>
                <a:cubicBezTo>
                  <a:pt x="684" y="1047"/>
                  <a:pt x="685" y="1037"/>
                  <a:pt x="687" y="1027"/>
                </a:cubicBezTo>
                <a:cubicBezTo>
                  <a:pt x="690" y="1008"/>
                  <a:pt x="693" y="990"/>
                  <a:pt x="695" y="971"/>
                </a:cubicBezTo>
                <a:cubicBezTo>
                  <a:pt x="699" y="940"/>
                  <a:pt x="705" y="911"/>
                  <a:pt x="712" y="881"/>
                </a:cubicBezTo>
                <a:cubicBezTo>
                  <a:pt x="716" y="861"/>
                  <a:pt x="724" y="843"/>
                  <a:pt x="729" y="824"/>
                </a:cubicBezTo>
                <a:cubicBezTo>
                  <a:pt x="738" y="793"/>
                  <a:pt x="750" y="763"/>
                  <a:pt x="760" y="732"/>
                </a:cubicBezTo>
                <a:cubicBezTo>
                  <a:pt x="768" y="709"/>
                  <a:pt x="774" y="684"/>
                  <a:pt x="778" y="660"/>
                </a:cubicBezTo>
                <a:cubicBezTo>
                  <a:pt x="782" y="634"/>
                  <a:pt x="781" y="608"/>
                  <a:pt x="781" y="582"/>
                </a:cubicBezTo>
                <a:cubicBezTo>
                  <a:pt x="781" y="570"/>
                  <a:pt x="781" y="559"/>
                  <a:pt x="781" y="547"/>
                </a:cubicBezTo>
                <a:cubicBezTo>
                  <a:pt x="781" y="545"/>
                  <a:pt x="782" y="543"/>
                  <a:pt x="780" y="542"/>
                </a:cubicBezTo>
                <a:cubicBezTo>
                  <a:pt x="778" y="541"/>
                  <a:pt x="776" y="543"/>
                  <a:pt x="775" y="544"/>
                </a:cubicBezTo>
                <a:cubicBezTo>
                  <a:pt x="761" y="555"/>
                  <a:pt x="748" y="567"/>
                  <a:pt x="735" y="579"/>
                </a:cubicBezTo>
                <a:cubicBezTo>
                  <a:pt x="716" y="595"/>
                  <a:pt x="698" y="610"/>
                  <a:pt x="680" y="627"/>
                </a:cubicBezTo>
                <a:cubicBezTo>
                  <a:pt x="671" y="635"/>
                  <a:pt x="662" y="643"/>
                  <a:pt x="654" y="652"/>
                </a:cubicBezTo>
                <a:cubicBezTo>
                  <a:pt x="626" y="680"/>
                  <a:pt x="597" y="707"/>
                  <a:pt x="569" y="735"/>
                </a:cubicBezTo>
                <a:cubicBezTo>
                  <a:pt x="548" y="755"/>
                  <a:pt x="528" y="776"/>
                  <a:pt x="511" y="800"/>
                </a:cubicBezTo>
                <a:cubicBezTo>
                  <a:pt x="507" y="805"/>
                  <a:pt x="503" y="809"/>
                  <a:pt x="499" y="815"/>
                </a:cubicBezTo>
                <a:cubicBezTo>
                  <a:pt x="497" y="818"/>
                  <a:pt x="494" y="818"/>
                  <a:pt x="492" y="817"/>
                </a:cubicBezTo>
                <a:cubicBezTo>
                  <a:pt x="487" y="814"/>
                  <a:pt x="482" y="812"/>
                  <a:pt x="477" y="809"/>
                </a:cubicBezTo>
                <a:cubicBezTo>
                  <a:pt x="475" y="808"/>
                  <a:pt x="473" y="807"/>
                  <a:pt x="472" y="809"/>
                </a:cubicBezTo>
                <a:cubicBezTo>
                  <a:pt x="461" y="819"/>
                  <a:pt x="451" y="829"/>
                  <a:pt x="444" y="841"/>
                </a:cubicBezTo>
                <a:cubicBezTo>
                  <a:pt x="441" y="846"/>
                  <a:pt x="439" y="851"/>
                  <a:pt x="437" y="856"/>
                </a:cubicBezTo>
                <a:cubicBezTo>
                  <a:pt x="435" y="861"/>
                  <a:pt x="431" y="863"/>
                  <a:pt x="425" y="864"/>
                </a:cubicBezTo>
                <a:cubicBezTo>
                  <a:pt x="420" y="864"/>
                  <a:pt x="415" y="865"/>
                  <a:pt x="410" y="866"/>
                </a:cubicBezTo>
                <a:cubicBezTo>
                  <a:pt x="406" y="866"/>
                  <a:pt x="405" y="868"/>
                  <a:pt x="405" y="872"/>
                </a:cubicBezTo>
                <a:cubicBezTo>
                  <a:pt x="404" y="881"/>
                  <a:pt x="407" y="890"/>
                  <a:pt x="409" y="900"/>
                </a:cubicBezTo>
                <a:cubicBezTo>
                  <a:pt x="410" y="908"/>
                  <a:pt x="408" y="915"/>
                  <a:pt x="401" y="920"/>
                </a:cubicBezTo>
                <a:cubicBezTo>
                  <a:pt x="399" y="922"/>
                  <a:pt x="400" y="923"/>
                  <a:pt x="401" y="925"/>
                </a:cubicBezTo>
                <a:cubicBezTo>
                  <a:pt x="404" y="928"/>
                  <a:pt x="407" y="932"/>
                  <a:pt x="410" y="935"/>
                </a:cubicBezTo>
                <a:cubicBezTo>
                  <a:pt x="429" y="956"/>
                  <a:pt x="449" y="977"/>
                  <a:pt x="468" y="998"/>
                </a:cubicBezTo>
                <a:cubicBezTo>
                  <a:pt x="479" y="1009"/>
                  <a:pt x="479" y="1015"/>
                  <a:pt x="472" y="1029"/>
                </a:cubicBezTo>
                <a:cubicBezTo>
                  <a:pt x="459" y="1055"/>
                  <a:pt x="442" y="1080"/>
                  <a:pt x="425" y="1104"/>
                </a:cubicBezTo>
                <a:cubicBezTo>
                  <a:pt x="405" y="1133"/>
                  <a:pt x="384" y="1162"/>
                  <a:pt x="364" y="1192"/>
                </a:cubicBezTo>
                <a:cubicBezTo>
                  <a:pt x="353" y="1207"/>
                  <a:pt x="341" y="1221"/>
                  <a:pt x="329" y="1236"/>
                </a:cubicBezTo>
                <a:cubicBezTo>
                  <a:pt x="325" y="1242"/>
                  <a:pt x="319" y="1247"/>
                  <a:pt x="311" y="1245"/>
                </a:cubicBezTo>
                <a:cubicBezTo>
                  <a:pt x="305" y="1243"/>
                  <a:pt x="301" y="1239"/>
                  <a:pt x="298" y="1234"/>
                </a:cubicBezTo>
                <a:cubicBezTo>
                  <a:pt x="295" y="1231"/>
                  <a:pt x="294" y="1230"/>
                  <a:pt x="290" y="1232"/>
                </a:cubicBezTo>
                <a:cubicBezTo>
                  <a:pt x="285" y="1236"/>
                  <a:pt x="281" y="1234"/>
                  <a:pt x="277" y="1229"/>
                </a:cubicBezTo>
                <a:cubicBezTo>
                  <a:pt x="276" y="1227"/>
                  <a:pt x="275" y="1225"/>
                  <a:pt x="273" y="1224"/>
                </a:cubicBezTo>
                <a:cubicBezTo>
                  <a:pt x="271" y="1222"/>
                  <a:pt x="269" y="1222"/>
                  <a:pt x="267" y="1225"/>
                </a:cubicBezTo>
                <a:cubicBezTo>
                  <a:pt x="263" y="1229"/>
                  <a:pt x="259" y="1232"/>
                  <a:pt x="254" y="1235"/>
                </a:cubicBezTo>
                <a:cubicBezTo>
                  <a:pt x="246" y="1239"/>
                  <a:pt x="239" y="1238"/>
                  <a:pt x="233" y="1232"/>
                </a:cubicBezTo>
                <a:cubicBezTo>
                  <a:pt x="230" y="1229"/>
                  <a:pt x="227" y="1226"/>
                  <a:pt x="224" y="1223"/>
                </a:cubicBezTo>
                <a:cubicBezTo>
                  <a:pt x="221" y="1220"/>
                  <a:pt x="218" y="1217"/>
                  <a:pt x="213" y="1216"/>
                </a:cubicBezTo>
                <a:cubicBezTo>
                  <a:pt x="210" y="1216"/>
                  <a:pt x="207" y="1213"/>
                  <a:pt x="208" y="1209"/>
                </a:cubicBezTo>
                <a:cubicBezTo>
                  <a:pt x="208" y="1206"/>
                  <a:pt x="207" y="1204"/>
                  <a:pt x="205" y="1202"/>
                </a:cubicBezTo>
                <a:cubicBezTo>
                  <a:pt x="191" y="1187"/>
                  <a:pt x="178" y="1171"/>
                  <a:pt x="164" y="1156"/>
                </a:cubicBezTo>
                <a:cubicBezTo>
                  <a:pt x="152" y="1142"/>
                  <a:pt x="140" y="1129"/>
                  <a:pt x="129" y="1115"/>
                </a:cubicBezTo>
                <a:cubicBezTo>
                  <a:pt x="116" y="1101"/>
                  <a:pt x="104" y="1086"/>
                  <a:pt x="92" y="1072"/>
                </a:cubicBezTo>
                <a:cubicBezTo>
                  <a:pt x="81" y="1059"/>
                  <a:pt x="70" y="1047"/>
                  <a:pt x="59" y="1034"/>
                </a:cubicBezTo>
                <a:cubicBezTo>
                  <a:pt x="50" y="1024"/>
                  <a:pt x="41" y="1013"/>
                  <a:pt x="32" y="1003"/>
                </a:cubicBezTo>
                <a:cubicBezTo>
                  <a:pt x="31" y="1001"/>
                  <a:pt x="29" y="1000"/>
                  <a:pt x="26" y="1000"/>
                </a:cubicBezTo>
                <a:cubicBezTo>
                  <a:pt x="21" y="1000"/>
                  <a:pt x="18" y="995"/>
                  <a:pt x="19" y="990"/>
                </a:cubicBezTo>
                <a:cubicBezTo>
                  <a:pt x="20" y="988"/>
                  <a:pt x="18" y="986"/>
                  <a:pt x="17" y="984"/>
                </a:cubicBezTo>
                <a:cubicBezTo>
                  <a:pt x="13" y="979"/>
                  <a:pt x="10" y="975"/>
                  <a:pt x="6" y="970"/>
                </a:cubicBezTo>
                <a:cubicBezTo>
                  <a:pt x="3" y="966"/>
                  <a:pt x="1" y="961"/>
                  <a:pt x="0" y="955"/>
                </a:cubicBezTo>
                <a:cubicBezTo>
                  <a:pt x="0" y="955"/>
                  <a:pt x="0" y="954"/>
                  <a:pt x="0" y="954"/>
                </a:cubicBezTo>
                <a:cubicBezTo>
                  <a:pt x="0" y="942"/>
                  <a:pt x="7" y="933"/>
                  <a:pt x="14" y="924"/>
                </a:cubicBezTo>
                <a:cubicBezTo>
                  <a:pt x="16" y="921"/>
                  <a:pt x="19" y="917"/>
                  <a:pt x="22" y="913"/>
                </a:cubicBezTo>
                <a:cubicBezTo>
                  <a:pt x="35" y="898"/>
                  <a:pt x="47" y="882"/>
                  <a:pt x="60" y="866"/>
                </a:cubicBezTo>
                <a:cubicBezTo>
                  <a:pt x="66" y="859"/>
                  <a:pt x="73" y="852"/>
                  <a:pt x="75" y="843"/>
                </a:cubicBezTo>
                <a:cubicBezTo>
                  <a:pt x="76" y="840"/>
                  <a:pt x="78" y="837"/>
                  <a:pt x="80" y="835"/>
                </a:cubicBezTo>
                <a:cubicBezTo>
                  <a:pt x="88" y="825"/>
                  <a:pt x="95" y="816"/>
                  <a:pt x="103" y="806"/>
                </a:cubicBezTo>
                <a:cubicBezTo>
                  <a:pt x="115" y="793"/>
                  <a:pt x="126" y="779"/>
                  <a:pt x="138" y="765"/>
                </a:cubicBezTo>
                <a:cubicBezTo>
                  <a:pt x="145" y="757"/>
                  <a:pt x="153" y="749"/>
                  <a:pt x="160" y="740"/>
                </a:cubicBezTo>
                <a:cubicBezTo>
                  <a:pt x="167" y="733"/>
                  <a:pt x="174" y="724"/>
                  <a:pt x="183" y="720"/>
                </a:cubicBezTo>
                <a:cubicBezTo>
                  <a:pt x="194" y="716"/>
                  <a:pt x="204" y="715"/>
                  <a:pt x="214" y="722"/>
                </a:cubicBezTo>
                <a:cubicBezTo>
                  <a:pt x="220" y="727"/>
                  <a:pt x="226" y="733"/>
                  <a:pt x="231" y="739"/>
                </a:cubicBezTo>
                <a:cubicBezTo>
                  <a:pt x="244" y="755"/>
                  <a:pt x="258" y="769"/>
                  <a:pt x="272" y="783"/>
                </a:cubicBezTo>
                <a:cubicBezTo>
                  <a:pt x="275" y="786"/>
                  <a:pt x="277" y="787"/>
                  <a:pt x="280" y="784"/>
                </a:cubicBezTo>
                <a:cubicBezTo>
                  <a:pt x="284" y="781"/>
                  <a:pt x="288" y="779"/>
                  <a:pt x="293" y="779"/>
                </a:cubicBezTo>
                <a:cubicBezTo>
                  <a:pt x="299" y="779"/>
                  <a:pt x="305" y="777"/>
                  <a:pt x="311" y="776"/>
                </a:cubicBezTo>
                <a:cubicBezTo>
                  <a:pt x="318" y="775"/>
                  <a:pt x="325" y="774"/>
                  <a:pt x="333" y="775"/>
                </a:cubicBezTo>
                <a:cubicBezTo>
                  <a:pt x="336" y="776"/>
                  <a:pt x="340" y="776"/>
                  <a:pt x="344" y="777"/>
                </a:cubicBezTo>
                <a:cubicBezTo>
                  <a:pt x="346" y="777"/>
                  <a:pt x="348" y="776"/>
                  <a:pt x="349" y="775"/>
                </a:cubicBezTo>
                <a:cubicBezTo>
                  <a:pt x="362" y="764"/>
                  <a:pt x="375" y="752"/>
                  <a:pt x="389" y="742"/>
                </a:cubicBezTo>
                <a:cubicBezTo>
                  <a:pt x="394" y="739"/>
                  <a:pt x="398" y="736"/>
                  <a:pt x="400" y="730"/>
                </a:cubicBezTo>
                <a:cubicBezTo>
                  <a:pt x="401" y="727"/>
                  <a:pt x="404" y="725"/>
                  <a:pt x="406" y="723"/>
                </a:cubicBezTo>
                <a:cubicBezTo>
                  <a:pt x="416" y="713"/>
                  <a:pt x="425" y="704"/>
                  <a:pt x="435" y="694"/>
                </a:cubicBezTo>
                <a:cubicBezTo>
                  <a:pt x="449" y="681"/>
                  <a:pt x="458" y="665"/>
                  <a:pt x="470" y="651"/>
                </a:cubicBezTo>
                <a:cubicBezTo>
                  <a:pt x="479" y="641"/>
                  <a:pt x="487" y="630"/>
                  <a:pt x="494" y="619"/>
                </a:cubicBezTo>
                <a:cubicBezTo>
                  <a:pt x="501" y="609"/>
                  <a:pt x="511" y="602"/>
                  <a:pt x="520" y="594"/>
                </a:cubicBezTo>
                <a:cubicBezTo>
                  <a:pt x="523" y="591"/>
                  <a:pt x="526" y="587"/>
                  <a:pt x="528" y="584"/>
                </a:cubicBezTo>
                <a:cubicBezTo>
                  <a:pt x="536" y="572"/>
                  <a:pt x="542" y="560"/>
                  <a:pt x="553" y="551"/>
                </a:cubicBezTo>
                <a:cubicBezTo>
                  <a:pt x="566" y="540"/>
                  <a:pt x="580" y="530"/>
                  <a:pt x="589" y="514"/>
                </a:cubicBezTo>
                <a:cubicBezTo>
                  <a:pt x="589" y="514"/>
                  <a:pt x="589" y="514"/>
                  <a:pt x="590" y="513"/>
                </a:cubicBezTo>
                <a:cubicBezTo>
                  <a:pt x="597" y="503"/>
                  <a:pt x="605" y="494"/>
                  <a:pt x="614" y="485"/>
                </a:cubicBezTo>
                <a:cubicBezTo>
                  <a:pt x="622" y="478"/>
                  <a:pt x="627" y="469"/>
                  <a:pt x="635" y="462"/>
                </a:cubicBezTo>
                <a:cubicBezTo>
                  <a:pt x="639" y="458"/>
                  <a:pt x="642" y="453"/>
                  <a:pt x="648" y="450"/>
                </a:cubicBezTo>
                <a:cubicBezTo>
                  <a:pt x="656" y="446"/>
                  <a:pt x="665" y="443"/>
                  <a:pt x="674" y="444"/>
                </a:cubicBezTo>
                <a:cubicBezTo>
                  <a:pt x="678" y="445"/>
                  <a:pt x="680" y="443"/>
                  <a:pt x="683" y="441"/>
                </a:cubicBezTo>
                <a:cubicBezTo>
                  <a:pt x="685" y="438"/>
                  <a:pt x="687" y="436"/>
                  <a:pt x="688" y="433"/>
                </a:cubicBezTo>
                <a:cubicBezTo>
                  <a:pt x="692" y="423"/>
                  <a:pt x="700" y="418"/>
                  <a:pt x="710" y="416"/>
                </a:cubicBezTo>
                <a:cubicBezTo>
                  <a:pt x="714" y="416"/>
                  <a:pt x="717" y="414"/>
                  <a:pt x="719" y="410"/>
                </a:cubicBezTo>
                <a:cubicBezTo>
                  <a:pt x="721" y="404"/>
                  <a:pt x="725" y="400"/>
                  <a:pt x="730" y="396"/>
                </a:cubicBezTo>
                <a:cubicBezTo>
                  <a:pt x="740" y="390"/>
                  <a:pt x="747" y="380"/>
                  <a:pt x="756" y="372"/>
                </a:cubicBezTo>
                <a:cubicBezTo>
                  <a:pt x="760" y="368"/>
                  <a:pt x="764" y="362"/>
                  <a:pt x="768" y="358"/>
                </a:cubicBezTo>
                <a:cubicBezTo>
                  <a:pt x="783" y="344"/>
                  <a:pt x="795" y="330"/>
                  <a:pt x="802" y="311"/>
                </a:cubicBezTo>
                <a:cubicBezTo>
                  <a:pt x="810" y="287"/>
                  <a:pt x="823" y="266"/>
                  <a:pt x="843" y="251"/>
                </a:cubicBezTo>
                <a:cubicBezTo>
                  <a:pt x="856" y="240"/>
                  <a:pt x="871" y="236"/>
                  <a:pt x="888" y="241"/>
                </a:cubicBezTo>
                <a:cubicBezTo>
                  <a:pt x="899" y="245"/>
                  <a:pt x="910" y="249"/>
                  <a:pt x="921" y="253"/>
                </a:cubicBezTo>
                <a:cubicBezTo>
                  <a:pt x="927" y="255"/>
                  <a:pt x="932" y="257"/>
                  <a:pt x="938" y="255"/>
                </a:cubicBezTo>
                <a:cubicBezTo>
                  <a:pt x="946" y="253"/>
                  <a:pt x="954" y="254"/>
                  <a:pt x="961" y="253"/>
                </a:cubicBezTo>
                <a:cubicBezTo>
                  <a:pt x="971" y="252"/>
                  <a:pt x="981" y="253"/>
                  <a:pt x="991" y="250"/>
                </a:cubicBezTo>
                <a:cubicBezTo>
                  <a:pt x="1006" y="246"/>
                  <a:pt x="1018" y="236"/>
                  <a:pt x="1028" y="224"/>
                </a:cubicBezTo>
                <a:cubicBezTo>
                  <a:pt x="1029" y="223"/>
                  <a:pt x="1030" y="222"/>
                  <a:pt x="1029" y="220"/>
                </a:cubicBezTo>
                <a:cubicBezTo>
                  <a:pt x="1028" y="214"/>
                  <a:pt x="1028" y="208"/>
                  <a:pt x="1026" y="202"/>
                </a:cubicBezTo>
                <a:cubicBezTo>
                  <a:pt x="1021" y="191"/>
                  <a:pt x="1017" y="179"/>
                  <a:pt x="1012" y="168"/>
                </a:cubicBezTo>
                <a:cubicBezTo>
                  <a:pt x="1003" y="148"/>
                  <a:pt x="1001" y="127"/>
                  <a:pt x="1005" y="105"/>
                </a:cubicBezTo>
                <a:cubicBezTo>
                  <a:pt x="1008" y="93"/>
                  <a:pt x="1013" y="81"/>
                  <a:pt x="1018" y="70"/>
                </a:cubicBezTo>
                <a:cubicBezTo>
                  <a:pt x="1020" y="64"/>
                  <a:pt x="1021" y="59"/>
                  <a:pt x="1024" y="53"/>
                </a:cubicBezTo>
                <a:cubicBezTo>
                  <a:pt x="1029" y="43"/>
                  <a:pt x="1039" y="38"/>
                  <a:pt x="1045" y="29"/>
                </a:cubicBezTo>
                <a:cubicBezTo>
                  <a:pt x="1045" y="28"/>
                  <a:pt x="1047" y="27"/>
                  <a:pt x="1048" y="26"/>
                </a:cubicBezTo>
                <a:cubicBezTo>
                  <a:pt x="1054" y="24"/>
                  <a:pt x="1058" y="20"/>
                  <a:pt x="1063" y="16"/>
                </a:cubicBezTo>
                <a:cubicBezTo>
                  <a:pt x="1072" y="11"/>
                  <a:pt x="1081" y="6"/>
                  <a:pt x="1091" y="5"/>
                </a:cubicBezTo>
                <a:cubicBezTo>
                  <a:pt x="1096" y="4"/>
                  <a:pt x="1102" y="2"/>
                  <a:pt x="1107" y="0"/>
                </a:cubicBezTo>
                <a:cubicBezTo>
                  <a:pt x="1114" y="0"/>
                  <a:pt x="1120" y="0"/>
                  <a:pt x="1126" y="0"/>
                </a:cubicBezTo>
                <a:cubicBezTo>
                  <a:pt x="1126" y="0"/>
                  <a:pt x="1127" y="1"/>
                  <a:pt x="1127" y="1"/>
                </a:cubicBezTo>
                <a:cubicBezTo>
                  <a:pt x="1140" y="1"/>
                  <a:pt x="1151" y="5"/>
                  <a:pt x="1163" y="9"/>
                </a:cubicBezTo>
                <a:cubicBezTo>
                  <a:pt x="1171" y="12"/>
                  <a:pt x="1180" y="16"/>
                  <a:pt x="1188" y="18"/>
                </a:cubicBezTo>
                <a:cubicBezTo>
                  <a:pt x="1199" y="20"/>
                  <a:pt x="1209" y="25"/>
                  <a:pt x="1219" y="31"/>
                </a:cubicBezTo>
                <a:cubicBezTo>
                  <a:pt x="1226" y="35"/>
                  <a:pt x="1233" y="41"/>
                  <a:pt x="1239" y="47"/>
                </a:cubicBezTo>
                <a:cubicBezTo>
                  <a:pt x="1247" y="56"/>
                  <a:pt x="1252" y="66"/>
                  <a:pt x="1250" y="77"/>
                </a:cubicBezTo>
                <a:cubicBezTo>
                  <a:pt x="1250" y="84"/>
                  <a:pt x="1251" y="89"/>
                  <a:pt x="1254" y="94"/>
                </a:cubicBezTo>
                <a:cubicBezTo>
                  <a:pt x="1256" y="98"/>
                  <a:pt x="1258" y="102"/>
                  <a:pt x="1260" y="105"/>
                </a:cubicBezTo>
                <a:cubicBezTo>
                  <a:pt x="1267" y="116"/>
                  <a:pt x="1269" y="127"/>
                  <a:pt x="1265" y="139"/>
                </a:cubicBezTo>
                <a:cubicBezTo>
                  <a:pt x="1263" y="145"/>
                  <a:pt x="1264" y="150"/>
                  <a:pt x="1268" y="155"/>
                </a:cubicBezTo>
                <a:cubicBezTo>
                  <a:pt x="1269" y="156"/>
                  <a:pt x="1270" y="157"/>
                  <a:pt x="1271" y="158"/>
                </a:cubicBezTo>
                <a:cubicBezTo>
                  <a:pt x="1277" y="166"/>
                  <a:pt x="1284" y="173"/>
                  <a:pt x="1288" y="181"/>
                </a:cubicBezTo>
                <a:cubicBezTo>
                  <a:pt x="1293" y="190"/>
                  <a:pt x="1289" y="198"/>
                  <a:pt x="1279" y="198"/>
                </a:cubicBezTo>
                <a:cubicBezTo>
                  <a:pt x="1278" y="198"/>
                  <a:pt x="1277" y="198"/>
                  <a:pt x="1276" y="198"/>
                </a:cubicBezTo>
                <a:cubicBezTo>
                  <a:pt x="1269" y="200"/>
                  <a:pt x="1267" y="204"/>
                  <a:pt x="1268" y="210"/>
                </a:cubicBezTo>
                <a:cubicBezTo>
                  <a:pt x="1270" y="215"/>
                  <a:pt x="1268" y="218"/>
                  <a:pt x="1264" y="220"/>
                </a:cubicBezTo>
                <a:cubicBezTo>
                  <a:pt x="1260" y="223"/>
                  <a:pt x="1259" y="227"/>
                  <a:pt x="1262" y="232"/>
                </a:cubicBezTo>
                <a:cubicBezTo>
                  <a:pt x="1262" y="233"/>
                  <a:pt x="1263" y="234"/>
                  <a:pt x="1264" y="236"/>
                </a:cubicBezTo>
                <a:cubicBezTo>
                  <a:pt x="1265" y="239"/>
                  <a:pt x="1266" y="242"/>
                  <a:pt x="1263" y="245"/>
                </a:cubicBezTo>
                <a:cubicBezTo>
                  <a:pt x="1259" y="249"/>
                  <a:pt x="1259" y="253"/>
                  <a:pt x="1260" y="258"/>
                </a:cubicBezTo>
                <a:cubicBezTo>
                  <a:pt x="1263" y="273"/>
                  <a:pt x="1254" y="286"/>
                  <a:pt x="1239" y="289"/>
                </a:cubicBezTo>
                <a:cubicBezTo>
                  <a:pt x="1230" y="290"/>
                  <a:pt x="1221" y="289"/>
                  <a:pt x="1213" y="288"/>
                </a:cubicBezTo>
                <a:cubicBezTo>
                  <a:pt x="1201" y="287"/>
                  <a:pt x="1189" y="286"/>
                  <a:pt x="1177" y="290"/>
                </a:cubicBezTo>
                <a:cubicBezTo>
                  <a:pt x="1174" y="292"/>
                  <a:pt x="1171" y="294"/>
                  <a:pt x="1168" y="297"/>
                </a:cubicBezTo>
                <a:cubicBezTo>
                  <a:pt x="1164" y="304"/>
                  <a:pt x="1159" y="311"/>
                  <a:pt x="1152" y="316"/>
                </a:cubicBezTo>
                <a:cubicBezTo>
                  <a:pt x="1151" y="318"/>
                  <a:pt x="1150" y="320"/>
                  <a:pt x="1150" y="322"/>
                </a:cubicBezTo>
                <a:cubicBezTo>
                  <a:pt x="1152" y="329"/>
                  <a:pt x="1153" y="335"/>
                  <a:pt x="1158" y="340"/>
                </a:cubicBezTo>
                <a:cubicBezTo>
                  <a:pt x="1165" y="347"/>
                  <a:pt x="1166" y="353"/>
                  <a:pt x="1162" y="361"/>
                </a:cubicBezTo>
                <a:cubicBezTo>
                  <a:pt x="1159" y="367"/>
                  <a:pt x="1160" y="369"/>
                  <a:pt x="1165" y="372"/>
                </a:cubicBezTo>
                <a:cubicBezTo>
                  <a:pt x="1169" y="375"/>
                  <a:pt x="1174" y="378"/>
                  <a:pt x="1177" y="382"/>
                </a:cubicBezTo>
                <a:cubicBezTo>
                  <a:pt x="1180" y="388"/>
                  <a:pt x="1185" y="393"/>
                  <a:pt x="1188" y="399"/>
                </a:cubicBezTo>
                <a:cubicBezTo>
                  <a:pt x="1190" y="403"/>
                  <a:pt x="1193" y="406"/>
                  <a:pt x="1197" y="409"/>
                </a:cubicBezTo>
                <a:cubicBezTo>
                  <a:pt x="1209" y="417"/>
                  <a:pt x="1216" y="429"/>
                  <a:pt x="1218" y="444"/>
                </a:cubicBezTo>
                <a:cubicBezTo>
                  <a:pt x="1221" y="457"/>
                  <a:pt x="1223" y="470"/>
                  <a:pt x="1225" y="483"/>
                </a:cubicBezTo>
                <a:cubicBezTo>
                  <a:pt x="1227" y="493"/>
                  <a:pt x="1229" y="502"/>
                  <a:pt x="1229" y="512"/>
                </a:cubicBezTo>
                <a:cubicBezTo>
                  <a:pt x="1228" y="517"/>
                  <a:pt x="1230" y="521"/>
                  <a:pt x="1234" y="523"/>
                </a:cubicBezTo>
                <a:cubicBezTo>
                  <a:pt x="1245" y="527"/>
                  <a:pt x="1251" y="534"/>
                  <a:pt x="1254" y="545"/>
                </a:cubicBezTo>
                <a:cubicBezTo>
                  <a:pt x="1255" y="547"/>
                  <a:pt x="1255" y="550"/>
                  <a:pt x="1258" y="552"/>
                </a:cubicBezTo>
                <a:cubicBezTo>
                  <a:pt x="1263" y="556"/>
                  <a:pt x="1266" y="561"/>
                  <a:pt x="1268" y="566"/>
                </a:cubicBezTo>
                <a:cubicBezTo>
                  <a:pt x="1272" y="576"/>
                  <a:pt x="1277" y="584"/>
                  <a:pt x="1286" y="590"/>
                </a:cubicBezTo>
                <a:cubicBezTo>
                  <a:pt x="1290" y="593"/>
                  <a:pt x="1294" y="596"/>
                  <a:pt x="1296" y="600"/>
                </a:cubicBezTo>
                <a:cubicBezTo>
                  <a:pt x="1297" y="604"/>
                  <a:pt x="1301" y="606"/>
                  <a:pt x="1303" y="609"/>
                </a:cubicBezTo>
                <a:cubicBezTo>
                  <a:pt x="1304" y="611"/>
                  <a:pt x="1306" y="610"/>
                  <a:pt x="1307" y="610"/>
                </a:cubicBezTo>
                <a:cubicBezTo>
                  <a:pt x="1316" y="604"/>
                  <a:pt x="1327" y="604"/>
                  <a:pt x="1337" y="599"/>
                </a:cubicBezTo>
                <a:cubicBezTo>
                  <a:pt x="1346" y="595"/>
                  <a:pt x="1356" y="590"/>
                  <a:pt x="1364" y="584"/>
                </a:cubicBezTo>
                <a:cubicBezTo>
                  <a:pt x="1367" y="581"/>
                  <a:pt x="1371" y="578"/>
                  <a:pt x="1375" y="577"/>
                </a:cubicBezTo>
                <a:cubicBezTo>
                  <a:pt x="1380" y="576"/>
                  <a:pt x="1382" y="574"/>
                  <a:pt x="1382" y="568"/>
                </a:cubicBezTo>
                <a:cubicBezTo>
                  <a:pt x="1382" y="567"/>
                  <a:pt x="1383" y="565"/>
                  <a:pt x="1384" y="563"/>
                </a:cubicBezTo>
                <a:cubicBezTo>
                  <a:pt x="1389" y="551"/>
                  <a:pt x="1398" y="544"/>
                  <a:pt x="1407" y="536"/>
                </a:cubicBezTo>
                <a:cubicBezTo>
                  <a:pt x="1416" y="528"/>
                  <a:pt x="1427" y="524"/>
                  <a:pt x="1433" y="514"/>
                </a:cubicBezTo>
                <a:cubicBezTo>
                  <a:pt x="1434" y="512"/>
                  <a:pt x="1436" y="511"/>
                  <a:pt x="1437" y="509"/>
                </a:cubicBezTo>
                <a:cubicBezTo>
                  <a:pt x="1449" y="498"/>
                  <a:pt x="1462" y="489"/>
                  <a:pt x="1473" y="477"/>
                </a:cubicBezTo>
                <a:cubicBezTo>
                  <a:pt x="1476" y="474"/>
                  <a:pt x="1478" y="475"/>
                  <a:pt x="1480" y="477"/>
                </a:cubicBezTo>
                <a:cubicBezTo>
                  <a:pt x="1489" y="487"/>
                  <a:pt x="1498" y="496"/>
                  <a:pt x="1506" y="505"/>
                </a:cubicBezTo>
                <a:cubicBezTo>
                  <a:pt x="1507" y="506"/>
                  <a:pt x="1509" y="508"/>
                  <a:pt x="1511" y="507"/>
                </a:cubicBezTo>
                <a:cubicBezTo>
                  <a:pt x="1512" y="506"/>
                  <a:pt x="1514" y="505"/>
                  <a:pt x="1514" y="503"/>
                </a:cubicBezTo>
                <a:cubicBezTo>
                  <a:pt x="1515" y="496"/>
                  <a:pt x="1515" y="488"/>
                  <a:pt x="1515" y="481"/>
                </a:cubicBezTo>
                <a:cubicBezTo>
                  <a:pt x="1515" y="478"/>
                  <a:pt x="1513" y="474"/>
                  <a:pt x="1510" y="473"/>
                </a:cubicBezTo>
                <a:cubicBezTo>
                  <a:pt x="1502" y="472"/>
                  <a:pt x="1494" y="462"/>
                  <a:pt x="1498" y="454"/>
                </a:cubicBezTo>
                <a:cubicBezTo>
                  <a:pt x="1502" y="447"/>
                  <a:pt x="1503" y="439"/>
                  <a:pt x="1506" y="431"/>
                </a:cubicBezTo>
                <a:cubicBezTo>
                  <a:pt x="1507" y="426"/>
                  <a:pt x="1509" y="420"/>
                  <a:pt x="1515" y="417"/>
                </a:cubicBezTo>
                <a:cubicBezTo>
                  <a:pt x="1527" y="409"/>
                  <a:pt x="1539" y="401"/>
                  <a:pt x="1551" y="394"/>
                </a:cubicBezTo>
                <a:cubicBezTo>
                  <a:pt x="1555" y="391"/>
                  <a:pt x="1560" y="389"/>
                  <a:pt x="1565" y="388"/>
                </a:cubicBezTo>
                <a:cubicBezTo>
                  <a:pt x="1574" y="387"/>
                  <a:pt x="1580" y="392"/>
                  <a:pt x="1583" y="400"/>
                </a:cubicBezTo>
                <a:cubicBezTo>
                  <a:pt x="1585" y="405"/>
                  <a:pt x="1585" y="411"/>
                  <a:pt x="1592" y="413"/>
                </a:cubicBezTo>
                <a:cubicBezTo>
                  <a:pt x="1596" y="414"/>
                  <a:pt x="1599" y="418"/>
                  <a:pt x="1598" y="423"/>
                </a:cubicBezTo>
                <a:cubicBezTo>
                  <a:pt x="1598" y="426"/>
                  <a:pt x="1599" y="428"/>
                  <a:pt x="1602" y="430"/>
                </a:cubicBezTo>
                <a:cubicBezTo>
                  <a:pt x="1609" y="435"/>
                  <a:pt x="1611" y="440"/>
                  <a:pt x="1607" y="448"/>
                </a:cubicBezTo>
                <a:cubicBezTo>
                  <a:pt x="1606" y="450"/>
                  <a:pt x="1605" y="452"/>
                  <a:pt x="1608" y="453"/>
                </a:cubicBezTo>
                <a:cubicBezTo>
                  <a:pt x="1612" y="454"/>
                  <a:pt x="1612" y="458"/>
                  <a:pt x="1613" y="461"/>
                </a:cubicBezTo>
                <a:cubicBezTo>
                  <a:pt x="1613" y="462"/>
                  <a:pt x="1613" y="462"/>
                  <a:pt x="1613" y="463"/>
                </a:cubicBezTo>
                <a:close/>
                <a:moveTo>
                  <a:pt x="336" y="819"/>
                </a:moveTo>
                <a:cubicBezTo>
                  <a:pt x="336" y="817"/>
                  <a:pt x="337" y="814"/>
                  <a:pt x="335" y="813"/>
                </a:cubicBezTo>
                <a:cubicBezTo>
                  <a:pt x="330" y="810"/>
                  <a:pt x="329" y="806"/>
                  <a:pt x="329" y="801"/>
                </a:cubicBezTo>
                <a:cubicBezTo>
                  <a:pt x="330" y="797"/>
                  <a:pt x="328" y="796"/>
                  <a:pt x="325" y="796"/>
                </a:cubicBezTo>
                <a:cubicBezTo>
                  <a:pt x="322" y="797"/>
                  <a:pt x="318" y="797"/>
                  <a:pt x="315" y="798"/>
                </a:cubicBezTo>
                <a:cubicBezTo>
                  <a:pt x="312" y="798"/>
                  <a:pt x="310" y="799"/>
                  <a:pt x="309" y="802"/>
                </a:cubicBezTo>
                <a:cubicBezTo>
                  <a:pt x="308" y="805"/>
                  <a:pt x="306" y="807"/>
                  <a:pt x="303" y="808"/>
                </a:cubicBezTo>
                <a:cubicBezTo>
                  <a:pt x="299" y="810"/>
                  <a:pt x="299" y="812"/>
                  <a:pt x="302" y="814"/>
                </a:cubicBezTo>
                <a:cubicBezTo>
                  <a:pt x="306" y="819"/>
                  <a:pt x="311" y="824"/>
                  <a:pt x="315" y="829"/>
                </a:cubicBezTo>
                <a:cubicBezTo>
                  <a:pt x="320" y="834"/>
                  <a:pt x="325" y="839"/>
                  <a:pt x="330" y="845"/>
                </a:cubicBezTo>
                <a:cubicBezTo>
                  <a:pt x="331" y="845"/>
                  <a:pt x="332" y="847"/>
                  <a:pt x="333" y="847"/>
                </a:cubicBezTo>
                <a:cubicBezTo>
                  <a:pt x="335" y="846"/>
                  <a:pt x="334" y="844"/>
                  <a:pt x="335" y="843"/>
                </a:cubicBezTo>
                <a:cubicBezTo>
                  <a:pt x="337" y="836"/>
                  <a:pt x="340" y="830"/>
                  <a:pt x="336" y="822"/>
                </a:cubicBezTo>
                <a:cubicBezTo>
                  <a:pt x="336" y="821"/>
                  <a:pt x="336" y="821"/>
                  <a:pt x="336" y="819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6881743" y="1922993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2E5D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25313D"/>
                </a:solidFill>
                <a:latin typeface="+mn-lt"/>
                <a:ea typeface="+mn-ea"/>
                <a:cs typeface="+mn-ea"/>
                <a:sym typeface="+mn-lt"/>
              </a:rPr>
              <a:t>能力之上，兴趣使然</a:t>
            </a:r>
            <a:endParaRPr lang="zh-CN" altLang="en-US" sz="2800" dirty="0">
              <a:solidFill>
                <a:srgbClr val="25313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871845" y="2929255"/>
            <a:ext cx="58966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过往的学习工作、游戏体验</a:t>
            </a: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经历，给了我强功底，并塑造了我的严谨做事风格。</a:t>
            </a:r>
            <a:endParaRPr lang="zh-CN" altLang="en-US" sz="2000" dirty="0">
              <a:solidFill>
                <a:srgbClr val="4C4C4C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使我在原著基础上，</a:t>
            </a:r>
            <a:r>
              <a:rPr lang="zh-CN" altLang="en-US" sz="2000" b="1" dirty="0">
                <a:solidFill>
                  <a:srgbClr val="4C4C4C"/>
                </a:solidFill>
                <a:cs typeface="+mn-ea"/>
                <a:sym typeface="+mn-lt"/>
              </a:rPr>
              <a:t>针对读者的争论点和兴趣点进行剧情的二次创作和有效补缺</a:t>
            </a: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，结合优秀游戏案例，</a:t>
            </a:r>
            <a:r>
              <a:rPr lang="zh-CN" altLang="en-US" sz="2000" b="1" dirty="0">
                <a:solidFill>
                  <a:srgbClr val="4C4C4C"/>
                </a:solidFill>
                <a:cs typeface="+mn-ea"/>
                <a:sym typeface="+mn-lt"/>
              </a:rPr>
              <a:t>打中玩家热点和</a:t>
            </a:r>
            <a:r>
              <a:rPr lang="en-US" altLang="zh-CN" sz="2000" b="1" dirty="0">
                <a:solidFill>
                  <a:srgbClr val="4C4C4C"/>
                </a:solidFill>
                <a:cs typeface="+mn-ea"/>
                <a:sym typeface="+mn-lt"/>
              </a:rPr>
              <a:t>“</a:t>
            </a:r>
            <a:r>
              <a:rPr lang="zh-CN" altLang="en-US" sz="2000" b="1" dirty="0">
                <a:solidFill>
                  <a:srgbClr val="4C4C4C"/>
                </a:solidFill>
                <a:cs typeface="+mn-ea"/>
                <a:sym typeface="+mn-lt"/>
              </a:rPr>
              <a:t>燃点</a:t>
            </a:r>
            <a:r>
              <a:rPr lang="en-US" altLang="zh-CN" sz="2000" b="1" dirty="0">
                <a:solidFill>
                  <a:srgbClr val="4C4C4C"/>
                </a:solidFill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，</a:t>
            </a:r>
            <a:r>
              <a:rPr lang="zh-CN" altLang="en-US" sz="2000" b="1" dirty="0">
                <a:solidFill>
                  <a:srgbClr val="4C4C4C"/>
                </a:solidFill>
                <a:cs typeface="+mn-ea"/>
                <a:sym typeface="+mn-lt"/>
              </a:rPr>
              <a:t>激发玩家的共情。</a:t>
            </a:r>
            <a:endParaRPr lang="zh-CN" altLang="en-US" sz="2000" dirty="0">
              <a:solidFill>
                <a:srgbClr val="4C4C4C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面对处在</a:t>
            </a: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上升并</a:t>
            </a: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扩张期间</a:t>
            </a:r>
            <a:r>
              <a:rPr lang="zh-CN" altLang="en-US" sz="2000" dirty="0">
                <a:solidFill>
                  <a:srgbClr val="4C4C4C"/>
                </a:solidFill>
                <a:cs typeface="+mn-ea"/>
                <a:sym typeface="+mn-lt"/>
              </a:rPr>
              <a:t>的公司，我怀着兴趣和热情为公司注入新鲜血液。</a:t>
            </a:r>
            <a:endParaRPr lang="zh-CN" altLang="en-US" sz="20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与公司的契合度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>
          <a:xfrm>
            <a:off x="1142895" y="1882472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192002" y="1882474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2655" y="3721999"/>
            <a:ext cx="465590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功底深厚，文化</a:t>
            </a:r>
            <a:r>
              <a:rPr lang="zh-CN" altLang="en-US" sz="2000" b="1" dirty="0">
                <a:solidFill>
                  <a:srgbClr val="1F3240"/>
                </a:solidFill>
                <a:cs typeface="+mn-ea"/>
                <a:sym typeface="+mn-lt"/>
              </a:rPr>
              <a:t>接触面广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，能为剧情创作不断提供养分和亮点</a:t>
            </a:r>
            <a:endParaRPr lang="zh-CN" altLang="en-US" sz="2000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2655" y="4366997"/>
            <a:ext cx="465590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1F3240"/>
                </a:solidFill>
                <a:cs typeface="+mn-ea"/>
                <a:sym typeface="+mn-lt"/>
              </a:rPr>
              <a:t>有溯源意识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，会追溯理论来源，始终建立在数据上，</a:t>
            </a:r>
            <a:r>
              <a:rPr lang="zh-CN" altLang="en-US" sz="2000" b="1" dirty="0">
                <a:solidFill>
                  <a:srgbClr val="1F3240"/>
                </a:solidFill>
                <a:cs typeface="+mn-ea"/>
                <a:sym typeface="+mn-lt"/>
              </a:rPr>
              <a:t>谨慎，不空谈</a:t>
            </a:r>
            <a:endParaRPr lang="zh-CN" altLang="en-US" sz="2000" b="1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2655" y="5011904"/>
            <a:ext cx="465590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1F3240"/>
                </a:solidFill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脑洞大</a:t>
            </a:r>
            <a:r>
              <a:rPr lang="en-US" altLang="zh-CN" sz="2000" dirty="0">
                <a:solidFill>
                  <a:srgbClr val="1F3240"/>
                </a:solidFill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</a:t>
            </a:r>
            <a:r>
              <a:rPr lang="zh-CN" altLang="en-US" sz="2000" b="1" dirty="0">
                <a:solidFill>
                  <a:srgbClr val="1F3240"/>
                </a:solidFill>
                <a:cs typeface="+mn-ea"/>
                <a:sym typeface="+mn-lt"/>
              </a:rPr>
              <a:t>新奇想法频出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，善于帮助原作者</a:t>
            </a:r>
            <a:r>
              <a:rPr lang="en-US" altLang="zh-CN" sz="2000" dirty="0">
                <a:solidFill>
                  <a:srgbClr val="1F3240"/>
                </a:solidFill>
                <a:cs typeface="+mn-ea"/>
                <a:sym typeface="+mn-lt"/>
              </a:rPr>
              <a:t>“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填坑</a:t>
            </a:r>
            <a:r>
              <a:rPr lang="en-US" altLang="zh-CN" sz="2000" dirty="0">
                <a:solidFill>
                  <a:srgbClr val="1F3240"/>
                </a:solidFill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1F3240"/>
                </a:solidFill>
                <a:cs typeface="+mn-ea"/>
                <a:sym typeface="+mn-lt"/>
              </a:rPr>
              <a:t>，并有执行力</a:t>
            </a:r>
            <a:endParaRPr lang="zh-CN" altLang="en-US" sz="2000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2716741" y="2375859"/>
            <a:ext cx="179728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  <a:endParaRPr lang="zh-CN" altLang="en-US" sz="3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TextBox 11"/>
          <p:cNvSpPr txBox="1"/>
          <p:nvPr/>
        </p:nvSpPr>
        <p:spPr>
          <a:xfrm>
            <a:off x="8765848" y="2257482"/>
            <a:ext cx="1659429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缺    点</a:t>
            </a:r>
            <a:endParaRPr lang="zh-CN" altLang="en-US" sz="3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72978" y="3837982"/>
            <a:ext cx="46543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实践经验还需积累，需要用不断的实践来展现能力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能力综合评价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  <p:bldLst>
      <p:bldP spid="32" grpId="0"/>
      <p:bldP spid="33" grpId="0"/>
      <p:bldP spid="34" grpId="0"/>
      <p:bldP spid="35" grpId="0" animBg="1"/>
      <p:bldP spid="36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03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工作体会</a:t>
            </a:r>
            <a:endParaRPr lang="zh-CN" altLang="en-US" sz="7200" b="1" dirty="0">
              <a:solidFill>
                <a:srgbClr val="4C4B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  <p:bldLst>
      <p:bldP spid="19" grpId="0" animBg="1"/>
      <p:bldP spid="16" grpId="0" animBg="1"/>
      <p:bldP spid="28" grpId="0"/>
      <p:bldP spid="3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5840,&quot;width&quot;:8466}"/>
</p:tagLst>
</file>

<file path=ppt/tags/tag2.xml><?xml version="1.0" encoding="utf-8"?>
<p:tagLst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WPS 演示</Application>
  <PresentationFormat>宽屏</PresentationFormat>
  <Paragraphs>221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个人背景</vt:lpstr>
      <vt:lpstr>PowerPoint 演示文稿</vt:lpstr>
      <vt:lpstr>个人能力</vt:lpstr>
      <vt:lpstr>与公司的契合度</vt:lpstr>
      <vt:lpstr>能力综合评价</vt:lpstr>
      <vt:lpstr>PowerPoint 演示文稿</vt:lpstr>
      <vt:lpstr>加入大主宰的工作成果  11.09入职至今</vt:lpstr>
      <vt:lpstr>加入大主宰的工作成果  11.09入职至今</vt:lpstr>
      <vt:lpstr>加入大主宰的工作成果  11.09入职至今</vt:lpstr>
      <vt:lpstr>工作内容图片浏览</vt:lpstr>
      <vt:lpstr>核心工作成果展示</vt:lpstr>
      <vt:lpstr>对公司的理解</vt:lpstr>
      <vt:lpstr>PowerPoint 演示文稿</vt:lpstr>
      <vt:lpstr>能力提升方向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liuyunwen</cp:lastModifiedBy>
  <cp:revision>85</cp:revision>
  <dcterms:created xsi:type="dcterms:W3CDTF">2017-04-19T15:53:00Z</dcterms:created>
  <dcterms:modified xsi:type="dcterms:W3CDTF">2021-01-20T04:01:47Z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