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9" r:id="rId2"/>
    <p:sldId id="411" r:id="rId3"/>
    <p:sldId id="412" r:id="rId4"/>
    <p:sldId id="441" r:id="rId5"/>
    <p:sldId id="42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0A915-8B7E-4E34-9176-C7AA454FE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B4E7CA-D794-4655-84AB-A5D125856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C79EE-575C-4DC2-B263-9E08AE2A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4C115-DD65-4617-961B-EF80D915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8A16C-F3CF-4ACB-A060-336B9522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2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534EC-597C-4CEF-A596-4EE93A7F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8BFA66-F78B-40F5-A462-86ED58D2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642EA-4250-431F-A3BC-9926E66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81D6C-643D-4157-AA38-4F162320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F3003-F083-4D9B-AD9A-CCDE9840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1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742C7E-BBC3-407C-9082-10C06CD49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9B063-5FFF-4033-9987-24B39469E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333CE-B541-4B87-BFAD-DD41D7AC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DB1BE-A994-422C-8489-5C790A22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C01D5-54EF-40F3-B492-FA31FE71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2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820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83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107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44CCC-49C9-4979-8923-FA6FC111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6BD5A-E352-4702-925B-A75F4F9F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5A735-8CA6-4FE1-B8DC-79106169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B6156-41E4-4A79-AF0F-B6B844E0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D672A-0D68-405C-90B4-B0FA00DA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8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00FE3-CF17-41D9-957A-63756626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5B7041-5CC2-4C76-A524-8F4F41B4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5191C-E2B6-4B01-8EFD-A2E0319A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E6AAE-5AA0-4E59-B667-E4F63366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0A145-FB82-41C6-8EBD-6B057F8A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36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B84C1-8D14-4173-A460-EC641228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9D329-1EED-4BD5-88F9-33769605F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9F3724-9ACE-4FFB-9294-B3508CCD0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E76157-CCCC-456F-ABDD-294509D9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5277CE-F6B7-4607-8B2A-9968E458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4E6C3-B11A-4718-8C70-D6B79B82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20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FC09F-892D-4B32-9E4E-640C9794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AA443-0F7B-4218-8592-55DC9464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1CE6BD-541A-4BA1-BD9F-29783DF35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75E091-C13A-44A4-AA05-94E92FA93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1F627D-00D8-4A5A-808D-E0033E8B8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9C1EC2-9049-4E9D-AA13-F88CA7DB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42A52-6792-4A07-856F-79C4F642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780DBB-D708-4366-8712-019D2CB4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0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1933A-AB70-4676-B96E-02D40838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DB0155-1560-48E7-8345-7A318859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55091-DE20-4F2A-9426-BF4EB00A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5BCEE4-9132-4DC6-BA8B-B652F0E3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8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D683AB-F210-4A79-B419-9B9FFEE7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B0F55-305E-4870-8E75-38F0F812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1F5291-42A7-4237-8414-C2C2EA0F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0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A1743-9871-481C-AAC0-06613C73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2D805-FC3B-4025-A075-CE607CF2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44111C-D774-4F74-B54B-5FF15FCBA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D0CB3-EE0A-4F09-A5BE-4E025256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95F75-0994-4EFF-94D3-DA7E806E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BEDCF-E040-489A-B3BE-8F5A0780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2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87B57-46EB-4544-938B-691EDC7C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B3FE4-A352-45D3-99FD-5F5553E65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701E3-D72A-4459-95C9-E32ED2E4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37557-C6CC-417B-8E31-C7A92CFD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A62C7-ACB1-4FE0-B4AC-9B894AF9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78C85-5B1C-4BCB-A56E-6FF065D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492A21-51A5-4F40-B093-4EC8170F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26E39-A761-478A-8368-1E1BDECA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52A0B-E55F-43D1-8E5B-A4D712E16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33948-38A2-42A6-BDE6-8151395BB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EF292-098B-4888-A58E-F521C8A75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5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2915" y="2292350"/>
            <a:ext cx="872871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问题陈述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799840" y="2393315"/>
            <a:ext cx="1198245" cy="2023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60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03770" y="1057415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问题概况</a:t>
            </a:r>
          </a:p>
        </p:txBody>
      </p:sp>
      <p:sp>
        <p:nvSpPr>
          <p:cNvPr id="5" name="椭圆 4"/>
          <p:cNvSpPr/>
          <p:nvPr/>
        </p:nvSpPr>
        <p:spPr>
          <a:xfrm>
            <a:off x="6496050" y="99187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39560" y="105791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itchFamily="34" charset="-122"/>
              </a:rPr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03770" y="2514105"/>
            <a:ext cx="26898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原理与实现</a:t>
            </a:r>
          </a:p>
        </p:txBody>
      </p:sp>
      <p:sp>
        <p:nvSpPr>
          <p:cNvPr id="8" name="椭圆 7"/>
          <p:cNvSpPr/>
          <p:nvPr/>
        </p:nvSpPr>
        <p:spPr>
          <a:xfrm>
            <a:off x="6496050" y="244856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39560" y="251460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itchFamily="34" charset="-122"/>
              </a:rPr>
              <a:t>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303770" y="387985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仿真与测试</a:t>
            </a:r>
          </a:p>
        </p:txBody>
      </p:sp>
      <p:sp>
        <p:nvSpPr>
          <p:cNvPr id="21" name="椭圆 20"/>
          <p:cNvSpPr/>
          <p:nvPr/>
        </p:nvSpPr>
        <p:spPr>
          <a:xfrm>
            <a:off x="6496050" y="381381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39560" y="387985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itchFamily="34" charset="-122"/>
              </a:rPr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03770" y="533654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项目总结</a:t>
            </a:r>
          </a:p>
        </p:txBody>
      </p:sp>
      <p:sp>
        <p:nvSpPr>
          <p:cNvPr id="25" name="椭圆 24"/>
          <p:cNvSpPr/>
          <p:nvPr/>
        </p:nvSpPr>
        <p:spPr>
          <a:xfrm>
            <a:off x="6496050" y="527050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9560" y="533654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itchFamily="34" charset="-122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问题概况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765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ONE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Part.01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59" y="281305"/>
            <a:ext cx="27647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项目概况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203960" y="2213593"/>
            <a:ext cx="9784080" cy="80887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应用已经学过的专业知识，设计并实现一台简单的计算机系统，设计支持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指令集子集的流水线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，用</a:t>
            </a:r>
            <a:r>
              <a:rPr lang="en-US"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Vivado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仿真并在精工板上进行验证。</a:t>
            </a:r>
          </a:p>
        </p:txBody>
      </p:sp>
      <p:sp>
        <p:nvSpPr>
          <p:cNvPr id="20" name="文本框"/>
          <p:cNvSpPr txBox="1"/>
          <p:nvPr/>
        </p:nvSpPr>
        <p:spPr>
          <a:xfrm>
            <a:off x="1661160" y="1814813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设计目的</a:t>
            </a:r>
            <a:endParaRPr lang="en-US" altLang="zh-CN" sz="2000" b="1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203959" y="4050477"/>
            <a:ext cx="9784080" cy="11935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zh-CN" altLang="en-US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</a:t>
            </a:r>
            <a:r>
              <a:rPr lang="zh-CN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实现支持</a:t>
            </a:r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</a:t>
            </a:r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指令的经典五级流水线</a:t>
            </a:r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，解决流水线数据相关、结构相关和控制相关冲突，支持溢出判断和分支预测。设计测试</a:t>
            </a:r>
            <a:r>
              <a:rPr lang="zh-CN" altLang="en-US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zh-CN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，利用</a:t>
            </a:r>
            <a:r>
              <a:rPr lang="en-US" altLang="zh-CN" sz="20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Vivado</a:t>
            </a:r>
            <a:r>
              <a:rPr lang="zh-CN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进行仿真测试并成功下板验证。为汇编与接口设计实验奠定硬件基础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"/>
          <p:cNvSpPr txBox="1"/>
          <p:nvPr/>
        </p:nvSpPr>
        <p:spPr>
          <a:xfrm>
            <a:off x="1661159" y="3651697"/>
            <a:ext cx="168719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项目简述</a:t>
            </a:r>
            <a:endParaRPr lang="en-US" altLang="zh-CN" sz="2000" b="1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3340" y="186497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16989" y="3701227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501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60" y="281305"/>
            <a:ext cx="23723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设计环境</a:t>
            </a:r>
          </a:p>
        </p:txBody>
      </p:sp>
      <p:sp>
        <p:nvSpPr>
          <p:cNvPr id="4" name="Freeform 5"/>
          <p:cNvSpPr/>
          <p:nvPr/>
        </p:nvSpPr>
        <p:spPr bwMode="auto">
          <a:xfrm>
            <a:off x="1067676" y="1903306"/>
            <a:ext cx="10058400" cy="2730500"/>
          </a:xfrm>
          <a:custGeom>
            <a:avLst/>
            <a:gdLst>
              <a:gd name="T0" fmla="*/ 2912 w 19008"/>
              <a:gd name="T1" fmla="*/ 735 h 5162"/>
              <a:gd name="T2" fmla="*/ 3095 w 19008"/>
              <a:gd name="T3" fmla="*/ 778 h 5162"/>
              <a:gd name="T4" fmla="*/ 3258 w 19008"/>
              <a:gd name="T5" fmla="*/ 861 h 5162"/>
              <a:gd name="T6" fmla="*/ 3396 w 19008"/>
              <a:gd name="T7" fmla="*/ 980 h 5162"/>
              <a:gd name="T8" fmla="*/ 3501 w 19008"/>
              <a:gd name="T9" fmla="*/ 1129 h 5162"/>
              <a:gd name="T10" fmla="*/ 3569 w 19008"/>
              <a:gd name="T11" fmla="*/ 1302 h 5162"/>
              <a:gd name="T12" fmla="*/ 3593 w 19008"/>
              <a:gd name="T13" fmla="*/ 1491 h 5162"/>
              <a:gd name="T14" fmla="*/ 3602 w 19008"/>
              <a:gd name="T15" fmla="*/ 2479 h 5162"/>
              <a:gd name="T16" fmla="*/ 3652 w 19008"/>
              <a:gd name="T17" fmla="*/ 2659 h 5162"/>
              <a:gd name="T18" fmla="*/ 3744 w 19008"/>
              <a:gd name="T19" fmla="*/ 2818 h 5162"/>
              <a:gd name="T20" fmla="*/ 3870 w 19008"/>
              <a:gd name="T21" fmla="*/ 2949 h 5162"/>
              <a:gd name="T22" fmla="*/ 4023 w 19008"/>
              <a:gd name="T23" fmla="*/ 3048 h 5162"/>
              <a:gd name="T24" fmla="*/ 4199 w 19008"/>
              <a:gd name="T25" fmla="*/ 3108 h 5162"/>
              <a:gd name="T26" fmla="*/ 6853 w 19008"/>
              <a:gd name="T27" fmla="*/ 3123 h 5162"/>
              <a:gd name="T28" fmla="*/ 7006 w 19008"/>
              <a:gd name="T29" fmla="*/ 3138 h 5162"/>
              <a:gd name="T30" fmla="*/ 7182 w 19008"/>
              <a:gd name="T31" fmla="*/ 3197 h 5162"/>
              <a:gd name="T32" fmla="*/ 7335 w 19008"/>
              <a:gd name="T33" fmla="*/ 3296 h 5162"/>
              <a:gd name="T34" fmla="*/ 7461 w 19008"/>
              <a:gd name="T35" fmla="*/ 3427 h 5162"/>
              <a:gd name="T36" fmla="*/ 7553 w 19008"/>
              <a:gd name="T37" fmla="*/ 3587 h 5162"/>
              <a:gd name="T38" fmla="*/ 7603 w 19008"/>
              <a:gd name="T39" fmla="*/ 3766 h 5162"/>
              <a:gd name="T40" fmla="*/ 7612 w 19008"/>
              <a:gd name="T41" fmla="*/ 4402 h 5162"/>
              <a:gd name="T42" fmla="*/ 7636 w 19008"/>
              <a:gd name="T43" fmla="*/ 4592 h 5162"/>
              <a:gd name="T44" fmla="*/ 7704 w 19008"/>
              <a:gd name="T45" fmla="*/ 4764 h 5162"/>
              <a:gd name="T46" fmla="*/ 7809 w 19008"/>
              <a:gd name="T47" fmla="*/ 4912 h 5162"/>
              <a:gd name="T48" fmla="*/ 7946 w 19008"/>
              <a:gd name="T49" fmla="*/ 5032 h 5162"/>
              <a:gd name="T50" fmla="*/ 8109 w 19008"/>
              <a:gd name="T51" fmla="*/ 5115 h 5162"/>
              <a:gd name="T52" fmla="*/ 8293 w 19008"/>
              <a:gd name="T53" fmla="*/ 5157 h 5162"/>
              <a:gd name="T54" fmla="*/ 11512 w 19008"/>
              <a:gd name="T55" fmla="*/ 5161 h 5162"/>
              <a:gd name="T56" fmla="*/ 11698 w 19008"/>
              <a:gd name="T57" fmla="*/ 5127 h 5162"/>
              <a:gd name="T58" fmla="*/ 11867 w 19008"/>
              <a:gd name="T59" fmla="*/ 5051 h 5162"/>
              <a:gd name="T60" fmla="*/ 12010 w 19008"/>
              <a:gd name="T61" fmla="*/ 4939 h 5162"/>
              <a:gd name="T62" fmla="*/ 12123 w 19008"/>
              <a:gd name="T63" fmla="*/ 4795 h 5162"/>
              <a:gd name="T64" fmla="*/ 12198 w 19008"/>
              <a:gd name="T65" fmla="*/ 4628 h 5162"/>
              <a:gd name="T66" fmla="*/ 12231 w 19008"/>
              <a:gd name="T67" fmla="*/ 4441 h 5162"/>
              <a:gd name="T68" fmla="*/ 12236 w 19008"/>
              <a:gd name="T69" fmla="*/ 682 h 5162"/>
              <a:gd name="T70" fmla="*/ 12278 w 19008"/>
              <a:gd name="T71" fmla="*/ 498 h 5162"/>
              <a:gd name="T72" fmla="*/ 12362 w 19008"/>
              <a:gd name="T73" fmla="*/ 335 h 5162"/>
              <a:gd name="T74" fmla="*/ 12480 w 19008"/>
              <a:gd name="T75" fmla="*/ 197 h 5162"/>
              <a:gd name="T76" fmla="*/ 12629 w 19008"/>
              <a:gd name="T77" fmla="*/ 92 h 5162"/>
              <a:gd name="T78" fmla="*/ 12802 w 19008"/>
              <a:gd name="T79" fmla="*/ 24 h 5162"/>
              <a:gd name="T80" fmla="*/ 12991 w 19008"/>
              <a:gd name="T81" fmla="*/ 0 h 5162"/>
              <a:gd name="T82" fmla="*/ 15729 w 19008"/>
              <a:gd name="T83" fmla="*/ 9 h 5162"/>
              <a:gd name="T84" fmla="*/ 15908 w 19008"/>
              <a:gd name="T85" fmla="*/ 59 h 5162"/>
              <a:gd name="T86" fmla="*/ 16067 w 19008"/>
              <a:gd name="T87" fmla="*/ 151 h 5162"/>
              <a:gd name="T88" fmla="*/ 16199 w 19008"/>
              <a:gd name="T89" fmla="*/ 276 h 5162"/>
              <a:gd name="T90" fmla="*/ 16298 w 19008"/>
              <a:gd name="T91" fmla="*/ 430 h 5162"/>
              <a:gd name="T92" fmla="*/ 16357 w 19008"/>
              <a:gd name="T93" fmla="*/ 606 h 5162"/>
              <a:gd name="T94" fmla="*/ 16372 w 19008"/>
              <a:gd name="T95" fmla="*/ 1689 h 5162"/>
              <a:gd name="T96" fmla="*/ 16387 w 19008"/>
              <a:gd name="T97" fmla="*/ 1842 h 5162"/>
              <a:gd name="T98" fmla="*/ 16446 w 19008"/>
              <a:gd name="T99" fmla="*/ 2018 h 5162"/>
              <a:gd name="T100" fmla="*/ 16546 w 19008"/>
              <a:gd name="T101" fmla="*/ 2171 h 5162"/>
              <a:gd name="T102" fmla="*/ 16677 w 19008"/>
              <a:gd name="T103" fmla="*/ 2297 h 5162"/>
              <a:gd name="T104" fmla="*/ 16836 w 19008"/>
              <a:gd name="T105" fmla="*/ 2388 h 5162"/>
              <a:gd name="T106" fmla="*/ 17015 w 19008"/>
              <a:gd name="T107" fmla="*/ 2439 h 5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008" h="5162">
                <a:moveTo>
                  <a:pt x="0" y="732"/>
                </a:moveTo>
                <a:lnTo>
                  <a:pt x="2834" y="732"/>
                </a:lnTo>
                <a:lnTo>
                  <a:pt x="2834" y="732"/>
                </a:lnTo>
                <a:lnTo>
                  <a:pt x="2873" y="733"/>
                </a:lnTo>
                <a:lnTo>
                  <a:pt x="2912" y="735"/>
                </a:lnTo>
                <a:lnTo>
                  <a:pt x="2950" y="741"/>
                </a:lnTo>
                <a:lnTo>
                  <a:pt x="2987" y="747"/>
                </a:lnTo>
                <a:lnTo>
                  <a:pt x="3023" y="756"/>
                </a:lnTo>
                <a:lnTo>
                  <a:pt x="3059" y="766"/>
                </a:lnTo>
                <a:lnTo>
                  <a:pt x="3095" y="778"/>
                </a:lnTo>
                <a:lnTo>
                  <a:pt x="3129" y="791"/>
                </a:lnTo>
                <a:lnTo>
                  <a:pt x="3163" y="806"/>
                </a:lnTo>
                <a:lnTo>
                  <a:pt x="3196" y="824"/>
                </a:lnTo>
                <a:lnTo>
                  <a:pt x="3228" y="841"/>
                </a:lnTo>
                <a:lnTo>
                  <a:pt x="3258" y="861"/>
                </a:lnTo>
                <a:lnTo>
                  <a:pt x="3288" y="883"/>
                </a:lnTo>
                <a:lnTo>
                  <a:pt x="3316" y="905"/>
                </a:lnTo>
                <a:lnTo>
                  <a:pt x="3345" y="929"/>
                </a:lnTo>
                <a:lnTo>
                  <a:pt x="3371" y="954"/>
                </a:lnTo>
                <a:lnTo>
                  <a:pt x="3396" y="980"/>
                </a:lnTo>
                <a:lnTo>
                  <a:pt x="3419" y="1008"/>
                </a:lnTo>
                <a:lnTo>
                  <a:pt x="3442" y="1037"/>
                </a:lnTo>
                <a:lnTo>
                  <a:pt x="3463" y="1067"/>
                </a:lnTo>
                <a:lnTo>
                  <a:pt x="3483" y="1097"/>
                </a:lnTo>
                <a:lnTo>
                  <a:pt x="3501" y="1129"/>
                </a:lnTo>
                <a:lnTo>
                  <a:pt x="3518" y="1162"/>
                </a:lnTo>
                <a:lnTo>
                  <a:pt x="3533" y="1196"/>
                </a:lnTo>
                <a:lnTo>
                  <a:pt x="3547" y="1230"/>
                </a:lnTo>
                <a:lnTo>
                  <a:pt x="3559" y="1266"/>
                </a:lnTo>
                <a:lnTo>
                  <a:pt x="3569" y="1302"/>
                </a:lnTo>
                <a:lnTo>
                  <a:pt x="3578" y="1338"/>
                </a:lnTo>
                <a:lnTo>
                  <a:pt x="3584" y="1375"/>
                </a:lnTo>
                <a:lnTo>
                  <a:pt x="3589" y="1413"/>
                </a:lnTo>
                <a:lnTo>
                  <a:pt x="3592" y="1452"/>
                </a:lnTo>
                <a:lnTo>
                  <a:pt x="3593" y="1491"/>
                </a:lnTo>
                <a:lnTo>
                  <a:pt x="3593" y="2364"/>
                </a:lnTo>
                <a:lnTo>
                  <a:pt x="3593" y="2364"/>
                </a:lnTo>
                <a:lnTo>
                  <a:pt x="3594" y="2402"/>
                </a:lnTo>
                <a:lnTo>
                  <a:pt x="3597" y="2442"/>
                </a:lnTo>
                <a:lnTo>
                  <a:pt x="3602" y="2479"/>
                </a:lnTo>
                <a:lnTo>
                  <a:pt x="3608" y="2516"/>
                </a:lnTo>
                <a:lnTo>
                  <a:pt x="3617" y="2553"/>
                </a:lnTo>
                <a:lnTo>
                  <a:pt x="3627" y="2589"/>
                </a:lnTo>
                <a:lnTo>
                  <a:pt x="3639" y="2624"/>
                </a:lnTo>
                <a:lnTo>
                  <a:pt x="3652" y="2659"/>
                </a:lnTo>
                <a:lnTo>
                  <a:pt x="3668" y="2692"/>
                </a:lnTo>
                <a:lnTo>
                  <a:pt x="3685" y="2725"/>
                </a:lnTo>
                <a:lnTo>
                  <a:pt x="3703" y="2757"/>
                </a:lnTo>
                <a:lnTo>
                  <a:pt x="3722" y="2788"/>
                </a:lnTo>
                <a:lnTo>
                  <a:pt x="3744" y="2818"/>
                </a:lnTo>
                <a:lnTo>
                  <a:pt x="3766" y="2846"/>
                </a:lnTo>
                <a:lnTo>
                  <a:pt x="3790" y="2874"/>
                </a:lnTo>
                <a:lnTo>
                  <a:pt x="3815" y="2900"/>
                </a:lnTo>
                <a:lnTo>
                  <a:pt x="3841" y="2925"/>
                </a:lnTo>
                <a:lnTo>
                  <a:pt x="3870" y="2949"/>
                </a:lnTo>
                <a:lnTo>
                  <a:pt x="3898" y="2972"/>
                </a:lnTo>
                <a:lnTo>
                  <a:pt x="3928" y="2993"/>
                </a:lnTo>
                <a:lnTo>
                  <a:pt x="3958" y="3013"/>
                </a:lnTo>
                <a:lnTo>
                  <a:pt x="3990" y="3031"/>
                </a:lnTo>
                <a:lnTo>
                  <a:pt x="4023" y="3048"/>
                </a:lnTo>
                <a:lnTo>
                  <a:pt x="4057" y="3063"/>
                </a:lnTo>
                <a:lnTo>
                  <a:pt x="4091" y="3077"/>
                </a:lnTo>
                <a:lnTo>
                  <a:pt x="4127" y="3088"/>
                </a:lnTo>
                <a:lnTo>
                  <a:pt x="4163" y="3099"/>
                </a:lnTo>
                <a:lnTo>
                  <a:pt x="4199" y="3108"/>
                </a:lnTo>
                <a:lnTo>
                  <a:pt x="4236" y="3114"/>
                </a:lnTo>
                <a:lnTo>
                  <a:pt x="4275" y="3119"/>
                </a:lnTo>
                <a:lnTo>
                  <a:pt x="4313" y="3122"/>
                </a:lnTo>
                <a:lnTo>
                  <a:pt x="4352" y="3123"/>
                </a:lnTo>
                <a:lnTo>
                  <a:pt x="6853" y="3123"/>
                </a:lnTo>
                <a:lnTo>
                  <a:pt x="6853" y="3123"/>
                </a:lnTo>
                <a:lnTo>
                  <a:pt x="6892" y="3124"/>
                </a:lnTo>
                <a:lnTo>
                  <a:pt x="6930" y="3126"/>
                </a:lnTo>
                <a:lnTo>
                  <a:pt x="6969" y="3132"/>
                </a:lnTo>
                <a:lnTo>
                  <a:pt x="7006" y="3138"/>
                </a:lnTo>
                <a:lnTo>
                  <a:pt x="7042" y="3146"/>
                </a:lnTo>
                <a:lnTo>
                  <a:pt x="7078" y="3157"/>
                </a:lnTo>
                <a:lnTo>
                  <a:pt x="7114" y="3169"/>
                </a:lnTo>
                <a:lnTo>
                  <a:pt x="7148" y="3182"/>
                </a:lnTo>
                <a:lnTo>
                  <a:pt x="7182" y="3197"/>
                </a:lnTo>
                <a:lnTo>
                  <a:pt x="7215" y="3214"/>
                </a:lnTo>
                <a:lnTo>
                  <a:pt x="7246" y="3232"/>
                </a:lnTo>
                <a:lnTo>
                  <a:pt x="7277" y="3252"/>
                </a:lnTo>
                <a:lnTo>
                  <a:pt x="7307" y="3274"/>
                </a:lnTo>
                <a:lnTo>
                  <a:pt x="7335" y="3296"/>
                </a:lnTo>
                <a:lnTo>
                  <a:pt x="7363" y="3320"/>
                </a:lnTo>
                <a:lnTo>
                  <a:pt x="7390" y="3345"/>
                </a:lnTo>
                <a:lnTo>
                  <a:pt x="7415" y="3371"/>
                </a:lnTo>
                <a:lnTo>
                  <a:pt x="7439" y="3399"/>
                </a:lnTo>
                <a:lnTo>
                  <a:pt x="7461" y="3427"/>
                </a:lnTo>
                <a:lnTo>
                  <a:pt x="7483" y="3458"/>
                </a:lnTo>
                <a:lnTo>
                  <a:pt x="7502" y="3488"/>
                </a:lnTo>
                <a:lnTo>
                  <a:pt x="7520" y="3520"/>
                </a:lnTo>
                <a:lnTo>
                  <a:pt x="7537" y="3553"/>
                </a:lnTo>
                <a:lnTo>
                  <a:pt x="7553" y="3587"/>
                </a:lnTo>
                <a:lnTo>
                  <a:pt x="7566" y="3621"/>
                </a:lnTo>
                <a:lnTo>
                  <a:pt x="7578" y="3656"/>
                </a:lnTo>
                <a:lnTo>
                  <a:pt x="7588" y="3692"/>
                </a:lnTo>
                <a:lnTo>
                  <a:pt x="7596" y="3729"/>
                </a:lnTo>
                <a:lnTo>
                  <a:pt x="7603" y="3766"/>
                </a:lnTo>
                <a:lnTo>
                  <a:pt x="7607" y="3804"/>
                </a:lnTo>
                <a:lnTo>
                  <a:pt x="7611" y="3843"/>
                </a:lnTo>
                <a:lnTo>
                  <a:pt x="7612" y="3882"/>
                </a:lnTo>
                <a:lnTo>
                  <a:pt x="7612" y="4402"/>
                </a:lnTo>
                <a:lnTo>
                  <a:pt x="7612" y="4402"/>
                </a:lnTo>
                <a:lnTo>
                  <a:pt x="7613" y="4441"/>
                </a:lnTo>
                <a:lnTo>
                  <a:pt x="7616" y="4479"/>
                </a:lnTo>
                <a:lnTo>
                  <a:pt x="7620" y="4518"/>
                </a:lnTo>
                <a:lnTo>
                  <a:pt x="7627" y="4555"/>
                </a:lnTo>
                <a:lnTo>
                  <a:pt x="7636" y="4592"/>
                </a:lnTo>
                <a:lnTo>
                  <a:pt x="7646" y="4628"/>
                </a:lnTo>
                <a:lnTo>
                  <a:pt x="7658" y="4663"/>
                </a:lnTo>
                <a:lnTo>
                  <a:pt x="7672" y="4698"/>
                </a:lnTo>
                <a:lnTo>
                  <a:pt x="7687" y="4731"/>
                </a:lnTo>
                <a:lnTo>
                  <a:pt x="7704" y="4764"/>
                </a:lnTo>
                <a:lnTo>
                  <a:pt x="7722" y="4795"/>
                </a:lnTo>
                <a:lnTo>
                  <a:pt x="7742" y="4827"/>
                </a:lnTo>
                <a:lnTo>
                  <a:pt x="7763" y="4857"/>
                </a:lnTo>
                <a:lnTo>
                  <a:pt x="7786" y="4885"/>
                </a:lnTo>
                <a:lnTo>
                  <a:pt x="7809" y="4912"/>
                </a:lnTo>
                <a:lnTo>
                  <a:pt x="7834" y="4939"/>
                </a:lnTo>
                <a:lnTo>
                  <a:pt x="7860" y="4964"/>
                </a:lnTo>
                <a:lnTo>
                  <a:pt x="7888" y="4988"/>
                </a:lnTo>
                <a:lnTo>
                  <a:pt x="7917" y="5011"/>
                </a:lnTo>
                <a:lnTo>
                  <a:pt x="7946" y="5032"/>
                </a:lnTo>
                <a:lnTo>
                  <a:pt x="7977" y="5051"/>
                </a:lnTo>
                <a:lnTo>
                  <a:pt x="8009" y="5070"/>
                </a:lnTo>
                <a:lnTo>
                  <a:pt x="8042" y="5086"/>
                </a:lnTo>
                <a:lnTo>
                  <a:pt x="8076" y="5102"/>
                </a:lnTo>
                <a:lnTo>
                  <a:pt x="8109" y="5115"/>
                </a:lnTo>
                <a:lnTo>
                  <a:pt x="8146" y="5127"/>
                </a:lnTo>
                <a:lnTo>
                  <a:pt x="8182" y="5138"/>
                </a:lnTo>
                <a:lnTo>
                  <a:pt x="8218" y="5145"/>
                </a:lnTo>
                <a:lnTo>
                  <a:pt x="8255" y="5153"/>
                </a:lnTo>
                <a:lnTo>
                  <a:pt x="8293" y="5157"/>
                </a:lnTo>
                <a:lnTo>
                  <a:pt x="8331" y="5161"/>
                </a:lnTo>
                <a:lnTo>
                  <a:pt x="8371" y="5162"/>
                </a:lnTo>
                <a:lnTo>
                  <a:pt x="11473" y="5162"/>
                </a:lnTo>
                <a:lnTo>
                  <a:pt x="11473" y="5162"/>
                </a:lnTo>
                <a:lnTo>
                  <a:pt x="11512" y="5161"/>
                </a:lnTo>
                <a:lnTo>
                  <a:pt x="11550" y="5157"/>
                </a:lnTo>
                <a:lnTo>
                  <a:pt x="11589" y="5153"/>
                </a:lnTo>
                <a:lnTo>
                  <a:pt x="11626" y="5145"/>
                </a:lnTo>
                <a:lnTo>
                  <a:pt x="11662" y="5138"/>
                </a:lnTo>
                <a:lnTo>
                  <a:pt x="11698" y="5127"/>
                </a:lnTo>
                <a:lnTo>
                  <a:pt x="11734" y="5115"/>
                </a:lnTo>
                <a:lnTo>
                  <a:pt x="11768" y="5102"/>
                </a:lnTo>
                <a:lnTo>
                  <a:pt x="11802" y="5086"/>
                </a:lnTo>
                <a:lnTo>
                  <a:pt x="11835" y="5070"/>
                </a:lnTo>
                <a:lnTo>
                  <a:pt x="11867" y="5051"/>
                </a:lnTo>
                <a:lnTo>
                  <a:pt x="11897" y="5032"/>
                </a:lnTo>
                <a:lnTo>
                  <a:pt x="11927" y="5011"/>
                </a:lnTo>
                <a:lnTo>
                  <a:pt x="11955" y="4988"/>
                </a:lnTo>
                <a:lnTo>
                  <a:pt x="11984" y="4964"/>
                </a:lnTo>
                <a:lnTo>
                  <a:pt x="12010" y="4939"/>
                </a:lnTo>
                <a:lnTo>
                  <a:pt x="12035" y="4912"/>
                </a:lnTo>
                <a:lnTo>
                  <a:pt x="12059" y="4885"/>
                </a:lnTo>
                <a:lnTo>
                  <a:pt x="12081" y="4857"/>
                </a:lnTo>
                <a:lnTo>
                  <a:pt x="12102" y="4827"/>
                </a:lnTo>
                <a:lnTo>
                  <a:pt x="12123" y="4795"/>
                </a:lnTo>
                <a:lnTo>
                  <a:pt x="12140" y="4764"/>
                </a:lnTo>
                <a:lnTo>
                  <a:pt x="12158" y="4731"/>
                </a:lnTo>
                <a:lnTo>
                  <a:pt x="12172" y="4698"/>
                </a:lnTo>
                <a:lnTo>
                  <a:pt x="12186" y="4663"/>
                </a:lnTo>
                <a:lnTo>
                  <a:pt x="12198" y="4628"/>
                </a:lnTo>
                <a:lnTo>
                  <a:pt x="12208" y="4592"/>
                </a:lnTo>
                <a:lnTo>
                  <a:pt x="12217" y="4555"/>
                </a:lnTo>
                <a:lnTo>
                  <a:pt x="12223" y="4518"/>
                </a:lnTo>
                <a:lnTo>
                  <a:pt x="12228" y="4479"/>
                </a:lnTo>
                <a:lnTo>
                  <a:pt x="12231" y="4441"/>
                </a:lnTo>
                <a:lnTo>
                  <a:pt x="12232" y="4402"/>
                </a:lnTo>
                <a:lnTo>
                  <a:pt x="12232" y="759"/>
                </a:lnTo>
                <a:lnTo>
                  <a:pt x="12232" y="759"/>
                </a:lnTo>
                <a:lnTo>
                  <a:pt x="12233" y="720"/>
                </a:lnTo>
                <a:lnTo>
                  <a:pt x="12236" y="682"/>
                </a:lnTo>
                <a:lnTo>
                  <a:pt x="12241" y="643"/>
                </a:lnTo>
                <a:lnTo>
                  <a:pt x="12247" y="606"/>
                </a:lnTo>
                <a:lnTo>
                  <a:pt x="12256" y="570"/>
                </a:lnTo>
                <a:lnTo>
                  <a:pt x="12266" y="534"/>
                </a:lnTo>
                <a:lnTo>
                  <a:pt x="12278" y="498"/>
                </a:lnTo>
                <a:lnTo>
                  <a:pt x="12292" y="464"/>
                </a:lnTo>
                <a:lnTo>
                  <a:pt x="12306" y="430"/>
                </a:lnTo>
                <a:lnTo>
                  <a:pt x="12324" y="397"/>
                </a:lnTo>
                <a:lnTo>
                  <a:pt x="12341" y="366"/>
                </a:lnTo>
                <a:lnTo>
                  <a:pt x="12362" y="335"/>
                </a:lnTo>
                <a:lnTo>
                  <a:pt x="12383" y="305"/>
                </a:lnTo>
                <a:lnTo>
                  <a:pt x="12405" y="276"/>
                </a:lnTo>
                <a:lnTo>
                  <a:pt x="12429" y="248"/>
                </a:lnTo>
                <a:lnTo>
                  <a:pt x="12454" y="222"/>
                </a:lnTo>
                <a:lnTo>
                  <a:pt x="12480" y="197"/>
                </a:lnTo>
                <a:lnTo>
                  <a:pt x="12509" y="173"/>
                </a:lnTo>
                <a:lnTo>
                  <a:pt x="12537" y="151"/>
                </a:lnTo>
                <a:lnTo>
                  <a:pt x="12567" y="129"/>
                </a:lnTo>
                <a:lnTo>
                  <a:pt x="12597" y="110"/>
                </a:lnTo>
                <a:lnTo>
                  <a:pt x="12629" y="92"/>
                </a:lnTo>
                <a:lnTo>
                  <a:pt x="12662" y="75"/>
                </a:lnTo>
                <a:lnTo>
                  <a:pt x="12696" y="59"/>
                </a:lnTo>
                <a:lnTo>
                  <a:pt x="12730" y="46"/>
                </a:lnTo>
                <a:lnTo>
                  <a:pt x="12766" y="34"/>
                </a:lnTo>
                <a:lnTo>
                  <a:pt x="12802" y="24"/>
                </a:lnTo>
                <a:lnTo>
                  <a:pt x="12838" y="16"/>
                </a:lnTo>
                <a:lnTo>
                  <a:pt x="12875" y="9"/>
                </a:lnTo>
                <a:lnTo>
                  <a:pt x="12913" y="5"/>
                </a:lnTo>
                <a:lnTo>
                  <a:pt x="12952" y="1"/>
                </a:lnTo>
                <a:lnTo>
                  <a:pt x="12991" y="0"/>
                </a:lnTo>
                <a:lnTo>
                  <a:pt x="15613" y="0"/>
                </a:lnTo>
                <a:lnTo>
                  <a:pt x="15613" y="0"/>
                </a:lnTo>
                <a:lnTo>
                  <a:pt x="15652" y="1"/>
                </a:lnTo>
                <a:lnTo>
                  <a:pt x="15691" y="5"/>
                </a:lnTo>
                <a:lnTo>
                  <a:pt x="15729" y="9"/>
                </a:lnTo>
                <a:lnTo>
                  <a:pt x="15766" y="16"/>
                </a:lnTo>
                <a:lnTo>
                  <a:pt x="15802" y="24"/>
                </a:lnTo>
                <a:lnTo>
                  <a:pt x="15838" y="34"/>
                </a:lnTo>
                <a:lnTo>
                  <a:pt x="15874" y="46"/>
                </a:lnTo>
                <a:lnTo>
                  <a:pt x="15908" y="59"/>
                </a:lnTo>
                <a:lnTo>
                  <a:pt x="15942" y="75"/>
                </a:lnTo>
                <a:lnTo>
                  <a:pt x="15975" y="92"/>
                </a:lnTo>
                <a:lnTo>
                  <a:pt x="16007" y="110"/>
                </a:lnTo>
                <a:lnTo>
                  <a:pt x="16037" y="129"/>
                </a:lnTo>
                <a:lnTo>
                  <a:pt x="16067" y="151"/>
                </a:lnTo>
                <a:lnTo>
                  <a:pt x="16095" y="173"/>
                </a:lnTo>
                <a:lnTo>
                  <a:pt x="16124" y="197"/>
                </a:lnTo>
                <a:lnTo>
                  <a:pt x="16150" y="222"/>
                </a:lnTo>
                <a:lnTo>
                  <a:pt x="16175" y="248"/>
                </a:lnTo>
                <a:lnTo>
                  <a:pt x="16199" y="276"/>
                </a:lnTo>
                <a:lnTo>
                  <a:pt x="16221" y="305"/>
                </a:lnTo>
                <a:lnTo>
                  <a:pt x="16243" y="335"/>
                </a:lnTo>
                <a:lnTo>
                  <a:pt x="16263" y="366"/>
                </a:lnTo>
                <a:lnTo>
                  <a:pt x="16280" y="397"/>
                </a:lnTo>
                <a:lnTo>
                  <a:pt x="16298" y="430"/>
                </a:lnTo>
                <a:lnTo>
                  <a:pt x="16312" y="464"/>
                </a:lnTo>
                <a:lnTo>
                  <a:pt x="16326" y="498"/>
                </a:lnTo>
                <a:lnTo>
                  <a:pt x="16338" y="534"/>
                </a:lnTo>
                <a:lnTo>
                  <a:pt x="16348" y="570"/>
                </a:lnTo>
                <a:lnTo>
                  <a:pt x="16357" y="606"/>
                </a:lnTo>
                <a:lnTo>
                  <a:pt x="16363" y="643"/>
                </a:lnTo>
                <a:lnTo>
                  <a:pt x="16368" y="682"/>
                </a:lnTo>
                <a:lnTo>
                  <a:pt x="16371" y="720"/>
                </a:lnTo>
                <a:lnTo>
                  <a:pt x="16372" y="759"/>
                </a:lnTo>
                <a:lnTo>
                  <a:pt x="16372" y="1689"/>
                </a:lnTo>
                <a:lnTo>
                  <a:pt x="16372" y="1689"/>
                </a:lnTo>
                <a:lnTo>
                  <a:pt x="16373" y="1727"/>
                </a:lnTo>
                <a:lnTo>
                  <a:pt x="16376" y="1767"/>
                </a:lnTo>
                <a:lnTo>
                  <a:pt x="16381" y="1804"/>
                </a:lnTo>
                <a:lnTo>
                  <a:pt x="16387" y="1842"/>
                </a:lnTo>
                <a:lnTo>
                  <a:pt x="16396" y="1878"/>
                </a:lnTo>
                <a:lnTo>
                  <a:pt x="16406" y="1914"/>
                </a:lnTo>
                <a:lnTo>
                  <a:pt x="16418" y="1949"/>
                </a:lnTo>
                <a:lnTo>
                  <a:pt x="16432" y="1984"/>
                </a:lnTo>
                <a:lnTo>
                  <a:pt x="16446" y="2018"/>
                </a:lnTo>
                <a:lnTo>
                  <a:pt x="16464" y="2051"/>
                </a:lnTo>
                <a:lnTo>
                  <a:pt x="16482" y="2083"/>
                </a:lnTo>
                <a:lnTo>
                  <a:pt x="16502" y="2113"/>
                </a:lnTo>
                <a:lnTo>
                  <a:pt x="16523" y="2143"/>
                </a:lnTo>
                <a:lnTo>
                  <a:pt x="16546" y="2171"/>
                </a:lnTo>
                <a:lnTo>
                  <a:pt x="16569" y="2199"/>
                </a:lnTo>
                <a:lnTo>
                  <a:pt x="16594" y="2226"/>
                </a:lnTo>
                <a:lnTo>
                  <a:pt x="16620" y="2250"/>
                </a:lnTo>
                <a:lnTo>
                  <a:pt x="16649" y="2274"/>
                </a:lnTo>
                <a:lnTo>
                  <a:pt x="16677" y="2297"/>
                </a:lnTo>
                <a:lnTo>
                  <a:pt x="16707" y="2318"/>
                </a:lnTo>
                <a:lnTo>
                  <a:pt x="16737" y="2338"/>
                </a:lnTo>
                <a:lnTo>
                  <a:pt x="16769" y="2356"/>
                </a:lnTo>
                <a:lnTo>
                  <a:pt x="16802" y="2373"/>
                </a:lnTo>
                <a:lnTo>
                  <a:pt x="16836" y="2388"/>
                </a:lnTo>
                <a:lnTo>
                  <a:pt x="16870" y="2402"/>
                </a:lnTo>
                <a:lnTo>
                  <a:pt x="16906" y="2414"/>
                </a:lnTo>
                <a:lnTo>
                  <a:pt x="16942" y="2424"/>
                </a:lnTo>
                <a:lnTo>
                  <a:pt x="16978" y="2433"/>
                </a:lnTo>
                <a:lnTo>
                  <a:pt x="17015" y="2439"/>
                </a:lnTo>
                <a:lnTo>
                  <a:pt x="17053" y="2444"/>
                </a:lnTo>
                <a:lnTo>
                  <a:pt x="17092" y="2447"/>
                </a:lnTo>
                <a:lnTo>
                  <a:pt x="17131" y="2448"/>
                </a:lnTo>
                <a:lnTo>
                  <a:pt x="19008" y="2448"/>
                </a:lnTo>
              </a:path>
            </a:pathLst>
          </a:custGeom>
          <a:noFill/>
          <a:ln w="25400">
            <a:solidFill>
              <a:srgbClr val="2C608B"/>
            </a:solidFill>
            <a:prstDash val="solid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rgbClr val="1B516D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3545" y="1966595"/>
            <a:ext cx="603250" cy="593725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思源黑体 CN Regular" charset="-122"/>
                <a:ea typeface="思源黑体 CN Regular" charset="-122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747135" y="3268980"/>
            <a:ext cx="603250" cy="593725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2C608B"/>
                </a:solidFill>
                <a:latin typeface="思源黑体 CN Regular" charset="-122"/>
                <a:ea typeface="思源黑体 CN Regular" charset="-122"/>
              </a:rPr>
              <a:t>2</a:t>
            </a:r>
          </a:p>
        </p:txBody>
      </p:sp>
      <p:sp>
        <p:nvSpPr>
          <p:cNvPr id="15" name="矩形 14"/>
          <p:cNvSpPr/>
          <p:nvPr/>
        </p:nvSpPr>
        <p:spPr>
          <a:xfrm>
            <a:off x="6012180" y="4326890"/>
            <a:ext cx="603250" cy="593725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 CN Regular" charset="-122"/>
                <a:ea typeface="思源黑体 CN Regular" charset="-122"/>
              </a:rPr>
              <a:t>3</a:t>
            </a:r>
          </a:p>
        </p:txBody>
      </p:sp>
      <p:sp>
        <p:nvSpPr>
          <p:cNvPr id="19" name="文本框"/>
          <p:cNvSpPr txBox="1"/>
          <p:nvPr/>
        </p:nvSpPr>
        <p:spPr>
          <a:xfrm>
            <a:off x="3630563" y="2402908"/>
            <a:ext cx="178117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EDA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246883" y="2685151"/>
            <a:ext cx="3124835" cy="498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Vivado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2019.2</a:t>
            </a:r>
          </a:p>
        </p:txBody>
      </p:sp>
      <p:sp>
        <p:nvSpPr>
          <p:cNvPr id="5" name="文本框"/>
          <p:cNvSpPr txBox="1"/>
          <p:nvPr/>
        </p:nvSpPr>
        <p:spPr>
          <a:xfrm>
            <a:off x="1253385" y="2726108"/>
            <a:ext cx="178117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编程语言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253385" y="3077887"/>
            <a:ext cx="3124835" cy="498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Verilog HDL</a:t>
            </a:r>
          </a:p>
        </p:txBody>
      </p:sp>
      <p:sp>
        <p:nvSpPr>
          <p:cNvPr id="7" name="文本框"/>
          <p:cNvSpPr txBox="1"/>
          <p:nvPr/>
        </p:nvSpPr>
        <p:spPr>
          <a:xfrm>
            <a:off x="5724842" y="5050490"/>
            <a:ext cx="178117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汇编语言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5864701" y="5392698"/>
            <a:ext cx="3124835" cy="498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</a:p>
        </p:txBody>
      </p:sp>
      <p:sp>
        <p:nvSpPr>
          <p:cNvPr id="10" name="文本框"/>
          <p:cNvSpPr txBox="1"/>
          <p:nvPr/>
        </p:nvSpPr>
        <p:spPr>
          <a:xfrm>
            <a:off x="4983169" y="2701925"/>
            <a:ext cx="2400697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汇编程序编辑器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467426" y="3045969"/>
            <a:ext cx="3124835" cy="498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RARS 1.5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365E24-48C9-46F0-AF46-40EF674AC04F}"/>
              </a:ext>
            </a:extLst>
          </p:cNvPr>
          <p:cNvSpPr/>
          <p:nvPr/>
        </p:nvSpPr>
        <p:spPr>
          <a:xfrm>
            <a:off x="7256104" y="2701925"/>
            <a:ext cx="603250" cy="593725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2C608B"/>
                </a:solidFill>
                <a:latin typeface="思源黑体 CN Regular" charset="-122"/>
                <a:ea typeface="思源黑体 CN Regular" charset="-122"/>
              </a:rPr>
              <a:t>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E9CF31-3492-43D9-9E87-36B4C3A65D01}"/>
              </a:ext>
            </a:extLst>
          </p:cNvPr>
          <p:cNvSpPr/>
          <p:nvPr/>
        </p:nvSpPr>
        <p:spPr>
          <a:xfrm>
            <a:off x="10237188" y="2890911"/>
            <a:ext cx="603250" cy="593725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2C608B"/>
                </a:solidFill>
                <a:latin typeface="思源黑体 CN Regular" charset="-122"/>
                <a:ea typeface="思源黑体 CN Regular" charset="-122"/>
              </a:rPr>
              <a:t>6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557E14-7FEB-45F8-B853-9385EFDCB77E}"/>
              </a:ext>
            </a:extLst>
          </p:cNvPr>
          <p:cNvSpPr/>
          <p:nvPr/>
        </p:nvSpPr>
        <p:spPr>
          <a:xfrm>
            <a:off x="8343169" y="1616497"/>
            <a:ext cx="603250" cy="593725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思源黑体 CN Regular" charset="-122"/>
                <a:ea typeface="思源黑体 CN Regular" charset="-122"/>
              </a:rPr>
              <a:t>5</a:t>
            </a:r>
          </a:p>
        </p:txBody>
      </p:sp>
      <p:sp>
        <p:nvSpPr>
          <p:cNvPr id="22" name="文本框">
            <a:extLst>
              <a:ext uri="{FF2B5EF4-FFF2-40B4-BE49-F238E27FC236}">
                <a16:creationId xmlns:a16="http://schemas.microsoft.com/office/drawing/2014/main" id="{B7139971-36A7-4AC0-8173-1C0D73860887}"/>
              </a:ext>
            </a:extLst>
          </p:cNvPr>
          <p:cNvSpPr txBox="1"/>
          <p:nvPr/>
        </p:nvSpPr>
        <p:spPr>
          <a:xfrm>
            <a:off x="7859354" y="743991"/>
            <a:ext cx="178117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外部编辑器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ABA9738-CCF5-4DFA-89B3-703168B32E9B}"/>
              </a:ext>
            </a:extLst>
          </p:cNvPr>
          <p:cNvSpPr txBox="1"/>
          <p:nvPr/>
        </p:nvSpPr>
        <p:spPr>
          <a:xfrm>
            <a:off x="7638581" y="1057494"/>
            <a:ext cx="3124835" cy="498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Visual Studio Code</a:t>
            </a:r>
          </a:p>
        </p:txBody>
      </p:sp>
      <p:sp>
        <p:nvSpPr>
          <p:cNvPr id="24" name="文本框">
            <a:extLst>
              <a:ext uri="{FF2B5EF4-FFF2-40B4-BE49-F238E27FC236}">
                <a16:creationId xmlns:a16="http://schemas.microsoft.com/office/drawing/2014/main" id="{C892BDB3-A893-441D-BB45-4D29744837A7}"/>
              </a:ext>
            </a:extLst>
          </p:cNvPr>
          <p:cNvSpPr txBox="1"/>
          <p:nvPr/>
        </p:nvSpPr>
        <p:spPr>
          <a:xfrm>
            <a:off x="9561250" y="3641624"/>
            <a:ext cx="216977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版本控制工具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1F10E02-C0DD-432E-A74E-D907861F5725}"/>
              </a:ext>
            </a:extLst>
          </p:cNvPr>
          <p:cNvSpPr txBox="1"/>
          <p:nvPr/>
        </p:nvSpPr>
        <p:spPr>
          <a:xfrm>
            <a:off x="9727909" y="3966717"/>
            <a:ext cx="3124835" cy="498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 &amp;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168</Words>
  <Application>Microsoft Office PowerPoint</Application>
  <PresentationFormat>宽屏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等线 Light</vt:lpstr>
      <vt:lpstr>华文中宋</vt:lpstr>
      <vt:lpstr>思源黑体 CN ExtraLight</vt:lpstr>
      <vt:lpstr>思源黑体 CN Normal</vt:lpstr>
      <vt:lpstr>思源黑体 CN Regular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雲赫</dc:creator>
  <cp:lastModifiedBy>张 雲赫</cp:lastModifiedBy>
  <cp:revision>5</cp:revision>
  <dcterms:created xsi:type="dcterms:W3CDTF">2023-09-15T03:58:43Z</dcterms:created>
  <dcterms:modified xsi:type="dcterms:W3CDTF">2023-09-15T04:20:00Z</dcterms:modified>
</cp:coreProperties>
</file>