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5"/>
  </p:notesMasterIdLst>
  <p:sldIdLst>
    <p:sldId id="409" r:id="rId3"/>
    <p:sldId id="411" r:id="rId4"/>
    <p:sldId id="412" r:id="rId5"/>
    <p:sldId id="441" r:id="rId6"/>
    <p:sldId id="456" r:id="rId7"/>
    <p:sldId id="466" r:id="rId8"/>
    <p:sldId id="416" r:id="rId9"/>
    <p:sldId id="452" r:id="rId10"/>
    <p:sldId id="417" r:id="rId11"/>
    <p:sldId id="460" r:id="rId12"/>
    <p:sldId id="461" r:id="rId13"/>
    <p:sldId id="477" r:id="rId14"/>
    <p:sldId id="462" r:id="rId15"/>
    <p:sldId id="463" r:id="rId16"/>
    <p:sldId id="478" r:id="rId17"/>
    <p:sldId id="464" r:id="rId18"/>
    <p:sldId id="468" r:id="rId19"/>
    <p:sldId id="469" r:id="rId20"/>
    <p:sldId id="471" r:id="rId21"/>
    <p:sldId id="473" r:id="rId22"/>
    <p:sldId id="474" r:id="rId23"/>
    <p:sldId id="46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2793-C370-47D5-A27F-07B77ECB4559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D253-9B58-4D92-9258-5A24CF274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9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8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24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6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9.png"/><Relationship Id="rId4" Type="http://schemas.openxmlformats.org/officeDocument/2006/relationships/tags" Target="../tags/tag43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2.png"/><Relationship Id="rId5" Type="http://schemas.openxmlformats.org/officeDocument/2006/relationships/tags" Target="../tags/tag51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7.png"/><Relationship Id="rId2" Type="http://schemas.openxmlformats.org/officeDocument/2006/relationships/tags" Target="../tags/tag70.xml"/><Relationship Id="rId16" Type="http://schemas.openxmlformats.org/officeDocument/2006/relationships/image" Target="../media/image16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3.png"/><Relationship Id="rId3" Type="http://schemas.openxmlformats.org/officeDocument/2006/relationships/tags" Target="../tags/tag12.xml"/><Relationship Id="rId21" Type="http://schemas.openxmlformats.org/officeDocument/2006/relationships/image" Target="../media/image6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2.png"/><Relationship Id="rId2" Type="http://schemas.openxmlformats.org/officeDocument/2006/relationships/tags" Target="../tags/tag11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slideLayout" Target="../slideLayouts/slideLayout28.xml"/><Relationship Id="rId10" Type="http://schemas.openxmlformats.org/officeDocument/2006/relationships/tags" Target="../tags/tag19.xml"/><Relationship Id="rId19" Type="http://schemas.openxmlformats.org/officeDocument/2006/relationships/image" Target="../media/image4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227036"/>
            <a:ext cx="10758196" cy="17851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72021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用户搜索关键词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59" y="2171512"/>
            <a:ext cx="4403725" cy="2248088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作为用户，我想通过输入关键词，在平台上对于各类文献、论文进行搜索。以便找到自己需要的论文和资料，满足自己的需求。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05509" y="177273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4"/>
          <a:stretch/>
        </p:blipFill>
        <p:spPr>
          <a:xfrm>
            <a:off x="6392855" y="1720215"/>
            <a:ext cx="5367980" cy="24417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427479" y="1142245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展示学者主页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96670" y="1542355"/>
            <a:ext cx="3957955" cy="151955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作为用户，我想通过搜索出的结果，找到相关学者的主页，以便了解和学习更多的信息。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53439" y="117519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/>
          <a:stretch/>
        </p:blipFill>
        <p:spPr>
          <a:xfrm>
            <a:off x="5530215" y="1678896"/>
            <a:ext cx="6519613" cy="2766028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853439" y="366122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6"/>
            </p:custDataLst>
          </p:nvPr>
        </p:nvSpPr>
        <p:spPr>
          <a:xfrm>
            <a:off x="1362075" y="4029075"/>
            <a:ext cx="3957955" cy="151955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作为用户，我想通过搜索出的结果，找到相关文献的主页，以便了解和学习更多的信息。</a:t>
            </a:r>
          </a:p>
        </p:txBody>
      </p:sp>
      <p:sp>
        <p:nvSpPr>
          <p:cNvPr id="12" name="文本框">
            <a:extLst>
              <a:ext uri="{FF2B5EF4-FFF2-40B4-BE49-F238E27FC236}">
                <a16:creationId xmlns:a16="http://schemas.microsoft.com/office/drawing/2014/main" id="{A0C69FE5-BF02-4F0A-AF96-9CB3C132537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427479" y="3559562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展示文献主页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96670" y="890905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展示收藏结果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96669" y="1376422"/>
            <a:ext cx="4331971" cy="151955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作为用户，我想通过搜索出的结果，找到相关学者的主页，以便了解和学习更多的信息。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53439" y="89071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/>
          <a:stretch/>
        </p:blipFill>
        <p:spPr>
          <a:xfrm>
            <a:off x="5692134" y="751840"/>
            <a:ext cx="7095612" cy="263012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5"/>
            </p:custDataLst>
          </p:nvPr>
        </p:nvSpPr>
        <p:spPr>
          <a:xfrm>
            <a:off x="1296669" y="3325912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latin typeface="宋体" panose="02010600030101010101" pitchFamily="2" charset="-122"/>
                <a:ea typeface="宋体" panose="02010600030101010101" pitchFamily="2" charset="-122"/>
                <a:cs typeface="方正清刻本悦宋简体" charset="-122"/>
                <a:sym typeface="微软雅黑" panose="020B0503020204020204" pitchFamily="34" charset="-122"/>
              </a:rPr>
              <a:t>展示搜索结果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853439" y="337674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296669" y="3811429"/>
            <a:ext cx="4233546" cy="151955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作为用户，我想通过搜索出的结果，找到相关文献的主页，以便了解和学习更多的信息。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D21D18-74A9-4B4B-90FF-AE61EB19AEA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6"/>
          <a:stretch/>
        </p:blipFill>
        <p:spPr>
          <a:xfrm>
            <a:off x="6096000" y="3476036"/>
            <a:ext cx="5371738" cy="234202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86510" y="691327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可视化作者信息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86510" y="1116330"/>
            <a:ext cx="4693285" cy="105791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作为用户，我想对于查找到的作者信息进行可视化的详细分析，以便于对于作者进行更直观的了解。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05509" y="80308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/>
          <a:stretch/>
        </p:blipFill>
        <p:spPr>
          <a:xfrm>
            <a:off x="5970589" y="1954627"/>
            <a:ext cx="6221411" cy="267966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5"/>
            </p:custDataLst>
          </p:nvPr>
        </p:nvSpPr>
        <p:spPr>
          <a:xfrm>
            <a:off x="1286510" y="2399665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可视化文献信息</a:t>
            </a:r>
          </a:p>
        </p:txBody>
      </p:sp>
      <p:sp>
        <p:nvSpPr>
          <p:cNvPr id="6" name="文本框 5"/>
          <p:cNvSpPr txBox="1"/>
          <p:nvPr userDrawn="1">
            <p:custDataLst>
              <p:tags r:id="rId6"/>
            </p:custDataLst>
          </p:nvPr>
        </p:nvSpPr>
        <p:spPr>
          <a:xfrm>
            <a:off x="1286510" y="4234180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可视化搜索结果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05509" y="239947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5552" y="2868990"/>
            <a:ext cx="4692650" cy="988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作为用户，我想对于查找到的文献信息进行可视化的详细分析，以便于对于文献进行更直观的了解。</a:t>
            </a: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906144" y="426320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286510" y="4824058"/>
            <a:ext cx="5142865" cy="988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作为用户，我想对于搜索到的各项结果进行可视化的详细分析，以便于对于总体搜索结果进行更直观的了解。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1086267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用户注册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1536065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作为游客，我想通过输入正确的用户名和密码进行登录，以便于能够查看自己收藏的文献和作者。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1834" y="113709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/>
          <a:stretch/>
        </p:blipFill>
        <p:spPr>
          <a:xfrm>
            <a:off x="5866905" y="3068320"/>
            <a:ext cx="5681839" cy="3565237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>
            <p:custDataLst>
              <p:tags r:id="rId5"/>
            </p:custDataLst>
          </p:nvPr>
        </p:nvSpPr>
        <p:spPr>
          <a:xfrm>
            <a:off x="1145540" y="3958808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作为游客，我想通过输入正确的手机号和邮箱注册成为平台用户，以便于解锁对于论文和作者的收藏功能。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03960" y="3429000"/>
            <a:ext cx="6096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用户登录</a:t>
            </a: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711834" y="3479830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6E6638-CAF7-41B8-90BD-B65C2A54D24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905" y="1086267"/>
            <a:ext cx="5734050" cy="16536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315720" y="1213267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用户收藏论文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1809940"/>
            <a:ext cx="3957955" cy="158686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用户可以对于搜索后结果中的文献主页进行收藏，方便下一次的登录时继续浏览。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05509" y="126409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/>
          <a:stretch/>
        </p:blipFill>
        <p:spPr>
          <a:xfrm>
            <a:off x="5021518" y="1223223"/>
            <a:ext cx="7045387" cy="441155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>
            <p:custDataLst>
              <p:tags r:id="rId5"/>
            </p:custDataLst>
          </p:nvPr>
        </p:nvSpPr>
        <p:spPr>
          <a:xfrm>
            <a:off x="1315720" y="3477459"/>
            <a:ext cx="46107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用户收藏学者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905510" y="347745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203961" y="3928555"/>
            <a:ext cx="3957955" cy="158686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用户可以对于搜索后结果中的学者主页进行收藏，方便下一次的登录时继续浏览。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869890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56" y="3982660"/>
            <a:ext cx="4687573" cy="792301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作为管理员，我想设置爬虫模式的相关参数，以便为数据库及时更新最新的数据。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0"/>
          <a:stretch/>
        </p:blipFill>
        <p:spPr>
          <a:xfrm>
            <a:off x="6970394" y="152436"/>
            <a:ext cx="4312927" cy="4360966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05509" y="91732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FCEE1-5402-452C-874C-82BF3CF0486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03959" y="1148080"/>
            <a:ext cx="4892041" cy="938858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作为管理员，我想登录特殊的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账号，以便管理用户账号、管理数据和设置爬虫模式。</a:t>
            </a:r>
          </a:p>
        </p:txBody>
      </p:sp>
      <p:sp>
        <p:nvSpPr>
          <p:cNvPr id="11" name="文本框">
            <a:extLst>
              <a:ext uri="{FF2B5EF4-FFF2-40B4-BE49-F238E27FC236}">
                <a16:creationId xmlns:a16="http://schemas.microsoft.com/office/drawing/2014/main" id="{6B99CA3B-C197-4056-AB42-5A595D689FB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03957" y="234459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管理员管理用户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E5534F-131B-47FD-A8DC-2306589BE8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5506" y="2392035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BB7072-62F0-4994-87CC-A911DA0858E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03956" y="2612628"/>
            <a:ext cx="4892041" cy="10775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作为管理员，我想管理用户账号，以便及时删除浪费大量资源或有风险的账号。</a:t>
            </a:r>
          </a:p>
        </p:txBody>
      </p:sp>
      <p:sp>
        <p:nvSpPr>
          <p:cNvPr id="14" name="文本框">
            <a:extLst>
              <a:ext uri="{FF2B5EF4-FFF2-40B4-BE49-F238E27FC236}">
                <a16:creationId xmlns:a16="http://schemas.microsoft.com/office/drawing/2014/main" id="{5062BBC5-2DEB-46B0-881A-317A614BD66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07130" y="3687146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管理员设置爬虫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D3D2F-BF82-42E9-AD4B-5C69E460C48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08679" y="373458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">
            <a:extLst>
              <a:ext uri="{FF2B5EF4-FFF2-40B4-BE49-F238E27FC236}">
                <a16:creationId xmlns:a16="http://schemas.microsoft.com/office/drawing/2014/main" id="{903B32CC-3069-4AE7-95F0-0BBD4256DF5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03957" y="502683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管理员管理数据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29689D-ADCC-46E2-9BEB-D40EF22C551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5506" y="5074275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BEF5CC-A175-40C7-A349-B8362AD16D6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03955" y="5340169"/>
            <a:ext cx="4687573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作为管理员，我想直接对数据进行插入、删除等操作，以便直接维护数据库。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7366841-539C-4B4F-A7EC-33FB77DD7F0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6644650" y="4525081"/>
            <a:ext cx="5402266" cy="22617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预期效果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857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FOUR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09" y="986578"/>
            <a:ext cx="9043607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84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1003021"/>
            <a:ext cx="9043607" cy="5557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8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969" y="986578"/>
            <a:ext cx="8727686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24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990562"/>
            <a:ext cx="9043607" cy="5582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1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0607C25-5859-4AF8-9804-A0C1D6DCEE3F}"/>
              </a:ext>
            </a:extLst>
          </p:cNvPr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CE588C-F40F-4CEB-A816-EBA1CF593FBF}"/>
              </a:ext>
            </a:extLst>
          </p:cNvPr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490081"/>
            <a:ext cx="9784080" cy="1545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更好地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平台将为用户提供一个全面的知识调研工具，从而支持他们在各自领域的决策和研究工作中取得更大的成功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项目简述</a:t>
            </a: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5595" y="36592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2186" y="359092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根据关键词检索各类文献、作者等信息，供用户查询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75595" y="421167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0921" y="4127888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生成学者个人主页和文献主页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75595" y="47641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0921" y="4689672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75595" y="538960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70921" y="5297082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75595" y="594903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0921" y="5872392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收藏论文，关注作者</a:t>
            </a:r>
          </a:p>
        </p:txBody>
      </p:sp>
      <p:sp>
        <p:nvSpPr>
          <p:cNvPr id="16" name="文本框">
            <a:extLst>
              <a:ext uri="{FF2B5EF4-FFF2-40B4-BE49-F238E27FC236}">
                <a16:creationId xmlns:a16="http://schemas.microsoft.com/office/drawing/2014/main" id="{2401F213-7904-4F1C-9FDB-D095EB46C81F}"/>
              </a:ext>
            </a:extLst>
          </p:cNvPr>
          <p:cNvSpPr txBox="1"/>
          <p:nvPr/>
        </p:nvSpPr>
        <p:spPr>
          <a:xfrm>
            <a:off x="1164590" y="2990418"/>
            <a:ext cx="3469614" cy="438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B155D6F-7521-424E-9C38-D53686262B70}"/>
              </a:ext>
            </a:extLst>
          </p:cNvPr>
          <p:cNvSpPr/>
          <p:nvPr/>
        </p:nvSpPr>
        <p:spPr>
          <a:xfrm>
            <a:off x="2055648" y="128193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098422-2654-4D27-B8FA-7B278957398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5648" y="183438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447AD0-9E32-46B7-9EB5-528EED7196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55648" y="238683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05A9AC-6EB6-4E3C-B22E-3170637CA11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55648" y="30123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E03C40-4715-45A4-B622-8F4B6E2966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055648" y="357174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DF3795-2B97-4118-BF91-B5289A5CEE91}"/>
              </a:ext>
            </a:extLst>
          </p:cNvPr>
          <p:cNvSpPr txBox="1"/>
          <p:nvPr/>
        </p:nvSpPr>
        <p:spPr>
          <a:xfrm>
            <a:off x="2568426" y="1226959"/>
            <a:ext cx="16906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用户注册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0084583-69AD-4B2E-B3D0-FDC1EA6A6EA4}"/>
              </a:ext>
            </a:extLst>
          </p:cNvPr>
          <p:cNvSpPr txBox="1"/>
          <p:nvPr/>
        </p:nvSpPr>
        <p:spPr>
          <a:xfrm>
            <a:off x="2568426" y="1722785"/>
            <a:ext cx="16906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用户登录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0C91BB-BE5A-40D8-8022-F104B73DFE71}"/>
              </a:ext>
            </a:extLst>
          </p:cNvPr>
          <p:cNvSpPr txBox="1"/>
          <p:nvPr/>
        </p:nvSpPr>
        <p:spPr>
          <a:xfrm>
            <a:off x="2568425" y="2314287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用户搜索关键词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F932089-6A5D-4D3D-ACB5-340F9A0FAA87}"/>
              </a:ext>
            </a:extLst>
          </p:cNvPr>
          <p:cNvSpPr txBox="1"/>
          <p:nvPr/>
        </p:nvSpPr>
        <p:spPr>
          <a:xfrm>
            <a:off x="2568425" y="2958492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展示收藏结果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FCDBD6-A42D-4A5C-9D52-8EA90288DB64}"/>
              </a:ext>
            </a:extLst>
          </p:cNvPr>
          <p:cNvSpPr txBox="1"/>
          <p:nvPr/>
        </p:nvSpPr>
        <p:spPr>
          <a:xfrm>
            <a:off x="2568424" y="3552694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展示搜索结果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841219F-7D9E-4735-8D7F-089264893E4F}"/>
              </a:ext>
            </a:extLst>
          </p:cNvPr>
          <p:cNvSpPr/>
          <p:nvPr/>
        </p:nvSpPr>
        <p:spPr>
          <a:xfrm>
            <a:off x="2055648" y="4157271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27A81F8-33AC-484E-8284-E6580E67639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55648" y="4709721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8EF223B-3858-4132-8057-A2FF72A9154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055648" y="5262171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D63B5F5-386E-4481-BA19-8BE15056F45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881643" y="134057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99DAAB0-D137-4540-AC25-832C21554A0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81643" y="190000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BFD50-2C2F-4A54-B9ED-C67AF5F78DB5}"/>
              </a:ext>
            </a:extLst>
          </p:cNvPr>
          <p:cNvSpPr txBox="1"/>
          <p:nvPr/>
        </p:nvSpPr>
        <p:spPr>
          <a:xfrm>
            <a:off x="2568426" y="4102293"/>
            <a:ext cx="207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展示学者主页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C3C6680-7DC3-4590-A51A-4E65B0C738C7}"/>
              </a:ext>
            </a:extLst>
          </p:cNvPr>
          <p:cNvSpPr txBox="1"/>
          <p:nvPr/>
        </p:nvSpPr>
        <p:spPr>
          <a:xfrm>
            <a:off x="2568426" y="4598119"/>
            <a:ext cx="225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展示文献主页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53D4688-4B96-438B-8208-1545F2BA6D7C}"/>
              </a:ext>
            </a:extLst>
          </p:cNvPr>
          <p:cNvSpPr txBox="1"/>
          <p:nvPr/>
        </p:nvSpPr>
        <p:spPr>
          <a:xfrm>
            <a:off x="2568425" y="5189621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可视化搜索结果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D900A9D-ADF0-407E-AADF-B53554991364}"/>
              </a:ext>
            </a:extLst>
          </p:cNvPr>
          <p:cNvSpPr txBox="1"/>
          <p:nvPr/>
        </p:nvSpPr>
        <p:spPr>
          <a:xfrm>
            <a:off x="7394420" y="1286753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可视化学者信息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314D8BD-42DE-4E60-B64F-A91728E33F8E}"/>
              </a:ext>
            </a:extLst>
          </p:cNvPr>
          <p:cNvSpPr txBox="1"/>
          <p:nvPr/>
        </p:nvSpPr>
        <p:spPr>
          <a:xfrm>
            <a:off x="7394419" y="1880955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可视化文献信息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A08BBCD-03D9-49E7-ABD5-8B76E89D8512}"/>
              </a:ext>
            </a:extLst>
          </p:cNvPr>
          <p:cNvSpPr/>
          <p:nvPr/>
        </p:nvSpPr>
        <p:spPr>
          <a:xfrm>
            <a:off x="6881644" y="2441815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675D655-B78D-4B0F-B4AB-E9E4AB1AD1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881644" y="2994265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EA59FBB-DE58-4819-89EE-1744EF7F756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881644" y="3546715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4277E78-F1AF-44D1-919B-5CAACE5F333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81644" y="4172190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8A4C41-E64A-4267-9747-ABB2982B826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881644" y="4731625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F92CB98-0A1F-4682-BDDF-646E3FC12DC4}"/>
              </a:ext>
            </a:extLst>
          </p:cNvPr>
          <p:cNvSpPr txBox="1"/>
          <p:nvPr/>
        </p:nvSpPr>
        <p:spPr>
          <a:xfrm>
            <a:off x="7394422" y="2386837"/>
            <a:ext cx="169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收藏学者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A4B5122-D57E-425C-A601-87BCB8680EEF}"/>
              </a:ext>
            </a:extLst>
          </p:cNvPr>
          <p:cNvSpPr txBox="1"/>
          <p:nvPr/>
        </p:nvSpPr>
        <p:spPr>
          <a:xfrm>
            <a:off x="7394422" y="2882663"/>
            <a:ext cx="169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收藏文献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2C7F20F-0EEA-4EF9-8621-B54ADAE39267}"/>
              </a:ext>
            </a:extLst>
          </p:cNvPr>
          <p:cNvSpPr txBox="1"/>
          <p:nvPr/>
        </p:nvSpPr>
        <p:spPr>
          <a:xfrm>
            <a:off x="7394421" y="3474165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979A152-686A-4292-ACBE-2D308E3B0458}"/>
              </a:ext>
            </a:extLst>
          </p:cNvPr>
          <p:cNvSpPr txBox="1"/>
          <p:nvPr/>
        </p:nvSpPr>
        <p:spPr>
          <a:xfrm>
            <a:off x="7394421" y="4118370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管理员管理用户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430A3E-7085-48D3-AA02-78FD6CB3C8E4}"/>
              </a:ext>
            </a:extLst>
          </p:cNvPr>
          <p:cNvSpPr txBox="1"/>
          <p:nvPr/>
        </p:nvSpPr>
        <p:spPr>
          <a:xfrm>
            <a:off x="7394420" y="4712572"/>
            <a:ext cx="22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管理员设置爬虫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41B88F3-3342-4303-A49F-B96C9D52B4D2}"/>
              </a:ext>
            </a:extLst>
          </p:cNvPr>
          <p:cNvSpPr/>
          <p:nvPr/>
        </p:nvSpPr>
        <p:spPr>
          <a:xfrm>
            <a:off x="6881644" y="531714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DC072C-D9FA-4027-9D8C-7B325ADE2B87}"/>
              </a:ext>
            </a:extLst>
          </p:cNvPr>
          <p:cNvSpPr txBox="1"/>
          <p:nvPr/>
        </p:nvSpPr>
        <p:spPr>
          <a:xfrm>
            <a:off x="7394422" y="5262171"/>
            <a:ext cx="207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管理员管理数据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37C9F47-B3BA-412C-BE3C-02830DC6B1B9}"/>
              </a:ext>
            </a:extLst>
          </p:cNvPr>
          <p:cNvGrpSpPr/>
          <p:nvPr/>
        </p:nvGrpSpPr>
        <p:grpSpPr>
          <a:xfrm>
            <a:off x="9610387" y="5115146"/>
            <a:ext cx="2525395" cy="1568161"/>
            <a:chOff x="5573" y="3549"/>
            <a:chExt cx="7483" cy="4301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4FFEBEB-5F49-4611-A818-F6BE1AACD1B4}"/>
                </a:ext>
              </a:extLst>
            </p:cNvPr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05" name="图片 104" descr="3640585">
                <a:extLst>
                  <a:ext uri="{FF2B5EF4-FFF2-40B4-BE49-F238E27FC236}">
                    <a16:creationId xmlns:a16="http://schemas.microsoft.com/office/drawing/2014/main" id="{C13F199E-6D22-4B19-9566-6BE54CE7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4C65C620-6F15-4E50-8604-C438BE2B8BC9}"/>
                  </a:ext>
                </a:extLst>
              </p:cNvPr>
              <p:cNvSpPr/>
              <p:nvPr/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E67D33C-EB4F-4AC9-850A-CAD34FABA8B9}"/>
                </a:ext>
              </a:extLst>
            </p:cNvPr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103" name="图片 102" descr="3640585">
                <a:extLst>
                  <a:ext uri="{FF2B5EF4-FFF2-40B4-BE49-F238E27FC236}">
                    <a16:creationId xmlns:a16="http://schemas.microsoft.com/office/drawing/2014/main" id="{0291C598-ED53-4AC3-B021-DDC5A6225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1343E82-329D-474C-A404-84B18D4CB48B}"/>
                  </a:ext>
                </a:extLst>
              </p:cNvPr>
              <p:cNvSpPr/>
              <p:nvPr/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EB9469B-E742-427A-8A99-529D4EB3240B}"/>
                </a:ext>
              </a:extLst>
            </p:cNvPr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101" name="图片 100" descr="3640585">
                <a:extLst>
                  <a:ext uri="{FF2B5EF4-FFF2-40B4-BE49-F238E27FC236}">
                    <a16:creationId xmlns:a16="http://schemas.microsoft.com/office/drawing/2014/main" id="{510E1915-D0A8-42CD-AC60-1C94F03E8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FCBEF0D1-157C-447D-A2E5-2BE91F1C3EFD}"/>
                  </a:ext>
                </a:extLst>
              </p:cNvPr>
              <p:cNvSpPr/>
              <p:nvPr/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A66F638-B0AD-461A-9475-EAAB1A1F9E2D}"/>
                </a:ext>
              </a:extLst>
            </p:cNvPr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99" name="图片 98" descr="3640585">
                <a:extLst>
                  <a:ext uri="{FF2B5EF4-FFF2-40B4-BE49-F238E27FC236}">
                    <a16:creationId xmlns:a16="http://schemas.microsoft.com/office/drawing/2014/main" id="{20EA0A63-4BB4-473E-AC6A-85BDBF39B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9000F8C1-061B-4EF9-9BE2-BF0A26363951}"/>
                  </a:ext>
                </a:extLst>
              </p:cNvPr>
              <p:cNvSpPr/>
              <p:nvPr/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5" name="图片 94" descr="21541560">
              <a:extLst>
                <a:ext uri="{FF2B5EF4-FFF2-40B4-BE49-F238E27FC236}">
                  <a16:creationId xmlns:a16="http://schemas.microsoft.com/office/drawing/2014/main" id="{336026C8-EE92-4FCF-9E8E-DA60A877C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96" name="图片 95" descr="21541535">
              <a:extLst>
                <a:ext uri="{FF2B5EF4-FFF2-40B4-BE49-F238E27FC236}">
                  <a16:creationId xmlns:a16="http://schemas.microsoft.com/office/drawing/2014/main" id="{1EE3F1C0-B8B2-40E6-8C2B-97717BB5F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97" name="图片 96" descr="21541537">
              <a:extLst>
                <a:ext uri="{FF2B5EF4-FFF2-40B4-BE49-F238E27FC236}">
                  <a16:creationId xmlns:a16="http://schemas.microsoft.com/office/drawing/2014/main" id="{E1300962-05D3-4DA7-A739-D8E314A4F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98" name="图片 97" descr="21541523">
              <a:extLst>
                <a:ext uri="{FF2B5EF4-FFF2-40B4-BE49-F238E27FC236}">
                  <a16:creationId xmlns:a16="http://schemas.microsoft.com/office/drawing/2014/main" id="{ECA2F25C-03A2-4CC7-BB75-F5180C3E3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98D35A-A2AC-49A0-B8A0-DA2EBBD954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52" y="932672"/>
            <a:ext cx="7495696" cy="57526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项目结构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TWO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84" y="960755"/>
            <a:ext cx="4263390" cy="5386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用户故事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730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THREE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Part.03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xNTVhYjEzYjYyMWEwZmFjZDg1ZTJiMDUyNzRiY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663</Words>
  <Application>Microsoft Office PowerPoint</Application>
  <PresentationFormat>宽屏</PresentationFormat>
  <Paragraphs>92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华文中宋</vt:lpstr>
      <vt:lpstr>思源黑体 CN ExtraLight</vt:lpstr>
      <vt:lpstr>思源黑体 CN Normal</vt:lpstr>
      <vt:lpstr>宋体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50</cp:revision>
  <dcterms:created xsi:type="dcterms:W3CDTF">2023-09-15T03:58:00Z</dcterms:created>
  <dcterms:modified xsi:type="dcterms:W3CDTF">2023-09-25T13:59:25Z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