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1" r:id="rId4"/>
    <p:sldId id="260" r:id="rId5"/>
    <p:sldId id="262" r:id="rId6"/>
    <p:sldId id="264" r:id="rId7"/>
    <p:sldId id="265" r:id="rId8"/>
    <p:sldId id="266" r:id="rId9"/>
    <p:sldId id="267" r:id="rId10"/>
    <p:sldId id="269" r:id="rId11"/>
    <p:sldId id="259" r:id="rId12"/>
    <p:sldId id="258" r:id="rId13"/>
    <p:sldId id="263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424" userDrawn="1">
          <p15:clr>
            <a:srgbClr val="A4A3A4"/>
          </p15:clr>
        </p15:guide>
        <p15:guide id="3" orient="horz" pos="1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7FA"/>
    <a:srgbClr val="FF6868"/>
    <a:srgbClr val="FFB2B2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912" autoAdjust="0"/>
    <p:restoredTop sz="97427" autoAdjust="0"/>
  </p:normalViewPr>
  <p:slideViewPr>
    <p:cSldViewPr>
      <p:cViewPr varScale="1">
        <p:scale>
          <a:sx n="174" d="100"/>
          <a:sy n="174" d="100"/>
        </p:scale>
        <p:origin x="2148" y="144"/>
      </p:cViewPr>
      <p:guideLst>
        <p:guide orient="horz" pos="2205"/>
        <p:guide pos="3424"/>
        <p:guide orient="horz" pos="1480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40CF1-CCD0-4046-9006-23B673205F3E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B2FFC-8CD6-455C-924D-B2F822DD9B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3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B2FFC-8CD6-455C-924D-B2F822DD9B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147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722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1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548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02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220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780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5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62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09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91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984D6-AC26-426E-A9D2-2C08D4FC0CB5}" type="datetimeFigureOut">
              <a:rPr lang="zh-CN" altLang="en-US" smtClean="0"/>
              <a:t>2025/3/20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86169-2389-4256-8017-CC41FC383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91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sv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44.w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1.bin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3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image" Target="../media/image48.wmf"/><Relationship Id="rId21" Type="http://schemas.openxmlformats.org/officeDocument/2006/relationships/image" Target="../media/image57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5.wmf"/><Relationship Id="rId25" Type="http://schemas.openxmlformats.org/officeDocument/2006/relationships/image" Target="../media/image59.wmf"/><Relationship Id="rId2" Type="http://schemas.openxmlformats.org/officeDocument/2006/relationships/oleObject" Target="../embeddings/oleObject35.bin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52.wmf"/><Relationship Id="rId24" Type="http://schemas.openxmlformats.org/officeDocument/2006/relationships/oleObject" Target="../embeddings/oleObject46.bin"/><Relationship Id="rId5" Type="http://schemas.openxmlformats.org/officeDocument/2006/relationships/image" Target="../media/image49.wmf"/><Relationship Id="rId15" Type="http://schemas.openxmlformats.org/officeDocument/2006/relationships/image" Target="../media/image54.wmf"/><Relationship Id="rId23" Type="http://schemas.openxmlformats.org/officeDocument/2006/relationships/image" Target="../media/image58.wmf"/><Relationship Id="rId28" Type="http://schemas.openxmlformats.org/officeDocument/2006/relationships/oleObject" Target="../embeddings/oleObject48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1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49.bin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wmf"/><Relationship Id="rId21" Type="http://schemas.openxmlformats.org/officeDocument/2006/relationships/image" Target="../media/image72.wmf"/><Relationship Id="rId42" Type="http://schemas.openxmlformats.org/officeDocument/2006/relationships/image" Target="../media/image81.wmf"/><Relationship Id="rId63" Type="http://schemas.openxmlformats.org/officeDocument/2006/relationships/oleObject" Target="../embeddings/oleObject82.bin"/><Relationship Id="rId84" Type="http://schemas.openxmlformats.org/officeDocument/2006/relationships/oleObject" Target="../embeddings/oleObject94.bin"/><Relationship Id="rId138" Type="http://schemas.openxmlformats.org/officeDocument/2006/relationships/oleObject" Target="../embeddings/oleObject124.bin"/><Relationship Id="rId107" Type="http://schemas.openxmlformats.org/officeDocument/2006/relationships/image" Target="../media/image112.wmf"/><Relationship Id="rId11" Type="http://schemas.openxmlformats.org/officeDocument/2006/relationships/image" Target="../media/image67.wmf"/><Relationship Id="rId32" Type="http://schemas.openxmlformats.org/officeDocument/2006/relationships/oleObject" Target="../embeddings/oleObject66.bin"/><Relationship Id="rId53" Type="http://schemas.openxmlformats.org/officeDocument/2006/relationships/oleObject" Target="../embeddings/oleObject77.bin"/><Relationship Id="rId74" Type="http://schemas.openxmlformats.org/officeDocument/2006/relationships/image" Target="../media/image97.wmf"/><Relationship Id="rId128" Type="http://schemas.openxmlformats.org/officeDocument/2006/relationships/oleObject" Target="../embeddings/oleObject116.bin"/><Relationship Id="rId5" Type="http://schemas.openxmlformats.org/officeDocument/2006/relationships/image" Target="../media/image64.wmf"/><Relationship Id="rId90" Type="http://schemas.openxmlformats.org/officeDocument/2006/relationships/oleObject" Target="../embeddings/oleObject97.bin"/><Relationship Id="rId95" Type="http://schemas.openxmlformats.org/officeDocument/2006/relationships/image" Target="../media/image106.wmf"/><Relationship Id="rId22" Type="http://schemas.openxmlformats.org/officeDocument/2006/relationships/oleObject" Target="../embeddings/oleObject60.bin"/><Relationship Id="rId27" Type="http://schemas.openxmlformats.org/officeDocument/2006/relationships/image" Target="../media/image75.wmf"/><Relationship Id="rId43" Type="http://schemas.openxmlformats.org/officeDocument/2006/relationships/oleObject" Target="../embeddings/oleObject72.bin"/><Relationship Id="rId48" Type="http://schemas.openxmlformats.org/officeDocument/2006/relationships/image" Target="../media/image84.wmf"/><Relationship Id="rId64" Type="http://schemas.openxmlformats.org/officeDocument/2006/relationships/image" Target="../media/image92.wmf"/><Relationship Id="rId69" Type="http://schemas.openxmlformats.org/officeDocument/2006/relationships/oleObject" Target="../embeddings/oleObject85.bin"/><Relationship Id="rId113" Type="http://schemas.openxmlformats.org/officeDocument/2006/relationships/image" Target="../media/image115.wmf"/><Relationship Id="rId118" Type="http://schemas.openxmlformats.org/officeDocument/2006/relationships/oleObject" Target="../embeddings/oleObject111.bin"/><Relationship Id="rId134" Type="http://schemas.openxmlformats.org/officeDocument/2006/relationships/oleObject" Target="../embeddings/oleObject120.bin"/><Relationship Id="rId139" Type="http://schemas.openxmlformats.org/officeDocument/2006/relationships/oleObject" Target="../embeddings/oleObject125.bin"/><Relationship Id="rId80" Type="http://schemas.openxmlformats.org/officeDocument/2006/relationships/oleObject" Target="../embeddings/oleObject92.bin"/><Relationship Id="rId85" Type="http://schemas.openxmlformats.org/officeDocument/2006/relationships/image" Target="../media/image101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70.wmf"/><Relationship Id="rId33" Type="http://schemas.openxmlformats.org/officeDocument/2006/relationships/oleObject" Target="../embeddings/oleObject67.bin"/><Relationship Id="rId38" Type="http://schemas.openxmlformats.org/officeDocument/2006/relationships/image" Target="../media/image79.wmf"/><Relationship Id="rId59" Type="http://schemas.openxmlformats.org/officeDocument/2006/relationships/oleObject" Target="../embeddings/oleObject80.bin"/><Relationship Id="rId103" Type="http://schemas.openxmlformats.org/officeDocument/2006/relationships/image" Target="../media/image110.wmf"/><Relationship Id="rId108" Type="http://schemas.openxmlformats.org/officeDocument/2006/relationships/oleObject" Target="../embeddings/oleObject106.bin"/><Relationship Id="rId124" Type="http://schemas.openxmlformats.org/officeDocument/2006/relationships/oleObject" Target="../embeddings/oleObject114.bin"/><Relationship Id="rId129" Type="http://schemas.openxmlformats.org/officeDocument/2006/relationships/image" Target="../media/image123.wmf"/><Relationship Id="rId54" Type="http://schemas.openxmlformats.org/officeDocument/2006/relationships/image" Target="../media/image87.wmf"/><Relationship Id="rId70" Type="http://schemas.openxmlformats.org/officeDocument/2006/relationships/image" Target="../media/image95.wmf"/><Relationship Id="rId75" Type="http://schemas.openxmlformats.org/officeDocument/2006/relationships/oleObject" Target="../embeddings/oleObject88.bin"/><Relationship Id="rId91" Type="http://schemas.openxmlformats.org/officeDocument/2006/relationships/image" Target="../media/image104.wmf"/><Relationship Id="rId96" Type="http://schemas.openxmlformats.org/officeDocument/2006/relationships/oleObject" Target="../embeddings/oleObject100.bin"/><Relationship Id="rId140" Type="http://schemas.openxmlformats.org/officeDocument/2006/relationships/oleObject" Target="../embeddings/oleObject126.bin"/><Relationship Id="rId145" Type="http://schemas.openxmlformats.org/officeDocument/2006/relationships/image" Target="../media/image12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23" Type="http://schemas.openxmlformats.org/officeDocument/2006/relationships/image" Target="../media/image73.wmf"/><Relationship Id="rId28" Type="http://schemas.openxmlformats.org/officeDocument/2006/relationships/oleObject" Target="../embeddings/oleObject63.bin"/><Relationship Id="rId49" Type="http://schemas.openxmlformats.org/officeDocument/2006/relationships/oleObject" Target="../embeddings/oleObject75.bin"/><Relationship Id="rId114" Type="http://schemas.openxmlformats.org/officeDocument/2006/relationships/oleObject" Target="../embeddings/oleObject109.bin"/><Relationship Id="rId119" Type="http://schemas.openxmlformats.org/officeDocument/2006/relationships/image" Target="../media/image118.wmf"/><Relationship Id="rId44" Type="http://schemas.openxmlformats.org/officeDocument/2006/relationships/image" Target="../media/image82.wmf"/><Relationship Id="rId60" Type="http://schemas.openxmlformats.org/officeDocument/2006/relationships/image" Target="../media/image90.wmf"/><Relationship Id="rId65" Type="http://schemas.openxmlformats.org/officeDocument/2006/relationships/oleObject" Target="../embeddings/oleObject83.bin"/><Relationship Id="rId81" Type="http://schemas.openxmlformats.org/officeDocument/2006/relationships/image" Target="../media/image99.wmf"/><Relationship Id="rId86" Type="http://schemas.openxmlformats.org/officeDocument/2006/relationships/oleObject" Target="../embeddings/oleObject95.bin"/><Relationship Id="rId130" Type="http://schemas.openxmlformats.org/officeDocument/2006/relationships/oleObject" Target="../embeddings/oleObject117.bin"/><Relationship Id="rId135" Type="http://schemas.openxmlformats.org/officeDocument/2006/relationships/oleObject" Target="../embeddings/oleObject121.bin"/><Relationship Id="rId13" Type="http://schemas.openxmlformats.org/officeDocument/2006/relationships/image" Target="../media/image68.wmf"/><Relationship Id="rId18" Type="http://schemas.openxmlformats.org/officeDocument/2006/relationships/oleObject" Target="../embeddings/oleObject58.bin"/><Relationship Id="rId39" Type="http://schemas.openxmlformats.org/officeDocument/2006/relationships/oleObject" Target="../embeddings/oleObject70.bin"/><Relationship Id="rId109" Type="http://schemas.openxmlformats.org/officeDocument/2006/relationships/image" Target="../media/image113.wmf"/><Relationship Id="rId34" Type="http://schemas.openxmlformats.org/officeDocument/2006/relationships/image" Target="../media/image77.wmf"/><Relationship Id="rId50" Type="http://schemas.openxmlformats.org/officeDocument/2006/relationships/image" Target="../media/image85.wmf"/><Relationship Id="rId55" Type="http://schemas.openxmlformats.org/officeDocument/2006/relationships/oleObject" Target="../embeddings/oleObject78.bin"/><Relationship Id="rId76" Type="http://schemas.openxmlformats.org/officeDocument/2006/relationships/oleObject" Target="../embeddings/oleObject89.bin"/><Relationship Id="rId97" Type="http://schemas.openxmlformats.org/officeDocument/2006/relationships/image" Target="../media/image107.wmf"/><Relationship Id="rId104" Type="http://schemas.openxmlformats.org/officeDocument/2006/relationships/oleObject" Target="../embeddings/oleObject104.bin"/><Relationship Id="rId120" Type="http://schemas.openxmlformats.org/officeDocument/2006/relationships/oleObject" Target="../embeddings/oleObject112.bin"/><Relationship Id="rId125" Type="http://schemas.openxmlformats.org/officeDocument/2006/relationships/image" Target="../media/image121.wmf"/><Relationship Id="rId141" Type="http://schemas.openxmlformats.org/officeDocument/2006/relationships/oleObject" Target="../embeddings/oleObject127.bin"/><Relationship Id="rId146" Type="http://schemas.openxmlformats.org/officeDocument/2006/relationships/oleObject" Target="../embeddings/oleObject131.bin"/><Relationship Id="rId7" Type="http://schemas.openxmlformats.org/officeDocument/2006/relationships/image" Target="../media/image65.wmf"/><Relationship Id="rId71" Type="http://schemas.openxmlformats.org/officeDocument/2006/relationships/oleObject" Target="../embeddings/oleObject86.bin"/><Relationship Id="rId92" Type="http://schemas.openxmlformats.org/officeDocument/2006/relationships/oleObject" Target="../embeddings/oleObject98.bin"/><Relationship Id="rId2" Type="http://schemas.openxmlformats.org/officeDocument/2006/relationships/oleObject" Target="../embeddings/oleObject50.bin"/><Relationship Id="rId29" Type="http://schemas.openxmlformats.org/officeDocument/2006/relationships/oleObject" Target="../embeddings/oleObject64.bin"/><Relationship Id="rId24" Type="http://schemas.openxmlformats.org/officeDocument/2006/relationships/oleObject" Target="../embeddings/oleObject61.bin"/><Relationship Id="rId40" Type="http://schemas.openxmlformats.org/officeDocument/2006/relationships/image" Target="../media/image80.wmf"/><Relationship Id="rId45" Type="http://schemas.openxmlformats.org/officeDocument/2006/relationships/oleObject" Target="../embeddings/oleObject73.bin"/><Relationship Id="rId66" Type="http://schemas.openxmlformats.org/officeDocument/2006/relationships/image" Target="../media/image93.wmf"/><Relationship Id="rId87" Type="http://schemas.openxmlformats.org/officeDocument/2006/relationships/image" Target="../media/image102.wmf"/><Relationship Id="rId110" Type="http://schemas.openxmlformats.org/officeDocument/2006/relationships/oleObject" Target="../embeddings/oleObject107.bin"/><Relationship Id="rId115" Type="http://schemas.openxmlformats.org/officeDocument/2006/relationships/image" Target="../media/image116.wmf"/><Relationship Id="rId131" Type="http://schemas.openxmlformats.org/officeDocument/2006/relationships/oleObject" Target="../embeddings/oleObject118.bin"/><Relationship Id="rId136" Type="http://schemas.openxmlformats.org/officeDocument/2006/relationships/oleObject" Target="../embeddings/oleObject122.bin"/><Relationship Id="rId61" Type="http://schemas.openxmlformats.org/officeDocument/2006/relationships/oleObject" Target="../embeddings/oleObject81.bin"/><Relationship Id="rId82" Type="http://schemas.openxmlformats.org/officeDocument/2006/relationships/oleObject" Target="../embeddings/oleObject93.bin"/><Relationship Id="rId19" Type="http://schemas.openxmlformats.org/officeDocument/2006/relationships/image" Target="../media/image71.wmf"/><Relationship Id="rId14" Type="http://schemas.openxmlformats.org/officeDocument/2006/relationships/oleObject" Target="../embeddings/oleObject56.bin"/><Relationship Id="rId30" Type="http://schemas.openxmlformats.org/officeDocument/2006/relationships/oleObject" Target="../embeddings/oleObject65.bin"/><Relationship Id="rId35" Type="http://schemas.openxmlformats.org/officeDocument/2006/relationships/oleObject" Target="../embeddings/oleObject68.bin"/><Relationship Id="rId56" Type="http://schemas.openxmlformats.org/officeDocument/2006/relationships/image" Target="../media/image88.wmf"/><Relationship Id="rId77" Type="http://schemas.openxmlformats.org/officeDocument/2006/relationships/oleObject" Target="../embeddings/oleObject90.bin"/><Relationship Id="rId100" Type="http://schemas.openxmlformats.org/officeDocument/2006/relationships/oleObject" Target="../embeddings/oleObject102.bin"/><Relationship Id="rId105" Type="http://schemas.openxmlformats.org/officeDocument/2006/relationships/image" Target="../media/image111.wmf"/><Relationship Id="rId126" Type="http://schemas.openxmlformats.org/officeDocument/2006/relationships/oleObject" Target="../embeddings/oleObject115.bin"/><Relationship Id="rId147" Type="http://schemas.openxmlformats.org/officeDocument/2006/relationships/image" Target="../media/image126.wmf"/><Relationship Id="rId8" Type="http://schemas.openxmlformats.org/officeDocument/2006/relationships/oleObject" Target="../embeddings/oleObject53.bin"/><Relationship Id="rId51" Type="http://schemas.openxmlformats.org/officeDocument/2006/relationships/oleObject" Target="../embeddings/oleObject76.bin"/><Relationship Id="rId72" Type="http://schemas.openxmlformats.org/officeDocument/2006/relationships/image" Target="../media/image96.wmf"/><Relationship Id="rId93" Type="http://schemas.openxmlformats.org/officeDocument/2006/relationships/image" Target="../media/image105.wmf"/><Relationship Id="rId98" Type="http://schemas.openxmlformats.org/officeDocument/2006/relationships/oleObject" Target="../embeddings/oleObject101.bin"/><Relationship Id="rId121" Type="http://schemas.openxmlformats.org/officeDocument/2006/relationships/image" Target="../media/image119.wmf"/><Relationship Id="rId142" Type="http://schemas.openxmlformats.org/officeDocument/2006/relationships/oleObject" Target="../embeddings/oleObject128.bin"/><Relationship Id="rId3" Type="http://schemas.openxmlformats.org/officeDocument/2006/relationships/image" Target="../media/image63.wmf"/><Relationship Id="rId25" Type="http://schemas.openxmlformats.org/officeDocument/2006/relationships/image" Target="../media/image74.wmf"/><Relationship Id="rId46" Type="http://schemas.openxmlformats.org/officeDocument/2006/relationships/image" Target="../media/image83.wmf"/><Relationship Id="rId67" Type="http://schemas.openxmlformats.org/officeDocument/2006/relationships/oleObject" Target="../embeddings/oleObject84.bin"/><Relationship Id="rId116" Type="http://schemas.openxmlformats.org/officeDocument/2006/relationships/oleObject" Target="../embeddings/oleObject110.bin"/><Relationship Id="rId137" Type="http://schemas.openxmlformats.org/officeDocument/2006/relationships/oleObject" Target="../embeddings/oleObject123.bin"/><Relationship Id="rId20" Type="http://schemas.openxmlformats.org/officeDocument/2006/relationships/oleObject" Target="../embeddings/oleObject59.bin"/><Relationship Id="rId41" Type="http://schemas.openxmlformats.org/officeDocument/2006/relationships/oleObject" Target="../embeddings/oleObject71.bin"/><Relationship Id="rId62" Type="http://schemas.openxmlformats.org/officeDocument/2006/relationships/image" Target="../media/image91.wmf"/><Relationship Id="rId83" Type="http://schemas.openxmlformats.org/officeDocument/2006/relationships/image" Target="../media/image100.wmf"/><Relationship Id="rId88" Type="http://schemas.openxmlformats.org/officeDocument/2006/relationships/oleObject" Target="../embeddings/oleObject96.bin"/><Relationship Id="rId111" Type="http://schemas.openxmlformats.org/officeDocument/2006/relationships/image" Target="../media/image114.wmf"/><Relationship Id="rId132" Type="http://schemas.openxmlformats.org/officeDocument/2006/relationships/oleObject" Target="../embeddings/oleObject119.bin"/><Relationship Id="rId15" Type="http://schemas.openxmlformats.org/officeDocument/2006/relationships/image" Target="../media/image69.wmf"/><Relationship Id="rId36" Type="http://schemas.openxmlformats.org/officeDocument/2006/relationships/image" Target="../media/image78.wmf"/><Relationship Id="rId57" Type="http://schemas.openxmlformats.org/officeDocument/2006/relationships/oleObject" Target="../embeddings/oleObject79.bin"/><Relationship Id="rId106" Type="http://schemas.openxmlformats.org/officeDocument/2006/relationships/oleObject" Target="../embeddings/oleObject105.bin"/><Relationship Id="rId127" Type="http://schemas.openxmlformats.org/officeDocument/2006/relationships/image" Target="../media/image122.wmf"/><Relationship Id="rId10" Type="http://schemas.openxmlformats.org/officeDocument/2006/relationships/oleObject" Target="../embeddings/oleObject54.bin"/><Relationship Id="rId31" Type="http://schemas.openxmlformats.org/officeDocument/2006/relationships/image" Target="../media/image76.wmf"/><Relationship Id="rId52" Type="http://schemas.openxmlformats.org/officeDocument/2006/relationships/image" Target="../media/image86.wmf"/><Relationship Id="rId73" Type="http://schemas.openxmlformats.org/officeDocument/2006/relationships/oleObject" Target="../embeddings/oleObject87.bin"/><Relationship Id="rId78" Type="http://schemas.openxmlformats.org/officeDocument/2006/relationships/oleObject" Target="../embeddings/oleObject91.bin"/><Relationship Id="rId94" Type="http://schemas.openxmlformats.org/officeDocument/2006/relationships/oleObject" Target="../embeddings/oleObject99.bin"/><Relationship Id="rId99" Type="http://schemas.openxmlformats.org/officeDocument/2006/relationships/image" Target="../media/image108.wmf"/><Relationship Id="rId101" Type="http://schemas.openxmlformats.org/officeDocument/2006/relationships/image" Target="../media/image109.wmf"/><Relationship Id="rId122" Type="http://schemas.openxmlformats.org/officeDocument/2006/relationships/oleObject" Target="../embeddings/oleObject113.bin"/><Relationship Id="rId143" Type="http://schemas.openxmlformats.org/officeDocument/2006/relationships/oleObject" Target="../embeddings/oleObject129.bin"/><Relationship Id="rId148" Type="http://schemas.openxmlformats.org/officeDocument/2006/relationships/oleObject" Target="../embeddings/oleObject132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6.wmf"/><Relationship Id="rId26" Type="http://schemas.openxmlformats.org/officeDocument/2006/relationships/oleObject" Target="../embeddings/oleObject62.bin"/><Relationship Id="rId47" Type="http://schemas.openxmlformats.org/officeDocument/2006/relationships/oleObject" Target="../embeddings/oleObject74.bin"/><Relationship Id="rId68" Type="http://schemas.openxmlformats.org/officeDocument/2006/relationships/image" Target="../media/image94.wmf"/><Relationship Id="rId89" Type="http://schemas.openxmlformats.org/officeDocument/2006/relationships/image" Target="../media/image103.wmf"/><Relationship Id="rId112" Type="http://schemas.openxmlformats.org/officeDocument/2006/relationships/oleObject" Target="../embeddings/oleObject108.bin"/><Relationship Id="rId133" Type="http://schemas.openxmlformats.org/officeDocument/2006/relationships/image" Target="../media/image124.wmf"/><Relationship Id="rId16" Type="http://schemas.openxmlformats.org/officeDocument/2006/relationships/oleObject" Target="../embeddings/oleObject57.bin"/><Relationship Id="rId37" Type="http://schemas.openxmlformats.org/officeDocument/2006/relationships/oleObject" Target="../embeddings/oleObject69.bin"/><Relationship Id="rId58" Type="http://schemas.openxmlformats.org/officeDocument/2006/relationships/image" Target="../media/image89.wmf"/><Relationship Id="rId79" Type="http://schemas.openxmlformats.org/officeDocument/2006/relationships/image" Target="../media/image98.wmf"/><Relationship Id="rId102" Type="http://schemas.openxmlformats.org/officeDocument/2006/relationships/oleObject" Target="../embeddings/oleObject103.bin"/><Relationship Id="rId123" Type="http://schemas.openxmlformats.org/officeDocument/2006/relationships/image" Target="../media/image120.wmf"/><Relationship Id="rId144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6.wmf"/><Relationship Id="rId2" Type="http://schemas.openxmlformats.org/officeDocument/2006/relationships/oleObject" Target="../embeddings/oleObject9.bin"/><Relationship Id="rId16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8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08D0BA55-709A-E4A0-0F7B-86B716452A14}"/>
              </a:ext>
            </a:extLst>
          </p:cNvPr>
          <p:cNvGrpSpPr/>
          <p:nvPr/>
        </p:nvGrpSpPr>
        <p:grpSpPr>
          <a:xfrm>
            <a:off x="815423" y="1804290"/>
            <a:ext cx="2700300" cy="2700300"/>
            <a:chOff x="1087230" y="1262720"/>
            <a:chExt cx="3600400" cy="360040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B3CB0D3-BD8F-7D98-6D44-4A456B5A2FA6}"/>
                </a:ext>
              </a:extLst>
            </p:cNvPr>
            <p:cNvSpPr/>
            <p:nvPr/>
          </p:nvSpPr>
          <p:spPr>
            <a:xfrm>
              <a:off x="1087230" y="1262720"/>
              <a:ext cx="3600400" cy="36004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B6F102A-DE7A-11EE-D9F4-95312EAFE3E9}"/>
                </a:ext>
              </a:extLst>
            </p:cNvPr>
            <p:cNvGrpSpPr/>
            <p:nvPr/>
          </p:nvGrpSpPr>
          <p:grpSpPr>
            <a:xfrm>
              <a:off x="1175134" y="1334728"/>
              <a:ext cx="3424592" cy="360000"/>
              <a:chOff x="1127448" y="1332554"/>
              <a:chExt cx="3424592" cy="3600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17F88489-9C5B-F705-FB48-D825C2DFE43A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916DC1D-C46F-1D22-DABD-93CBB3E31ED2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CDE2977-738F-3023-1558-3BEE5111D81B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ABC42B10-2082-6FD4-1F29-1633519F15B0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FA88D1-5657-5B05-B005-3C9E86EDFAC3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12A246A0-980A-D406-A269-EC56F8DFF6B1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7DC3D73A-19D1-938A-0F31-4F7B58CD92D7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5B2E0994-3B76-9B71-4DA2-E3C7B9F2845E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88335BE0-F34B-F1EC-F447-76C81F4EF10A}"/>
                </a:ext>
              </a:extLst>
            </p:cNvPr>
            <p:cNvGrpSpPr/>
            <p:nvPr/>
          </p:nvGrpSpPr>
          <p:grpSpPr>
            <a:xfrm>
              <a:off x="1175134" y="2215342"/>
              <a:ext cx="3424592" cy="360000"/>
              <a:chOff x="1127448" y="1332554"/>
              <a:chExt cx="3424592" cy="36000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2ECD23D5-2409-FF2B-4C04-7D978FC47AD4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42517690-C858-FDB2-6BA5-E96FFAAAC70B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2BB7F72-E71B-DF4D-74C0-33EAE6B11DD2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5A1C0E5-15CB-4914-7411-610E4C1F00A9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776A988D-7EBA-70FF-F0BD-73320BE6816E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6EF2270-686A-5115-F705-08FD9673041F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53964E71-31F5-A70D-26B0-68D9761B6D94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C4BBD6E7-2AA0-8269-788B-53C72DE1C869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CB2415C7-B04F-7210-846B-07F2B4E2BBB0}"/>
                </a:ext>
              </a:extLst>
            </p:cNvPr>
            <p:cNvGrpSpPr/>
            <p:nvPr/>
          </p:nvGrpSpPr>
          <p:grpSpPr>
            <a:xfrm>
              <a:off x="1175134" y="1775035"/>
              <a:ext cx="3424592" cy="360000"/>
              <a:chOff x="1127448" y="1332554"/>
              <a:chExt cx="3424592" cy="3600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451A0AD-FF8A-013E-B79C-E2B3725CE81C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3A1767-7AA4-30CC-9EEC-D766B177E5D5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CD2037E4-AD1E-1591-5EC5-651274507EBE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47A5E9FE-CF8C-C4F8-3CFE-74DA0364CB1C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2A183C8-F2ED-15B0-4D22-16E614A19B04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C1B38FE6-375F-88F2-9A50-3267E0AEDF94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FF41CAA6-0C5E-1878-7953-9C8C6C7EE14D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D89DEE9A-7B41-DE62-C84A-2BFC69AD50A3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BF0A43F4-C7AE-B5A9-2399-DA8AD4FB7554}"/>
                </a:ext>
              </a:extLst>
            </p:cNvPr>
            <p:cNvGrpSpPr/>
            <p:nvPr/>
          </p:nvGrpSpPr>
          <p:grpSpPr>
            <a:xfrm>
              <a:off x="1175134" y="3976570"/>
              <a:ext cx="3424592" cy="360000"/>
              <a:chOff x="1127448" y="1332554"/>
              <a:chExt cx="3424592" cy="36000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204336F4-C049-A6A0-8C57-518D30C78429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D668F58-5738-A24E-181A-9B55F42AC28A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CB5817E6-B187-6119-F139-DBF7E609112B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3A03B781-CD36-ABA7-0DA4-2545897833CA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166EA1C7-B08E-C1BA-4B39-AC07BEB06586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0C9B3C91-D102-91EC-7FCD-9EF0FAB9A856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F3BA977A-E44D-BD0A-D04C-2D6D227A2132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514BD463-55B8-29D7-84ED-89523904E65A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E570FE20-4683-49BD-FBF8-FF6F83C4B9B0}"/>
                </a:ext>
              </a:extLst>
            </p:cNvPr>
            <p:cNvGrpSpPr/>
            <p:nvPr/>
          </p:nvGrpSpPr>
          <p:grpSpPr>
            <a:xfrm>
              <a:off x="1175134" y="2655649"/>
              <a:ext cx="3424592" cy="360000"/>
              <a:chOff x="1127448" y="1332554"/>
              <a:chExt cx="3424592" cy="360000"/>
            </a:xfrm>
          </p:grpSpPr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AD0581F-C9AA-8EF8-632B-072A6189F049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E8B00FE7-0BE9-F75C-082D-0302F9158CEE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3D80C0B8-2301-FDAC-57EA-2E2888B72BDB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DC2BA620-880C-E9C7-651C-850C0D4B576D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009D6B9E-0F71-92E5-BF3C-5D3E60A8A156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9C272A6A-429F-0A06-313F-1CE1A077AD69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DEA49430-1853-4877-A732-D7931198496C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35630A4-51EE-CD8A-3FE7-5B4394082037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BBE3010-7D6A-41C3-3797-4D664F09C1FC}"/>
                </a:ext>
              </a:extLst>
            </p:cNvPr>
            <p:cNvGrpSpPr/>
            <p:nvPr/>
          </p:nvGrpSpPr>
          <p:grpSpPr>
            <a:xfrm>
              <a:off x="1175134" y="3095956"/>
              <a:ext cx="3424592" cy="360000"/>
              <a:chOff x="1127448" y="1332554"/>
              <a:chExt cx="3424592" cy="360000"/>
            </a:xfrm>
          </p:grpSpPr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F90F7054-A2E4-9775-0781-99FEA1242AC9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31C50306-2614-40D9-5B52-A7DC4853C5A0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CE237EF-9FFA-0CC7-11EC-79AEBAC0F46F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0FDBB5F0-D7D0-AB89-C4A9-5A3D20D5C97C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FDB254BF-00DF-67ED-C8DA-B19D250617DE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40DACA7D-09E5-7463-87C0-985F91B4BC92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3EF909F-BB0E-D465-27D5-82F27668BF60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26C8AD0-88AA-C0E7-225D-3AB29C2C58DA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2D490EC-6D92-4625-76F2-DC29DBE24924}"/>
                </a:ext>
              </a:extLst>
            </p:cNvPr>
            <p:cNvGrpSpPr/>
            <p:nvPr/>
          </p:nvGrpSpPr>
          <p:grpSpPr>
            <a:xfrm>
              <a:off x="1175134" y="3536263"/>
              <a:ext cx="3424592" cy="360000"/>
              <a:chOff x="1127448" y="1332554"/>
              <a:chExt cx="3424592" cy="360000"/>
            </a:xfrm>
          </p:grpSpPr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14175DB-EB5F-4253-E941-8042F7CC7105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5C0CD70B-EDF4-D54E-89A1-4624EC075BF6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3A66AB8-4C32-38B4-86CE-233F1B3ABFB3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90690424-7F62-3787-26AE-7C83B03E87C5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030B4A1F-8AD7-5A39-6CA8-496D0946E0AE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FDE194C4-D407-EC34-63D4-5052AA0C57C3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8E79CBAD-2D60-B2B5-14A7-4EDAD5E16B2F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59AD420B-25BA-184B-7923-F3C071DB534B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A997D68F-AB74-1E60-121A-11B2AFF3AED8}"/>
                </a:ext>
              </a:extLst>
            </p:cNvPr>
            <p:cNvGrpSpPr/>
            <p:nvPr/>
          </p:nvGrpSpPr>
          <p:grpSpPr>
            <a:xfrm>
              <a:off x="1175134" y="4416878"/>
              <a:ext cx="3424592" cy="360000"/>
              <a:chOff x="1127448" y="1332554"/>
              <a:chExt cx="3424592" cy="360000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E77963C0-823F-788F-DA95-A90DCAAB8241}"/>
                  </a:ext>
                </a:extLst>
              </p:cNvPr>
              <p:cNvSpPr/>
              <p:nvPr/>
            </p:nvSpPr>
            <p:spPr>
              <a:xfrm>
                <a:off x="1127448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05AA9C57-DB61-0F6E-E46A-01C44882D70C}"/>
                  </a:ext>
                </a:extLst>
              </p:cNvPr>
              <p:cNvSpPr/>
              <p:nvPr/>
            </p:nvSpPr>
            <p:spPr>
              <a:xfrm>
                <a:off x="1565247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C475B511-8D7F-0F77-7CB4-0CE854F20C7F}"/>
                  </a:ext>
                </a:extLst>
              </p:cNvPr>
              <p:cNvSpPr/>
              <p:nvPr/>
            </p:nvSpPr>
            <p:spPr>
              <a:xfrm>
                <a:off x="2003046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753B2101-B6F2-121E-B7F9-4BE9C340684A}"/>
                  </a:ext>
                </a:extLst>
              </p:cNvPr>
              <p:cNvSpPr/>
              <p:nvPr/>
            </p:nvSpPr>
            <p:spPr>
              <a:xfrm>
                <a:off x="2440845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5B5CF4E2-75AB-63B0-C577-AC7B17BF465A}"/>
                  </a:ext>
                </a:extLst>
              </p:cNvPr>
              <p:cNvSpPr/>
              <p:nvPr/>
            </p:nvSpPr>
            <p:spPr>
              <a:xfrm>
                <a:off x="2878644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95939396-819C-E8D7-9B6E-1638650625B1}"/>
                  </a:ext>
                </a:extLst>
              </p:cNvPr>
              <p:cNvSpPr/>
              <p:nvPr/>
            </p:nvSpPr>
            <p:spPr>
              <a:xfrm>
                <a:off x="3316443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1101441-79A8-35C2-F684-90C56F6A0290}"/>
                  </a:ext>
                </a:extLst>
              </p:cNvPr>
              <p:cNvSpPr/>
              <p:nvPr/>
            </p:nvSpPr>
            <p:spPr>
              <a:xfrm>
                <a:off x="3754242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0797134-A03E-CF17-094C-DFA3BC75FCF5}"/>
                  </a:ext>
                </a:extLst>
              </p:cNvPr>
              <p:cNvSpPr/>
              <p:nvPr/>
            </p:nvSpPr>
            <p:spPr>
              <a:xfrm>
                <a:off x="4192040" y="1332554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</p:grp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B8EC632-25DD-1E38-314A-5BF7148B708F}"/>
              </a:ext>
            </a:extLst>
          </p:cNvPr>
          <p:cNvGrpSpPr/>
          <p:nvPr/>
        </p:nvGrpSpPr>
        <p:grpSpPr>
          <a:xfrm>
            <a:off x="4842031" y="1597279"/>
            <a:ext cx="2700300" cy="2700300"/>
            <a:chOff x="7536162" y="1262720"/>
            <a:chExt cx="3600400" cy="3600400"/>
          </a:xfrm>
        </p:grpSpPr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1158D7A1-B229-CFA8-A1CF-E8A451D51489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300D6C5C-C158-9781-FAE6-FCE46D15FDC9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54" name="组合 153">
                <a:extLst>
                  <a:ext uri="{FF2B5EF4-FFF2-40B4-BE49-F238E27FC236}">
                    <a16:creationId xmlns:a16="http://schemas.microsoft.com/office/drawing/2014/main" id="{1B22F03C-8B70-2650-D049-1216162C81E9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ACFDBAA8-E27C-568A-E269-E8CF9B39E3C1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5F53C3B7-99FE-AF63-65F3-F9D6B7AD65B0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CE533BC3-36CB-CC35-33CB-36CE606DA639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EB4EC1B0-1631-C11A-A4AA-4B1F8C1FFFF9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27DAFAD7-257D-0329-7C88-062528977F4C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118E1469-2BE2-FD50-9910-BE82FF0FD40E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4F4CE1BE-889A-AE79-A848-4F1FB6B24DC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1066079B-D59F-3D4F-EF17-03D926E508E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71F8EC8D-C201-B071-E2B9-0BED09112A1E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34B18BD0-A612-77E3-7750-86E66178EB88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E80C81B2-8876-8627-4DF4-97A0548BF73A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DEC379DE-CD30-DF54-AA8C-04BF139A11C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3DA51121-DFA2-EA19-B3D8-FFF1B0B6344E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8026B894-D710-5D1E-F5ED-6CE6ACB320B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72B20CC8-383B-E7AF-6205-AA4079747A75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CCA57661-4A5B-5491-4515-9FCA7260B7E0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FE763C08-51A6-888A-01A4-5A23084EB98A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56" name="组合 155">
                <a:extLst>
                  <a:ext uri="{FF2B5EF4-FFF2-40B4-BE49-F238E27FC236}">
                    <a16:creationId xmlns:a16="http://schemas.microsoft.com/office/drawing/2014/main" id="{F520A5BE-FEC1-8D35-8A2F-98FA98008890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9BB77475-29F2-8F62-F0BA-6592667992A8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12517E71-05B6-423E-0C28-428861EE5F6E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6DA5CBEB-B860-D8AF-6590-739242B85FF1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9393DEF6-B8CA-3D82-2A78-101A352830BC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CF8428E7-FAD4-6B5D-2A06-6AFC56BE6428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366619F5-3FEE-0BB4-BD78-1D97EF395977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131C7E4C-C302-A87B-201A-4513B9623498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2EE9345E-8D32-0E60-6C37-4CC4E5644E95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57" name="组合 156">
                <a:extLst>
                  <a:ext uri="{FF2B5EF4-FFF2-40B4-BE49-F238E27FC236}">
                    <a16:creationId xmlns:a16="http://schemas.microsoft.com/office/drawing/2014/main" id="{B190B8F3-E9B4-DEBD-231C-2EE15B0FFE35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D6E52E78-0C26-D6E6-4DFD-274346E8AB82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E6356904-8826-F3EA-9393-2FFBCB931AA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EE16BAFB-889F-FFB8-E01B-E941FD83EF06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B0F02EFD-166E-1BE7-0F4B-25DC55C90178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383993E7-D4C2-C438-E510-25B412BB85F4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D1D2FEE7-9907-7EAB-1F2A-55F63BB52A57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1BB78666-67CF-0990-EB8D-85260020C7E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9FAB43C0-82D2-71F3-42D8-145C6D670116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58" name="组合 157">
                <a:extLst>
                  <a:ext uri="{FF2B5EF4-FFF2-40B4-BE49-F238E27FC236}">
                    <a16:creationId xmlns:a16="http://schemas.microsoft.com/office/drawing/2014/main" id="{BFBC92D1-0BC8-4BA1-5322-BFA2B778151F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DDBDDC43-7B35-DC9E-AFDA-15A958A4B09D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73C18B97-BDCE-11DB-CDA6-1D1552596D94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DFB47B26-B019-4DB4-26A4-AD35BADD735E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04CAF2F5-7814-4955-B50F-6F30DD15B9B6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35C61115-3D5B-5906-94E8-258AF062B93D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6FA29E10-102D-6FA0-45A3-47DA85F6D6D0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396098B8-B958-CB05-8590-0F45D42B3640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44B2389C-1666-2FF7-80B4-A73F18F3B0E7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59" name="组合 158">
                <a:extLst>
                  <a:ext uri="{FF2B5EF4-FFF2-40B4-BE49-F238E27FC236}">
                    <a16:creationId xmlns:a16="http://schemas.microsoft.com/office/drawing/2014/main" id="{8C4E0E7F-D536-C302-2B11-CD78ECD159DC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78" name="矩形 177">
                  <a:extLst>
                    <a:ext uri="{FF2B5EF4-FFF2-40B4-BE49-F238E27FC236}">
                      <a16:creationId xmlns:a16="http://schemas.microsoft.com/office/drawing/2014/main" id="{F1FA86AA-B098-923B-F260-3EBA7D95924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9" name="矩形 178">
                  <a:extLst>
                    <a:ext uri="{FF2B5EF4-FFF2-40B4-BE49-F238E27FC236}">
                      <a16:creationId xmlns:a16="http://schemas.microsoft.com/office/drawing/2014/main" id="{07DBBAA7-3D5B-C4E2-642B-5B240154E9B1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0" name="矩形 179">
                  <a:extLst>
                    <a:ext uri="{FF2B5EF4-FFF2-40B4-BE49-F238E27FC236}">
                      <a16:creationId xmlns:a16="http://schemas.microsoft.com/office/drawing/2014/main" id="{685218A4-AED0-CD7C-3CE5-ECF493074F9C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1" name="矩形 180">
                  <a:extLst>
                    <a:ext uri="{FF2B5EF4-FFF2-40B4-BE49-F238E27FC236}">
                      <a16:creationId xmlns:a16="http://schemas.microsoft.com/office/drawing/2014/main" id="{EB3C0D39-37CA-B49F-EF64-C66B5D8FE34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2" name="矩形 181">
                  <a:extLst>
                    <a:ext uri="{FF2B5EF4-FFF2-40B4-BE49-F238E27FC236}">
                      <a16:creationId xmlns:a16="http://schemas.microsoft.com/office/drawing/2014/main" id="{AFEF853B-1703-318D-BDAC-BC0A385DB1C6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3" name="矩形 182">
                  <a:extLst>
                    <a:ext uri="{FF2B5EF4-FFF2-40B4-BE49-F238E27FC236}">
                      <a16:creationId xmlns:a16="http://schemas.microsoft.com/office/drawing/2014/main" id="{ED87FE92-7562-FEF9-CF4B-0D441897C089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4" name="矩形 183">
                  <a:extLst>
                    <a:ext uri="{FF2B5EF4-FFF2-40B4-BE49-F238E27FC236}">
                      <a16:creationId xmlns:a16="http://schemas.microsoft.com/office/drawing/2014/main" id="{9B6BE8FA-CBB8-81E7-0579-84E5C97B772F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5" name="矩形 184">
                  <a:extLst>
                    <a:ext uri="{FF2B5EF4-FFF2-40B4-BE49-F238E27FC236}">
                      <a16:creationId xmlns:a16="http://schemas.microsoft.com/office/drawing/2014/main" id="{6F8B107D-2E1D-C1FE-24B7-310CC4A2DF5E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60" name="组合 159">
                <a:extLst>
                  <a:ext uri="{FF2B5EF4-FFF2-40B4-BE49-F238E27FC236}">
                    <a16:creationId xmlns:a16="http://schemas.microsoft.com/office/drawing/2014/main" id="{F9615AFF-60EC-ED8B-1AD2-6FE631706FA4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70" name="矩形 169">
                  <a:extLst>
                    <a:ext uri="{FF2B5EF4-FFF2-40B4-BE49-F238E27FC236}">
                      <a16:creationId xmlns:a16="http://schemas.microsoft.com/office/drawing/2014/main" id="{9996012D-DAFF-2557-C540-C9AE08EC090E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1" name="矩形 170">
                  <a:extLst>
                    <a:ext uri="{FF2B5EF4-FFF2-40B4-BE49-F238E27FC236}">
                      <a16:creationId xmlns:a16="http://schemas.microsoft.com/office/drawing/2014/main" id="{8ACEC457-F08B-31E7-F0F5-F77E0E1714FC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2" name="矩形 171">
                  <a:extLst>
                    <a:ext uri="{FF2B5EF4-FFF2-40B4-BE49-F238E27FC236}">
                      <a16:creationId xmlns:a16="http://schemas.microsoft.com/office/drawing/2014/main" id="{7C0D1B69-688B-041C-CF37-E21CC61F693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3" name="矩形 172">
                  <a:extLst>
                    <a:ext uri="{FF2B5EF4-FFF2-40B4-BE49-F238E27FC236}">
                      <a16:creationId xmlns:a16="http://schemas.microsoft.com/office/drawing/2014/main" id="{6CECFB9E-07B2-996C-E3B8-CF06E186F8B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4" name="矩形 173">
                  <a:extLst>
                    <a:ext uri="{FF2B5EF4-FFF2-40B4-BE49-F238E27FC236}">
                      <a16:creationId xmlns:a16="http://schemas.microsoft.com/office/drawing/2014/main" id="{961A9AFC-2BFE-9348-30CD-A535E184B5A6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5" name="矩形 174">
                  <a:extLst>
                    <a:ext uri="{FF2B5EF4-FFF2-40B4-BE49-F238E27FC236}">
                      <a16:creationId xmlns:a16="http://schemas.microsoft.com/office/drawing/2014/main" id="{C5814001-7C54-3E34-09A8-3C6D415A692F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6" name="矩形 175">
                  <a:extLst>
                    <a:ext uri="{FF2B5EF4-FFF2-40B4-BE49-F238E27FC236}">
                      <a16:creationId xmlns:a16="http://schemas.microsoft.com/office/drawing/2014/main" id="{87AE9DE0-310C-F74F-060A-C662FB64A62B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7" name="矩形 176">
                  <a:extLst>
                    <a:ext uri="{FF2B5EF4-FFF2-40B4-BE49-F238E27FC236}">
                      <a16:creationId xmlns:a16="http://schemas.microsoft.com/office/drawing/2014/main" id="{CD917284-3A2C-5482-E1AD-2F4A103FE5C2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61" name="组合 160">
                <a:extLst>
                  <a:ext uri="{FF2B5EF4-FFF2-40B4-BE49-F238E27FC236}">
                    <a16:creationId xmlns:a16="http://schemas.microsoft.com/office/drawing/2014/main" id="{20BCAEB3-4049-5D3B-2674-462DBC57ED47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62" name="矩形 161">
                  <a:extLst>
                    <a:ext uri="{FF2B5EF4-FFF2-40B4-BE49-F238E27FC236}">
                      <a16:creationId xmlns:a16="http://schemas.microsoft.com/office/drawing/2014/main" id="{BCD2559D-ECD2-79BC-3EC2-4C4515F4737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3" name="矩形 162">
                  <a:extLst>
                    <a:ext uri="{FF2B5EF4-FFF2-40B4-BE49-F238E27FC236}">
                      <a16:creationId xmlns:a16="http://schemas.microsoft.com/office/drawing/2014/main" id="{FA419EA4-F8E9-D9E2-6FD6-E86FAD48862A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4" name="矩形 163">
                  <a:extLst>
                    <a:ext uri="{FF2B5EF4-FFF2-40B4-BE49-F238E27FC236}">
                      <a16:creationId xmlns:a16="http://schemas.microsoft.com/office/drawing/2014/main" id="{43A02E3A-EBB0-69FA-6D2A-D41287A1EC68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5" name="矩形 164">
                  <a:extLst>
                    <a:ext uri="{FF2B5EF4-FFF2-40B4-BE49-F238E27FC236}">
                      <a16:creationId xmlns:a16="http://schemas.microsoft.com/office/drawing/2014/main" id="{7B2164C3-5E8E-954F-978C-56E82998CF2E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6" name="矩形 165">
                  <a:extLst>
                    <a:ext uri="{FF2B5EF4-FFF2-40B4-BE49-F238E27FC236}">
                      <a16:creationId xmlns:a16="http://schemas.microsoft.com/office/drawing/2014/main" id="{A143AAD9-D9B0-2D34-065E-1A1921FDE5A9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7" name="矩形 166">
                  <a:extLst>
                    <a:ext uri="{FF2B5EF4-FFF2-40B4-BE49-F238E27FC236}">
                      <a16:creationId xmlns:a16="http://schemas.microsoft.com/office/drawing/2014/main" id="{B57A35DA-EE42-5BEE-2982-5D813E09754A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8" name="矩形 167">
                  <a:extLst>
                    <a:ext uri="{FF2B5EF4-FFF2-40B4-BE49-F238E27FC236}">
                      <a16:creationId xmlns:a16="http://schemas.microsoft.com/office/drawing/2014/main" id="{E04DAC46-6B9F-775E-1324-26730610D749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9" name="矩形 168">
                  <a:extLst>
                    <a:ext uri="{FF2B5EF4-FFF2-40B4-BE49-F238E27FC236}">
                      <a16:creationId xmlns:a16="http://schemas.microsoft.com/office/drawing/2014/main" id="{F0ACB582-7F49-125F-F85B-64453E9C95FD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557620B2-A1E1-0962-3F14-4CCE9DDDF821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70295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6062-5764-2FD8-B3A4-A2D219FE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9" name="组合 318">
            <a:extLst>
              <a:ext uri="{FF2B5EF4-FFF2-40B4-BE49-F238E27FC236}">
                <a16:creationId xmlns:a16="http://schemas.microsoft.com/office/drawing/2014/main" id="{67ADBFAB-18F0-4BE5-36A1-2FC1D9D3878F}"/>
              </a:ext>
            </a:extLst>
          </p:cNvPr>
          <p:cNvGrpSpPr/>
          <p:nvPr/>
        </p:nvGrpSpPr>
        <p:grpSpPr>
          <a:xfrm>
            <a:off x="1961128" y="1407432"/>
            <a:ext cx="1409681" cy="2916310"/>
            <a:chOff x="2614836" y="733574"/>
            <a:chExt cx="1879575" cy="3888413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B32C22EE-F3D9-FB88-7612-75660CB697CE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2383452"/>
              <a:ext cx="0" cy="188593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C19C9152-CB04-5C12-BBE0-0E72EA94D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559" y="2317731"/>
              <a:ext cx="694761" cy="230425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5A15DA5-DEFB-E532-BE65-ADB6C8442234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20" y="2332971"/>
              <a:ext cx="727960" cy="228901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BF9C3363-D27D-B649-2D8E-D092433D98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300" y="2862291"/>
              <a:ext cx="199174" cy="6750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0" name="直接连接符 209">
              <a:extLst>
                <a:ext uri="{FF2B5EF4-FFF2-40B4-BE49-F238E27FC236}">
                  <a16:creationId xmlns:a16="http://schemas.microsoft.com/office/drawing/2014/main" id="{5811305C-8814-1084-82F8-11723255A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289" y="3091817"/>
              <a:ext cx="302665" cy="135555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67D1D3C8-4647-88D9-3EDF-CB3A55171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646" y="3325843"/>
              <a:ext cx="407308" cy="17155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5" name="直接连接符 214">
              <a:extLst>
                <a:ext uri="{FF2B5EF4-FFF2-40B4-BE49-F238E27FC236}">
                  <a16:creationId xmlns:a16="http://schemas.microsoft.com/office/drawing/2014/main" id="{CEB31237-FC67-A9C8-4CBD-980659E086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982" y="3559869"/>
              <a:ext cx="466657" cy="19910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890EB75C-9A6A-96A2-2EF9-299B845B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926" y="3796930"/>
              <a:ext cx="521393" cy="23099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0" name="直接连接符 219">
              <a:extLst>
                <a:ext uri="{FF2B5EF4-FFF2-40B4-BE49-F238E27FC236}">
                  <a16:creationId xmlns:a16="http://schemas.microsoft.com/office/drawing/2014/main" id="{3BDBDB66-8BB7-60E9-A248-A3A6652062AD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2854117"/>
              <a:ext cx="150180" cy="3615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57D99BE0-E820-CA75-7FD6-946130CE29C8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3105683"/>
              <a:ext cx="242451" cy="7783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连接符 227">
              <a:extLst>
                <a:ext uri="{FF2B5EF4-FFF2-40B4-BE49-F238E27FC236}">
                  <a16:creationId xmlns:a16="http://schemas.microsoft.com/office/drawing/2014/main" id="{DD98C5FF-5E95-4E61-512B-06313F6FA8F3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5" y="3330304"/>
              <a:ext cx="298330" cy="9861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E3DCB26F-7901-DE16-3BDE-A0C8659EA839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558047"/>
              <a:ext cx="393684" cy="135067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5" name="直接连接符 234">
              <a:extLst>
                <a:ext uri="{FF2B5EF4-FFF2-40B4-BE49-F238E27FC236}">
                  <a16:creationId xmlns:a16="http://schemas.microsoft.com/office/drawing/2014/main" id="{145E7F99-984C-AB16-D31F-430E40466C5C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806766"/>
              <a:ext cx="454817" cy="15058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2" name="直接连接符 241">
              <a:extLst>
                <a:ext uri="{FF2B5EF4-FFF2-40B4-BE49-F238E27FC236}">
                  <a16:creationId xmlns:a16="http://schemas.microsoft.com/office/drawing/2014/main" id="{F84E638F-A0CC-08EA-655A-6A8C25682920}"/>
                </a:ext>
              </a:extLst>
            </p:cNvPr>
            <p:cNvCxnSpPr/>
            <p:nvPr/>
          </p:nvCxnSpPr>
          <p:spPr>
            <a:xfrm flipV="1">
              <a:off x="3347494" y="2905499"/>
              <a:ext cx="365072" cy="3952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3" name="直接连接符 242">
              <a:extLst>
                <a:ext uri="{FF2B5EF4-FFF2-40B4-BE49-F238E27FC236}">
                  <a16:creationId xmlns:a16="http://schemas.microsoft.com/office/drawing/2014/main" id="{FA264C1A-FF1B-CC40-5FE7-7DFAADAAF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288" y="3193416"/>
              <a:ext cx="549637" cy="486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6" name="直接连接符 245">
              <a:extLst>
                <a:ext uri="{FF2B5EF4-FFF2-40B4-BE49-F238E27FC236}">
                  <a16:creationId xmlns:a16="http://schemas.microsoft.com/office/drawing/2014/main" id="{FB1126DD-C68D-0ABC-02CD-7B2EB16EA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641" y="3442473"/>
              <a:ext cx="718400" cy="5117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8" name="直接连接符 247">
              <a:extLst>
                <a:ext uri="{FF2B5EF4-FFF2-40B4-BE49-F238E27FC236}">
                  <a16:creationId xmlns:a16="http://schemas.microsoft.com/office/drawing/2014/main" id="{433E1C08-F967-CB25-5A7E-2F29BFFBF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85" y="3699663"/>
              <a:ext cx="878483" cy="745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0" name="直接连接符 249">
              <a:extLst>
                <a:ext uri="{FF2B5EF4-FFF2-40B4-BE49-F238E27FC236}">
                  <a16:creationId xmlns:a16="http://schemas.microsoft.com/office/drawing/2014/main" id="{1FB6E561-F7B3-1DE5-0262-46BCB638C7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76" y="3967249"/>
              <a:ext cx="1004025" cy="5141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09" name="组合 308">
              <a:extLst>
                <a:ext uri="{FF2B5EF4-FFF2-40B4-BE49-F238E27FC236}">
                  <a16:creationId xmlns:a16="http://schemas.microsoft.com/office/drawing/2014/main" id="{569256DB-7C79-3448-4A0B-5778A7A330E4}"/>
                </a:ext>
              </a:extLst>
            </p:cNvPr>
            <p:cNvGrpSpPr/>
            <p:nvPr/>
          </p:nvGrpSpPr>
          <p:grpSpPr>
            <a:xfrm>
              <a:off x="2614836" y="1731545"/>
              <a:ext cx="1872208" cy="1013980"/>
              <a:chOff x="2614836" y="1731545"/>
              <a:chExt cx="1872208" cy="1013980"/>
            </a:xfrm>
          </p:grpSpPr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5A60D8FB-D8F8-2B46-FE3E-D46BE11EB9DB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7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01" name="组合 300">
                <a:extLst>
                  <a:ext uri="{FF2B5EF4-FFF2-40B4-BE49-F238E27FC236}">
                    <a16:creationId xmlns:a16="http://schemas.microsoft.com/office/drawing/2014/main" id="{39986C46-D7A2-B956-E146-6106AA09D3A3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</p:grpSpPr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82A5A7AF-EF54-BFBD-0D90-51285202B5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接连接符 55">
                  <a:extLst>
                    <a:ext uri="{FF2B5EF4-FFF2-40B4-BE49-F238E27FC236}">
                      <a16:creationId xmlns:a16="http://schemas.microsoft.com/office/drawing/2014/main" id="{806AF62E-2EDB-0D3F-55D4-CC0ECA322E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2779AA83-F446-D14B-D245-89B5CE0E5E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>
                  <a:extLst>
                    <a:ext uri="{FF2B5EF4-FFF2-40B4-BE49-F238E27FC236}">
                      <a16:creationId xmlns:a16="http://schemas.microsoft.com/office/drawing/2014/main" id="{A1C78C87-7034-2ADB-05CF-AEB9F16F36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直接连接符 286">
                  <a:extLst>
                    <a:ext uri="{FF2B5EF4-FFF2-40B4-BE49-F238E27FC236}">
                      <a16:creationId xmlns:a16="http://schemas.microsoft.com/office/drawing/2014/main" id="{99812215-6719-5D68-8C19-F93EC023EE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直接连接符 288">
                  <a:extLst>
                    <a:ext uri="{FF2B5EF4-FFF2-40B4-BE49-F238E27FC236}">
                      <a16:creationId xmlns:a16="http://schemas.microsoft.com/office/drawing/2014/main" id="{58F95048-254F-45B6-4B0B-21FB29F0F5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7F1284B-D7DA-B93A-604F-2E4652EB1E35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1340768"/>
              <a:ext cx="0" cy="97696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0" name="组合 309">
              <a:extLst>
                <a:ext uri="{FF2B5EF4-FFF2-40B4-BE49-F238E27FC236}">
                  <a16:creationId xmlns:a16="http://schemas.microsoft.com/office/drawing/2014/main" id="{ADCDD9F4-3911-3284-0AFE-6D7650260584}"/>
                </a:ext>
              </a:extLst>
            </p:cNvPr>
            <p:cNvGrpSpPr/>
            <p:nvPr/>
          </p:nvGrpSpPr>
          <p:grpSpPr>
            <a:xfrm>
              <a:off x="2622203" y="733574"/>
              <a:ext cx="1872208" cy="1013980"/>
              <a:chOff x="2614836" y="1731545"/>
              <a:chExt cx="1872208" cy="1013980"/>
            </a:xfrm>
            <a:solidFill>
              <a:schemeClr val="bg1">
                <a:lumMod val="8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311" name="椭圆 310">
                <a:extLst>
                  <a:ext uri="{FF2B5EF4-FFF2-40B4-BE49-F238E27FC236}">
                    <a16:creationId xmlns:a16="http://schemas.microsoft.com/office/drawing/2014/main" id="{023D450B-4E33-A3E4-4BFB-CECD65B696D9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312" name="组合 311">
                <a:extLst>
                  <a:ext uri="{FF2B5EF4-FFF2-40B4-BE49-F238E27FC236}">
                    <a16:creationId xmlns:a16="http://schemas.microsoft.com/office/drawing/2014/main" id="{49B41A08-A3C9-136D-AF61-E3854B6A40D6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  <a:grpFill/>
            </p:grpSpPr>
            <p:cxnSp>
              <p:nvCxnSpPr>
                <p:cNvPr id="313" name="直接连接符 312">
                  <a:extLst>
                    <a:ext uri="{FF2B5EF4-FFF2-40B4-BE49-F238E27FC236}">
                      <a16:creationId xmlns:a16="http://schemas.microsoft.com/office/drawing/2014/main" id="{2DB9FD03-B83A-3B29-1B57-C21264916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4" name="直接连接符 313">
                  <a:extLst>
                    <a:ext uri="{FF2B5EF4-FFF2-40B4-BE49-F238E27FC236}">
                      <a16:creationId xmlns:a16="http://schemas.microsoft.com/office/drawing/2014/main" id="{455F13A0-F89C-5CF0-1E77-E8326D29E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5" name="直接连接符 314">
                  <a:extLst>
                    <a:ext uri="{FF2B5EF4-FFF2-40B4-BE49-F238E27FC236}">
                      <a16:creationId xmlns:a16="http://schemas.microsoft.com/office/drawing/2014/main" id="{82B1068A-2013-C9E4-F92D-DFAF009443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6" name="直接连接符 315">
                  <a:extLst>
                    <a:ext uri="{FF2B5EF4-FFF2-40B4-BE49-F238E27FC236}">
                      <a16:creationId xmlns:a16="http://schemas.microsoft.com/office/drawing/2014/main" id="{0C83D12B-7E7E-565C-EDF6-ABA85C20C9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7" name="直接连接符 316">
                  <a:extLst>
                    <a:ext uri="{FF2B5EF4-FFF2-40B4-BE49-F238E27FC236}">
                      <a16:creationId xmlns:a16="http://schemas.microsoft.com/office/drawing/2014/main" id="{F18D0C70-EAD6-43E4-00A0-4A6102F056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>
                  <a:extLst>
                    <a:ext uri="{FF2B5EF4-FFF2-40B4-BE49-F238E27FC236}">
                      <a16:creationId xmlns:a16="http://schemas.microsoft.com/office/drawing/2014/main" id="{43D9733F-A6DD-7EDF-3A16-904D56DD9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381487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2" name="组合 671">
            <a:extLst>
              <a:ext uri="{FF2B5EF4-FFF2-40B4-BE49-F238E27FC236}">
                <a16:creationId xmlns:a16="http://schemas.microsoft.com/office/drawing/2014/main" id="{43955C11-CC52-40D2-6712-39343D9FDA28}"/>
              </a:ext>
            </a:extLst>
          </p:cNvPr>
          <p:cNvGrpSpPr/>
          <p:nvPr/>
        </p:nvGrpSpPr>
        <p:grpSpPr>
          <a:xfrm>
            <a:off x="1356816" y="277768"/>
            <a:ext cx="6835765" cy="5609019"/>
            <a:chOff x="1809085" y="-772643"/>
            <a:chExt cx="9114353" cy="7478691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F6CC43AB-50B5-760F-ECA6-448AB8955DB1}"/>
                </a:ext>
              </a:extLst>
            </p:cNvPr>
            <p:cNvGrpSpPr/>
            <p:nvPr/>
          </p:nvGrpSpPr>
          <p:grpSpPr>
            <a:xfrm>
              <a:off x="5680189" y="-772643"/>
              <a:ext cx="5243249" cy="4680000"/>
              <a:chOff x="5821302" y="2014678"/>
              <a:chExt cx="5243249" cy="4680000"/>
            </a:xfrm>
          </p:grpSpPr>
          <p:grpSp>
            <p:nvGrpSpPr>
              <p:cNvPr id="661" name="组合 660">
                <a:extLst>
                  <a:ext uri="{FF2B5EF4-FFF2-40B4-BE49-F238E27FC236}">
                    <a16:creationId xmlns:a16="http://schemas.microsoft.com/office/drawing/2014/main" id="{440255BF-1027-F2EF-0027-9F0A18868E47}"/>
                  </a:ext>
                </a:extLst>
              </p:cNvPr>
              <p:cNvGrpSpPr/>
              <p:nvPr/>
            </p:nvGrpSpPr>
            <p:grpSpPr>
              <a:xfrm>
                <a:off x="6255296" y="3545867"/>
                <a:ext cx="4001211" cy="2781001"/>
                <a:chOff x="947428" y="764704"/>
                <a:chExt cx="4001211" cy="2781001"/>
              </a:xfrm>
            </p:grpSpPr>
            <p:grpSp>
              <p:nvGrpSpPr>
                <p:cNvPr id="662" name="组合 661">
                  <a:extLst>
                    <a:ext uri="{FF2B5EF4-FFF2-40B4-BE49-F238E27FC236}">
                      <a16:creationId xmlns:a16="http://schemas.microsoft.com/office/drawing/2014/main" id="{61898D0D-5539-B6A4-E3DF-9F181B676721}"/>
                    </a:ext>
                  </a:extLst>
                </p:cNvPr>
                <p:cNvGrpSpPr/>
                <p:nvPr/>
              </p:nvGrpSpPr>
              <p:grpSpPr>
                <a:xfrm>
                  <a:off x="947428" y="764704"/>
                  <a:ext cx="3913073" cy="2781001"/>
                  <a:chOff x="2322728" y="1520788"/>
                  <a:chExt cx="3913073" cy="2781001"/>
                </a:xfrm>
              </p:grpSpPr>
              <p:grpSp>
                <p:nvGrpSpPr>
                  <p:cNvPr id="664" name="组合 663">
                    <a:extLst>
                      <a:ext uri="{FF2B5EF4-FFF2-40B4-BE49-F238E27FC236}">
                        <a16:creationId xmlns:a16="http://schemas.microsoft.com/office/drawing/2014/main" id="{30690700-E60B-0B32-8669-5A59548FBE1C}"/>
                      </a:ext>
                    </a:extLst>
                  </p:cNvPr>
                  <p:cNvGrpSpPr/>
                  <p:nvPr/>
                </p:nvGrpSpPr>
                <p:grpSpPr>
                  <a:xfrm>
                    <a:off x="2322728" y="3000790"/>
                    <a:ext cx="628875" cy="1300999"/>
                    <a:chOff x="2614836" y="733574"/>
                    <a:chExt cx="1879575" cy="3888413"/>
                  </a:xfrm>
                </p:grpSpPr>
                <p:cxnSp>
                  <p:nvCxnSpPr>
                    <p:cNvPr id="748" name="直接连接符 747">
                      <a:extLst>
                        <a:ext uri="{FF2B5EF4-FFF2-40B4-BE49-F238E27FC236}">
                          <a16:creationId xmlns:a16="http://schemas.microsoft.com/office/drawing/2014/main" id="{84E18F24-EAD6-1875-371E-1FAFA1FE357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2383452"/>
                      <a:ext cx="0" cy="188593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9" name="直接连接符 748">
                      <a:extLst>
                        <a:ext uri="{FF2B5EF4-FFF2-40B4-BE49-F238E27FC236}">
                          <a16:creationId xmlns:a16="http://schemas.microsoft.com/office/drawing/2014/main" id="{5B59F60E-3DC2-145F-D1C6-889CA7FECF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47559" y="2317731"/>
                      <a:ext cx="694761" cy="230425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0" name="直接连接符 749">
                      <a:extLst>
                        <a:ext uri="{FF2B5EF4-FFF2-40B4-BE49-F238E27FC236}">
                          <a16:creationId xmlns:a16="http://schemas.microsoft.com/office/drawing/2014/main" id="{0085AD4A-E64F-1D38-B820-614A080DFA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20" y="2332971"/>
                      <a:ext cx="727960" cy="228901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1" name="直接连接符 750">
                      <a:extLst>
                        <a:ext uri="{FF2B5EF4-FFF2-40B4-BE49-F238E27FC236}">
                          <a16:creationId xmlns:a16="http://schemas.microsoft.com/office/drawing/2014/main" id="{706107C4-FC8C-28DA-DF70-E9D6ED536B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62300" y="2862291"/>
                      <a:ext cx="199174" cy="6750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2" name="直接连接符 751">
                      <a:extLst>
                        <a:ext uri="{FF2B5EF4-FFF2-40B4-BE49-F238E27FC236}">
                          <a16:creationId xmlns:a16="http://schemas.microsoft.com/office/drawing/2014/main" id="{C3087BC8-76E0-130B-1F9E-5D49FA79EC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72289" y="3091817"/>
                      <a:ext cx="302665" cy="135555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3" name="直接连接符 752">
                      <a:extLst>
                        <a:ext uri="{FF2B5EF4-FFF2-40B4-BE49-F238E27FC236}">
                          <a16:creationId xmlns:a16="http://schemas.microsoft.com/office/drawing/2014/main" id="{4D382659-9796-F325-CD61-D9A3F0CFBBC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67646" y="3325843"/>
                      <a:ext cx="407308" cy="17155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4" name="直接连接符 753">
                      <a:extLst>
                        <a:ext uri="{FF2B5EF4-FFF2-40B4-BE49-F238E27FC236}">
                          <a16:creationId xmlns:a16="http://schemas.microsoft.com/office/drawing/2014/main" id="{D49E0D94-8CC5-CBC1-C6E5-D70D52465C7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18982" y="3559869"/>
                      <a:ext cx="466657" cy="19910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5" name="直接连接符 754">
                      <a:extLst>
                        <a:ext uri="{FF2B5EF4-FFF2-40B4-BE49-F238E27FC236}">
                          <a16:creationId xmlns:a16="http://schemas.microsoft.com/office/drawing/2014/main" id="{C4CD92F1-24BB-D60D-4326-AB42C1BDE1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0926" y="3796930"/>
                      <a:ext cx="521393" cy="23099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6" name="直接连接符 755">
                      <a:extLst>
                        <a:ext uri="{FF2B5EF4-FFF2-40B4-BE49-F238E27FC236}">
                          <a16:creationId xmlns:a16="http://schemas.microsoft.com/office/drawing/2014/main" id="{9AF43B24-480E-65F1-C805-CB5CFDAE825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2854117"/>
                      <a:ext cx="150180" cy="3615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7" name="直接连接符 756">
                      <a:extLst>
                        <a:ext uri="{FF2B5EF4-FFF2-40B4-BE49-F238E27FC236}">
                          <a16:creationId xmlns:a16="http://schemas.microsoft.com/office/drawing/2014/main" id="{36DA93D3-85FC-2851-A5B4-DE9372422D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3105683"/>
                      <a:ext cx="242451" cy="7783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直接连接符 757">
                      <a:extLst>
                        <a:ext uri="{FF2B5EF4-FFF2-40B4-BE49-F238E27FC236}">
                          <a16:creationId xmlns:a16="http://schemas.microsoft.com/office/drawing/2014/main" id="{F9674384-1592-7EED-1687-40DE0F90D9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5" y="3330304"/>
                      <a:ext cx="298330" cy="9861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直接连接符 758">
                      <a:extLst>
                        <a:ext uri="{FF2B5EF4-FFF2-40B4-BE49-F238E27FC236}">
                          <a16:creationId xmlns:a16="http://schemas.microsoft.com/office/drawing/2014/main" id="{67D60AB4-5F44-8B10-B8D4-7053FCD1B48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558047"/>
                      <a:ext cx="393684" cy="135067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0" name="直接连接符 759">
                      <a:extLst>
                        <a:ext uri="{FF2B5EF4-FFF2-40B4-BE49-F238E27FC236}">
                          <a16:creationId xmlns:a16="http://schemas.microsoft.com/office/drawing/2014/main" id="{6A0D5FDC-6E6F-6420-977A-DCA9BD7331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806766"/>
                      <a:ext cx="454817" cy="15058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1" name="直接连接符 760">
                      <a:extLst>
                        <a:ext uri="{FF2B5EF4-FFF2-40B4-BE49-F238E27FC236}">
                          <a16:creationId xmlns:a16="http://schemas.microsoft.com/office/drawing/2014/main" id="{86AD82AD-C165-F6CA-3314-8B1687BD07C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47494" y="2905499"/>
                      <a:ext cx="365072" cy="3952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2" name="直接连接符 761">
                      <a:extLst>
                        <a:ext uri="{FF2B5EF4-FFF2-40B4-BE49-F238E27FC236}">
                          <a16:creationId xmlns:a16="http://schemas.microsoft.com/office/drawing/2014/main" id="{E90C567A-F567-20A3-FF4F-2B035AB66C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54288" y="3193416"/>
                      <a:ext cx="549637" cy="486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3" name="直接连接符 762">
                      <a:extLst>
                        <a:ext uri="{FF2B5EF4-FFF2-40B4-BE49-F238E27FC236}">
                          <a16:creationId xmlns:a16="http://schemas.microsoft.com/office/drawing/2014/main" id="{02E7CEB5-919C-115A-9EAB-969A5EE2FCC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76641" y="3442473"/>
                      <a:ext cx="718400" cy="5117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4" name="直接连接符 763">
                      <a:extLst>
                        <a:ext uri="{FF2B5EF4-FFF2-40B4-BE49-F238E27FC236}">
                          <a16:creationId xmlns:a16="http://schemas.microsoft.com/office/drawing/2014/main" id="{03FF0A4A-7FFA-0CCA-1D42-2250D6F7AC2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95885" y="3699663"/>
                      <a:ext cx="878483" cy="745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5" name="直接连接符 764">
                      <a:extLst>
                        <a:ext uri="{FF2B5EF4-FFF2-40B4-BE49-F238E27FC236}">
                          <a16:creationId xmlns:a16="http://schemas.microsoft.com/office/drawing/2014/main" id="{50A43DA2-527C-1B64-6839-6C36D352A8C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31476" y="3967249"/>
                      <a:ext cx="1004025" cy="5141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66" name="组合 765">
                      <a:extLst>
                        <a:ext uri="{FF2B5EF4-FFF2-40B4-BE49-F238E27FC236}">
                          <a16:creationId xmlns:a16="http://schemas.microsoft.com/office/drawing/2014/main" id="{121336F2-ABA0-0CA4-6034-4CB70E6F4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4836" y="1731545"/>
                      <a:ext cx="1872208" cy="1013980"/>
                      <a:chOff x="2614836" y="1731545"/>
                      <a:chExt cx="1872208" cy="1013980"/>
                    </a:xfrm>
                  </p:grpSpPr>
                  <p:sp>
                    <p:nvSpPr>
                      <p:cNvPr id="777" name="椭圆 776">
                        <a:extLst>
                          <a:ext uri="{FF2B5EF4-FFF2-40B4-BE49-F238E27FC236}">
                            <a16:creationId xmlns:a16="http://schemas.microsoft.com/office/drawing/2014/main" id="{E94DCC43-4D5D-CDB3-8273-C470D7A0D9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  <a:alpha val="87000"/>
                        </a:schemeClr>
                      </a:solidFill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778" name="组合 777">
                        <a:extLst>
                          <a:ext uri="{FF2B5EF4-FFF2-40B4-BE49-F238E27FC236}">
                            <a16:creationId xmlns:a16="http://schemas.microsoft.com/office/drawing/2014/main" id="{8F23129F-9455-69BB-E430-5A4C9683C3F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</p:grpSpPr>
                    <p:cxnSp>
                      <p:nvCxnSpPr>
                        <p:cNvPr id="779" name="直接连接符 778">
                          <a:extLst>
                            <a:ext uri="{FF2B5EF4-FFF2-40B4-BE49-F238E27FC236}">
                              <a16:creationId xmlns:a16="http://schemas.microsoft.com/office/drawing/2014/main" id="{DD0A004A-5689-1762-7CFA-9B20D1147AE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0" name="直接连接符 779">
                          <a:extLst>
                            <a:ext uri="{FF2B5EF4-FFF2-40B4-BE49-F238E27FC236}">
                              <a16:creationId xmlns:a16="http://schemas.microsoft.com/office/drawing/2014/main" id="{230AE15B-8949-2682-75EC-4C9DBA7C75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1" name="直接连接符 780">
                          <a:extLst>
                            <a:ext uri="{FF2B5EF4-FFF2-40B4-BE49-F238E27FC236}">
                              <a16:creationId xmlns:a16="http://schemas.microsoft.com/office/drawing/2014/main" id="{2B7AAD8B-95BB-03E8-3F81-D5CDB34862F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2" name="直接连接符 781">
                          <a:extLst>
                            <a:ext uri="{FF2B5EF4-FFF2-40B4-BE49-F238E27FC236}">
                              <a16:creationId xmlns:a16="http://schemas.microsoft.com/office/drawing/2014/main" id="{63174D0C-60B8-6E46-2100-708AE611D6B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3" name="直接连接符 782">
                          <a:extLst>
                            <a:ext uri="{FF2B5EF4-FFF2-40B4-BE49-F238E27FC236}">
                              <a16:creationId xmlns:a16="http://schemas.microsoft.com/office/drawing/2014/main" id="{A23F2958-6D5D-5865-37D7-C5E23DB6E87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84" name="直接连接符 783">
                          <a:extLst>
                            <a:ext uri="{FF2B5EF4-FFF2-40B4-BE49-F238E27FC236}">
                              <a16:creationId xmlns:a16="http://schemas.microsoft.com/office/drawing/2014/main" id="{DDD79366-0213-4D8C-DAAF-188AB19B5AC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767" name="直接连接符 766">
                      <a:extLst>
                        <a:ext uri="{FF2B5EF4-FFF2-40B4-BE49-F238E27FC236}">
                          <a16:creationId xmlns:a16="http://schemas.microsoft.com/office/drawing/2014/main" id="{392C85FD-B18A-0A91-FB1C-A28B8C5C188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1340768"/>
                      <a:ext cx="0" cy="97696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68" name="组合 767">
                      <a:extLst>
                        <a:ext uri="{FF2B5EF4-FFF2-40B4-BE49-F238E27FC236}">
                          <a16:creationId xmlns:a16="http://schemas.microsoft.com/office/drawing/2014/main" id="{529BFDD9-6A3F-9F62-EB07-C34852D5E2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2203" y="733574"/>
                      <a:ext cx="1872208" cy="1013980"/>
                      <a:chOff x="2614836" y="1731545"/>
                      <a:chExt cx="1872208" cy="1013980"/>
                    </a:xfrm>
                    <a:solidFill>
                      <a:schemeClr val="bg1">
                        <a:lumMod val="85000"/>
                      </a:schemeClr>
                    </a:solidFill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grpSpPr>
                  <p:sp>
                    <p:nvSpPr>
                      <p:cNvPr id="769" name="椭圆 768">
                        <a:extLst>
                          <a:ext uri="{FF2B5EF4-FFF2-40B4-BE49-F238E27FC236}">
                            <a16:creationId xmlns:a16="http://schemas.microsoft.com/office/drawing/2014/main" id="{B5E07019-26B8-AC93-E7FA-813C14B2EA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770" name="组合 769">
                        <a:extLst>
                          <a:ext uri="{FF2B5EF4-FFF2-40B4-BE49-F238E27FC236}">
                            <a16:creationId xmlns:a16="http://schemas.microsoft.com/office/drawing/2014/main" id="{4FFEEB7B-17CA-D7E0-9AB6-CE75D263F9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  <a:grpFill/>
                    </p:grpSpPr>
                    <p:cxnSp>
                      <p:nvCxnSpPr>
                        <p:cNvPr id="771" name="直接连接符 770">
                          <a:extLst>
                            <a:ext uri="{FF2B5EF4-FFF2-40B4-BE49-F238E27FC236}">
                              <a16:creationId xmlns:a16="http://schemas.microsoft.com/office/drawing/2014/main" id="{8E69E0FE-805F-980A-D3F5-73B88F948DF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2" name="直接连接符 771">
                          <a:extLst>
                            <a:ext uri="{FF2B5EF4-FFF2-40B4-BE49-F238E27FC236}">
                              <a16:creationId xmlns:a16="http://schemas.microsoft.com/office/drawing/2014/main" id="{06B5DF10-7544-1A8B-AC4D-D8B3D1036C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3" name="直接连接符 772">
                          <a:extLst>
                            <a:ext uri="{FF2B5EF4-FFF2-40B4-BE49-F238E27FC236}">
                              <a16:creationId xmlns:a16="http://schemas.microsoft.com/office/drawing/2014/main" id="{5915911E-40DD-F307-C02F-E355416B1F0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4" name="直接连接符 773">
                          <a:extLst>
                            <a:ext uri="{FF2B5EF4-FFF2-40B4-BE49-F238E27FC236}">
                              <a16:creationId xmlns:a16="http://schemas.microsoft.com/office/drawing/2014/main" id="{7BAB80D1-47FD-72AC-0CAB-FB660583060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5" name="直接连接符 774">
                          <a:extLst>
                            <a:ext uri="{FF2B5EF4-FFF2-40B4-BE49-F238E27FC236}">
                              <a16:creationId xmlns:a16="http://schemas.microsoft.com/office/drawing/2014/main" id="{1FFFEE5D-30D3-734D-2C2E-16D749C09EF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776" name="直接连接符 775">
                          <a:extLst>
                            <a:ext uri="{FF2B5EF4-FFF2-40B4-BE49-F238E27FC236}">
                              <a16:creationId xmlns:a16="http://schemas.microsoft.com/office/drawing/2014/main" id="{E38EC222-7FED-E1CC-BD25-68BC5A1F33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665" name="组合 664">
                    <a:extLst>
                      <a:ext uri="{FF2B5EF4-FFF2-40B4-BE49-F238E27FC236}">
                        <a16:creationId xmlns:a16="http://schemas.microsoft.com/office/drawing/2014/main" id="{0B610D22-9F25-51C4-8606-7301E5D7520E}"/>
                      </a:ext>
                    </a:extLst>
                  </p:cNvPr>
                  <p:cNvGrpSpPr/>
                  <p:nvPr/>
                </p:nvGrpSpPr>
                <p:grpSpPr>
                  <a:xfrm>
                    <a:off x="3467708" y="1520788"/>
                    <a:ext cx="1584176" cy="1584176"/>
                    <a:chOff x="1087230" y="1262720"/>
                    <a:chExt cx="3600400" cy="3600400"/>
                  </a:xfrm>
                </p:grpSpPr>
                <p:sp>
                  <p:nvSpPr>
                    <p:cNvPr id="675" name="矩形 674">
                      <a:extLst>
                        <a:ext uri="{FF2B5EF4-FFF2-40B4-BE49-F238E27FC236}">
                          <a16:creationId xmlns:a16="http://schemas.microsoft.com/office/drawing/2014/main" id="{C56FAECD-9DEE-910E-C036-4F232AA66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230" y="1262720"/>
                      <a:ext cx="3600400" cy="3600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grpSp>
                  <p:nvGrpSpPr>
                    <p:cNvPr id="676" name="组合 675">
                      <a:extLst>
                        <a:ext uri="{FF2B5EF4-FFF2-40B4-BE49-F238E27FC236}">
                          <a16:creationId xmlns:a16="http://schemas.microsoft.com/office/drawing/2014/main" id="{66851B69-D252-4624-414A-8512D483D2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33472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40" name="矩形 739">
                        <a:extLst>
                          <a:ext uri="{FF2B5EF4-FFF2-40B4-BE49-F238E27FC236}">
                            <a16:creationId xmlns:a16="http://schemas.microsoft.com/office/drawing/2014/main" id="{A17A93AF-149C-31FA-17F1-3C01412DA7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1" name="矩形 740">
                        <a:extLst>
                          <a:ext uri="{FF2B5EF4-FFF2-40B4-BE49-F238E27FC236}">
                            <a16:creationId xmlns:a16="http://schemas.microsoft.com/office/drawing/2014/main" id="{D6382AD8-6059-4620-7F7C-AAE5A28862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2" name="矩形 741">
                        <a:extLst>
                          <a:ext uri="{FF2B5EF4-FFF2-40B4-BE49-F238E27FC236}">
                            <a16:creationId xmlns:a16="http://schemas.microsoft.com/office/drawing/2014/main" id="{E6F26AE5-CDF5-0BDF-4CAA-E0DFA1AF87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3" name="矩形 742">
                        <a:extLst>
                          <a:ext uri="{FF2B5EF4-FFF2-40B4-BE49-F238E27FC236}">
                            <a16:creationId xmlns:a16="http://schemas.microsoft.com/office/drawing/2014/main" id="{2066C857-336B-972B-62EB-E81E5C1CF5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4" name="矩形 743">
                        <a:extLst>
                          <a:ext uri="{FF2B5EF4-FFF2-40B4-BE49-F238E27FC236}">
                            <a16:creationId xmlns:a16="http://schemas.microsoft.com/office/drawing/2014/main" id="{B9352F40-263C-4AB7-9807-67BB63AF1B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5" name="矩形 744">
                        <a:extLst>
                          <a:ext uri="{FF2B5EF4-FFF2-40B4-BE49-F238E27FC236}">
                            <a16:creationId xmlns:a16="http://schemas.microsoft.com/office/drawing/2014/main" id="{6B758ADC-5CBC-59B7-5F5D-CBA5EA1A29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6" name="矩形 745">
                        <a:extLst>
                          <a:ext uri="{FF2B5EF4-FFF2-40B4-BE49-F238E27FC236}">
                            <a16:creationId xmlns:a16="http://schemas.microsoft.com/office/drawing/2014/main" id="{B4F72B6A-EE81-BF6B-27B9-6FCEDE5A86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47" name="矩形 746">
                        <a:extLst>
                          <a:ext uri="{FF2B5EF4-FFF2-40B4-BE49-F238E27FC236}">
                            <a16:creationId xmlns:a16="http://schemas.microsoft.com/office/drawing/2014/main" id="{2422E312-EE0C-7072-5DE3-113089FE76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77" name="组合 676">
                      <a:extLst>
                        <a:ext uri="{FF2B5EF4-FFF2-40B4-BE49-F238E27FC236}">
                          <a16:creationId xmlns:a16="http://schemas.microsoft.com/office/drawing/2014/main" id="{E1F01498-9B86-DC0A-69B6-3356D5B31B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215342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32" name="矩形 731">
                        <a:extLst>
                          <a:ext uri="{FF2B5EF4-FFF2-40B4-BE49-F238E27FC236}">
                            <a16:creationId xmlns:a16="http://schemas.microsoft.com/office/drawing/2014/main" id="{DC25F192-D087-CEC8-D10C-3757E6276F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3" name="矩形 732">
                        <a:extLst>
                          <a:ext uri="{FF2B5EF4-FFF2-40B4-BE49-F238E27FC236}">
                            <a16:creationId xmlns:a16="http://schemas.microsoft.com/office/drawing/2014/main" id="{9D9ABB30-9868-88AB-7F0C-67EA5C2C65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4" name="矩形 733">
                        <a:extLst>
                          <a:ext uri="{FF2B5EF4-FFF2-40B4-BE49-F238E27FC236}">
                            <a16:creationId xmlns:a16="http://schemas.microsoft.com/office/drawing/2014/main" id="{E3C84C8D-9A61-FED7-D287-CD1FD887CF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5" name="矩形 734">
                        <a:extLst>
                          <a:ext uri="{FF2B5EF4-FFF2-40B4-BE49-F238E27FC236}">
                            <a16:creationId xmlns:a16="http://schemas.microsoft.com/office/drawing/2014/main" id="{0693643C-4FCB-95C3-532D-85B0658F66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6" name="矩形 735">
                        <a:extLst>
                          <a:ext uri="{FF2B5EF4-FFF2-40B4-BE49-F238E27FC236}">
                            <a16:creationId xmlns:a16="http://schemas.microsoft.com/office/drawing/2014/main" id="{35DE8D04-5782-A186-2736-B8D1D04462F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7" name="矩形 736">
                        <a:extLst>
                          <a:ext uri="{FF2B5EF4-FFF2-40B4-BE49-F238E27FC236}">
                            <a16:creationId xmlns:a16="http://schemas.microsoft.com/office/drawing/2014/main" id="{89A33387-A207-1997-8C81-55FB5E28A6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8" name="矩形 737">
                        <a:extLst>
                          <a:ext uri="{FF2B5EF4-FFF2-40B4-BE49-F238E27FC236}">
                            <a16:creationId xmlns:a16="http://schemas.microsoft.com/office/drawing/2014/main" id="{BD467921-4C22-74EF-6B63-B04D0F52F0F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9" name="矩形 738">
                        <a:extLst>
                          <a:ext uri="{FF2B5EF4-FFF2-40B4-BE49-F238E27FC236}">
                            <a16:creationId xmlns:a16="http://schemas.microsoft.com/office/drawing/2014/main" id="{B2112F11-0A8E-C5F3-0AC6-3852BA0686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78" name="组合 677">
                      <a:extLst>
                        <a:ext uri="{FF2B5EF4-FFF2-40B4-BE49-F238E27FC236}">
                          <a16:creationId xmlns:a16="http://schemas.microsoft.com/office/drawing/2014/main" id="{42DF8DBE-F5BE-F427-7FDD-60698C9FC5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775035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24" name="矩形 723">
                        <a:extLst>
                          <a:ext uri="{FF2B5EF4-FFF2-40B4-BE49-F238E27FC236}">
                            <a16:creationId xmlns:a16="http://schemas.microsoft.com/office/drawing/2014/main" id="{768F45BB-223B-52A2-F2F5-2C051D3AF1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5" name="矩形 724">
                        <a:extLst>
                          <a:ext uri="{FF2B5EF4-FFF2-40B4-BE49-F238E27FC236}">
                            <a16:creationId xmlns:a16="http://schemas.microsoft.com/office/drawing/2014/main" id="{88B59802-DA14-A75A-E239-4371DF3C71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6" name="矩形 725">
                        <a:extLst>
                          <a:ext uri="{FF2B5EF4-FFF2-40B4-BE49-F238E27FC236}">
                            <a16:creationId xmlns:a16="http://schemas.microsoft.com/office/drawing/2014/main" id="{0D21DC31-5898-4937-DBBA-99B3940BE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7" name="矩形 726">
                        <a:extLst>
                          <a:ext uri="{FF2B5EF4-FFF2-40B4-BE49-F238E27FC236}">
                            <a16:creationId xmlns:a16="http://schemas.microsoft.com/office/drawing/2014/main" id="{AECB8DB0-6FA6-4705-C2C1-DB3AE134EF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8" name="矩形 727">
                        <a:extLst>
                          <a:ext uri="{FF2B5EF4-FFF2-40B4-BE49-F238E27FC236}">
                            <a16:creationId xmlns:a16="http://schemas.microsoft.com/office/drawing/2014/main" id="{F3CDC25A-0FCE-103F-3803-5B88EC52A1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9" name="矩形 728">
                        <a:extLst>
                          <a:ext uri="{FF2B5EF4-FFF2-40B4-BE49-F238E27FC236}">
                            <a16:creationId xmlns:a16="http://schemas.microsoft.com/office/drawing/2014/main" id="{4EE0DFD4-3502-DCA5-1994-C8BC730D0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0" name="矩形 729">
                        <a:extLst>
                          <a:ext uri="{FF2B5EF4-FFF2-40B4-BE49-F238E27FC236}">
                            <a16:creationId xmlns:a16="http://schemas.microsoft.com/office/drawing/2014/main" id="{AF183FAC-5932-6776-2D1F-A452EC951B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31" name="矩形 730">
                        <a:extLst>
                          <a:ext uri="{FF2B5EF4-FFF2-40B4-BE49-F238E27FC236}">
                            <a16:creationId xmlns:a16="http://schemas.microsoft.com/office/drawing/2014/main" id="{8D21819F-1D61-3D0D-469E-118C0A8ECF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79" name="组合 678">
                      <a:extLst>
                        <a:ext uri="{FF2B5EF4-FFF2-40B4-BE49-F238E27FC236}">
                          <a16:creationId xmlns:a16="http://schemas.microsoft.com/office/drawing/2014/main" id="{1A87763E-30F7-ECF6-A36A-7FA8441D547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976570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16" name="矩形 715">
                        <a:extLst>
                          <a:ext uri="{FF2B5EF4-FFF2-40B4-BE49-F238E27FC236}">
                            <a16:creationId xmlns:a16="http://schemas.microsoft.com/office/drawing/2014/main" id="{EA9805E3-56A1-F2D9-F6E8-B4B4C4326A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7" name="矩形 716">
                        <a:extLst>
                          <a:ext uri="{FF2B5EF4-FFF2-40B4-BE49-F238E27FC236}">
                            <a16:creationId xmlns:a16="http://schemas.microsoft.com/office/drawing/2014/main" id="{3B0F606F-2C47-A9C0-9D5D-1DA8822E80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8" name="矩形 717">
                        <a:extLst>
                          <a:ext uri="{FF2B5EF4-FFF2-40B4-BE49-F238E27FC236}">
                            <a16:creationId xmlns:a16="http://schemas.microsoft.com/office/drawing/2014/main" id="{0A4CF214-41F3-46FD-5B30-76C952462E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9" name="矩形 718">
                        <a:extLst>
                          <a:ext uri="{FF2B5EF4-FFF2-40B4-BE49-F238E27FC236}">
                            <a16:creationId xmlns:a16="http://schemas.microsoft.com/office/drawing/2014/main" id="{5E284FE3-B626-D50D-08FC-CFC62C53AE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0" name="矩形 719">
                        <a:extLst>
                          <a:ext uri="{FF2B5EF4-FFF2-40B4-BE49-F238E27FC236}">
                            <a16:creationId xmlns:a16="http://schemas.microsoft.com/office/drawing/2014/main" id="{3391D29A-02BC-9B17-13B7-B87A73663C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1" name="矩形 720">
                        <a:extLst>
                          <a:ext uri="{FF2B5EF4-FFF2-40B4-BE49-F238E27FC236}">
                            <a16:creationId xmlns:a16="http://schemas.microsoft.com/office/drawing/2014/main" id="{3F687E9C-3765-B530-D8FB-717EE38E07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2" name="矩形 721">
                        <a:extLst>
                          <a:ext uri="{FF2B5EF4-FFF2-40B4-BE49-F238E27FC236}">
                            <a16:creationId xmlns:a16="http://schemas.microsoft.com/office/drawing/2014/main" id="{5C3D8B17-759E-26C8-7E48-A387F9DEE1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23" name="矩形 722">
                        <a:extLst>
                          <a:ext uri="{FF2B5EF4-FFF2-40B4-BE49-F238E27FC236}">
                            <a16:creationId xmlns:a16="http://schemas.microsoft.com/office/drawing/2014/main" id="{C5D41458-F7B2-B171-575C-61678396F8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80" name="组合 679">
                      <a:extLst>
                        <a:ext uri="{FF2B5EF4-FFF2-40B4-BE49-F238E27FC236}">
                          <a16:creationId xmlns:a16="http://schemas.microsoft.com/office/drawing/2014/main" id="{F19F22CE-9449-C53D-9652-D95DF7C4A8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655649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08" name="矩形 707">
                        <a:extLst>
                          <a:ext uri="{FF2B5EF4-FFF2-40B4-BE49-F238E27FC236}">
                            <a16:creationId xmlns:a16="http://schemas.microsoft.com/office/drawing/2014/main" id="{7F2F29EF-4C67-AC54-2B16-3032FF62F8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9" name="矩形 708">
                        <a:extLst>
                          <a:ext uri="{FF2B5EF4-FFF2-40B4-BE49-F238E27FC236}">
                            <a16:creationId xmlns:a16="http://schemas.microsoft.com/office/drawing/2014/main" id="{83EA6C20-0299-2936-422B-0D455310CFD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0" name="矩形 709">
                        <a:extLst>
                          <a:ext uri="{FF2B5EF4-FFF2-40B4-BE49-F238E27FC236}">
                            <a16:creationId xmlns:a16="http://schemas.microsoft.com/office/drawing/2014/main" id="{59A83CBA-28BE-5BE6-FBF4-D19359DDCA4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1" name="矩形 710">
                        <a:extLst>
                          <a:ext uri="{FF2B5EF4-FFF2-40B4-BE49-F238E27FC236}">
                            <a16:creationId xmlns:a16="http://schemas.microsoft.com/office/drawing/2014/main" id="{D64D4DBE-829C-E668-6519-2127CA6B1A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2" name="矩形 711">
                        <a:extLst>
                          <a:ext uri="{FF2B5EF4-FFF2-40B4-BE49-F238E27FC236}">
                            <a16:creationId xmlns:a16="http://schemas.microsoft.com/office/drawing/2014/main" id="{C5F790E1-618B-668A-4077-7DD1CFB989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3" name="矩形 712">
                        <a:extLst>
                          <a:ext uri="{FF2B5EF4-FFF2-40B4-BE49-F238E27FC236}">
                            <a16:creationId xmlns:a16="http://schemas.microsoft.com/office/drawing/2014/main" id="{D770E6BE-92EF-2645-1F8D-1BFB24A7E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4" name="矩形 713">
                        <a:extLst>
                          <a:ext uri="{FF2B5EF4-FFF2-40B4-BE49-F238E27FC236}">
                            <a16:creationId xmlns:a16="http://schemas.microsoft.com/office/drawing/2014/main" id="{7B99ECD1-6F9C-9221-AFBC-6CA7014C54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15" name="矩形 714">
                        <a:extLst>
                          <a:ext uri="{FF2B5EF4-FFF2-40B4-BE49-F238E27FC236}">
                            <a16:creationId xmlns:a16="http://schemas.microsoft.com/office/drawing/2014/main" id="{0A8CC31E-A014-8966-BAF6-304481F922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81" name="组合 680">
                      <a:extLst>
                        <a:ext uri="{FF2B5EF4-FFF2-40B4-BE49-F238E27FC236}">
                          <a16:creationId xmlns:a16="http://schemas.microsoft.com/office/drawing/2014/main" id="{53B39D52-4DF7-7076-A886-94390391B2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095956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700" name="矩形 699">
                        <a:extLst>
                          <a:ext uri="{FF2B5EF4-FFF2-40B4-BE49-F238E27FC236}">
                            <a16:creationId xmlns:a16="http://schemas.microsoft.com/office/drawing/2014/main" id="{C14FE8A7-2B43-A92E-2723-BF8B8091DB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1" name="矩形 700">
                        <a:extLst>
                          <a:ext uri="{FF2B5EF4-FFF2-40B4-BE49-F238E27FC236}">
                            <a16:creationId xmlns:a16="http://schemas.microsoft.com/office/drawing/2014/main" id="{70C390FE-5EC1-362B-E764-70E12B6D12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2" name="矩形 701">
                        <a:extLst>
                          <a:ext uri="{FF2B5EF4-FFF2-40B4-BE49-F238E27FC236}">
                            <a16:creationId xmlns:a16="http://schemas.microsoft.com/office/drawing/2014/main" id="{BD195743-B538-D371-2DCD-B3003DFF6F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3" name="矩形 702">
                        <a:extLst>
                          <a:ext uri="{FF2B5EF4-FFF2-40B4-BE49-F238E27FC236}">
                            <a16:creationId xmlns:a16="http://schemas.microsoft.com/office/drawing/2014/main" id="{65A26FDA-9A66-3A17-116B-7448FE779A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4" name="矩形 703">
                        <a:extLst>
                          <a:ext uri="{FF2B5EF4-FFF2-40B4-BE49-F238E27FC236}">
                            <a16:creationId xmlns:a16="http://schemas.microsoft.com/office/drawing/2014/main" id="{201908CE-EB21-C5FC-8F31-805A608B36A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5" name="矩形 704">
                        <a:extLst>
                          <a:ext uri="{FF2B5EF4-FFF2-40B4-BE49-F238E27FC236}">
                            <a16:creationId xmlns:a16="http://schemas.microsoft.com/office/drawing/2014/main" id="{B953B281-A3CA-00FA-4EF9-08056C6880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6" name="矩形 705">
                        <a:extLst>
                          <a:ext uri="{FF2B5EF4-FFF2-40B4-BE49-F238E27FC236}">
                            <a16:creationId xmlns:a16="http://schemas.microsoft.com/office/drawing/2014/main" id="{BD8450D2-5D38-4618-33E0-07FC25C473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707" name="矩形 706">
                        <a:extLst>
                          <a:ext uri="{FF2B5EF4-FFF2-40B4-BE49-F238E27FC236}">
                            <a16:creationId xmlns:a16="http://schemas.microsoft.com/office/drawing/2014/main" id="{506E8141-D087-57E6-0F13-C474DBE743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82" name="组合 681">
                      <a:extLst>
                        <a:ext uri="{FF2B5EF4-FFF2-40B4-BE49-F238E27FC236}">
                          <a16:creationId xmlns:a16="http://schemas.microsoft.com/office/drawing/2014/main" id="{9E36259A-D8A1-8AE8-EEC7-203579FB22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536263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692" name="矩形 691">
                        <a:extLst>
                          <a:ext uri="{FF2B5EF4-FFF2-40B4-BE49-F238E27FC236}">
                            <a16:creationId xmlns:a16="http://schemas.microsoft.com/office/drawing/2014/main" id="{95E3AD69-B686-80FD-7A5C-7F6942180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3" name="矩形 692">
                        <a:extLst>
                          <a:ext uri="{FF2B5EF4-FFF2-40B4-BE49-F238E27FC236}">
                            <a16:creationId xmlns:a16="http://schemas.microsoft.com/office/drawing/2014/main" id="{9D5F7E53-906C-B90D-4257-E91B7E3CA7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4" name="矩形 693">
                        <a:extLst>
                          <a:ext uri="{FF2B5EF4-FFF2-40B4-BE49-F238E27FC236}">
                            <a16:creationId xmlns:a16="http://schemas.microsoft.com/office/drawing/2014/main" id="{61FB8E63-3547-C83F-2399-A7B3E65CEE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5" name="矩形 694">
                        <a:extLst>
                          <a:ext uri="{FF2B5EF4-FFF2-40B4-BE49-F238E27FC236}">
                            <a16:creationId xmlns:a16="http://schemas.microsoft.com/office/drawing/2014/main" id="{190E47CB-5CA3-A3F3-8A13-3E799EF01B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6" name="矩形 695">
                        <a:extLst>
                          <a:ext uri="{FF2B5EF4-FFF2-40B4-BE49-F238E27FC236}">
                            <a16:creationId xmlns:a16="http://schemas.microsoft.com/office/drawing/2014/main" id="{557D97FD-3247-54E0-12E6-834BF3F48C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7" name="矩形 696">
                        <a:extLst>
                          <a:ext uri="{FF2B5EF4-FFF2-40B4-BE49-F238E27FC236}">
                            <a16:creationId xmlns:a16="http://schemas.microsoft.com/office/drawing/2014/main" id="{6EAFDBD3-93C4-B067-735C-D2FC9023A73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8" name="矩形 697">
                        <a:extLst>
                          <a:ext uri="{FF2B5EF4-FFF2-40B4-BE49-F238E27FC236}">
                            <a16:creationId xmlns:a16="http://schemas.microsoft.com/office/drawing/2014/main" id="{D9FD5BF3-6DD4-1759-9D35-E94DC53F0B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9" name="矩形 698">
                        <a:extLst>
                          <a:ext uri="{FF2B5EF4-FFF2-40B4-BE49-F238E27FC236}">
                            <a16:creationId xmlns:a16="http://schemas.microsoft.com/office/drawing/2014/main" id="{813B82C4-F833-7DB0-9613-50CDBB4A86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683" name="组合 682">
                      <a:extLst>
                        <a:ext uri="{FF2B5EF4-FFF2-40B4-BE49-F238E27FC236}">
                          <a16:creationId xmlns:a16="http://schemas.microsoft.com/office/drawing/2014/main" id="{02C027BF-5310-9289-B1EA-BBCC3B743B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441687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684" name="矩形 683">
                        <a:extLst>
                          <a:ext uri="{FF2B5EF4-FFF2-40B4-BE49-F238E27FC236}">
                            <a16:creationId xmlns:a16="http://schemas.microsoft.com/office/drawing/2014/main" id="{8A8B6F3B-57E2-F449-D519-00B27BB659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85" name="矩形 684">
                        <a:extLst>
                          <a:ext uri="{FF2B5EF4-FFF2-40B4-BE49-F238E27FC236}">
                            <a16:creationId xmlns:a16="http://schemas.microsoft.com/office/drawing/2014/main" id="{E428E2F2-E594-337D-EA8A-D6434E2B73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86" name="矩形 685">
                        <a:extLst>
                          <a:ext uri="{FF2B5EF4-FFF2-40B4-BE49-F238E27FC236}">
                            <a16:creationId xmlns:a16="http://schemas.microsoft.com/office/drawing/2014/main" id="{478AE618-5211-9DF0-D541-01CFAF1F4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87" name="矩形 686">
                        <a:extLst>
                          <a:ext uri="{FF2B5EF4-FFF2-40B4-BE49-F238E27FC236}">
                            <a16:creationId xmlns:a16="http://schemas.microsoft.com/office/drawing/2014/main" id="{17DEBCB2-ACE4-E799-BE0A-CBE9293C2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88" name="矩形 687">
                        <a:extLst>
                          <a:ext uri="{FF2B5EF4-FFF2-40B4-BE49-F238E27FC236}">
                            <a16:creationId xmlns:a16="http://schemas.microsoft.com/office/drawing/2014/main" id="{C0779CFF-69D8-0C32-324F-CB1DAFD2CF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89" name="矩形 688">
                        <a:extLst>
                          <a:ext uri="{FF2B5EF4-FFF2-40B4-BE49-F238E27FC236}">
                            <a16:creationId xmlns:a16="http://schemas.microsoft.com/office/drawing/2014/main" id="{AB537895-BAD7-A19D-3B4C-C61EB746DA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0" name="矩形 689">
                        <a:extLst>
                          <a:ext uri="{FF2B5EF4-FFF2-40B4-BE49-F238E27FC236}">
                            <a16:creationId xmlns:a16="http://schemas.microsoft.com/office/drawing/2014/main" id="{C0110D86-7447-5369-89A9-839CCEB7C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91" name="矩形 690">
                        <a:extLst>
                          <a:ext uri="{FF2B5EF4-FFF2-40B4-BE49-F238E27FC236}">
                            <a16:creationId xmlns:a16="http://schemas.microsoft.com/office/drawing/2014/main" id="{3BEB03AD-14B5-DBE6-CAC6-F7FDC780A5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</p:grpSp>
              <p:pic>
                <p:nvPicPr>
                  <p:cNvPr id="666" name="图形 665" descr="智能手机">
                    <a:extLst>
                      <a:ext uri="{FF2B5EF4-FFF2-40B4-BE49-F238E27FC236}">
                        <a16:creationId xmlns:a16="http://schemas.microsoft.com/office/drawing/2014/main" id="{4F4CEA96-3020-A14B-187C-635EF005A9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6199" y="3011614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667" name="椭圆 666">
                    <a:extLst>
                      <a:ext uri="{FF2B5EF4-FFF2-40B4-BE49-F238E27FC236}">
                        <a16:creationId xmlns:a16="http://schemas.microsoft.com/office/drawing/2014/main" id="{3C0584B5-A28A-3429-B08A-ECD286FCE1AF}"/>
                      </a:ext>
                    </a:extLst>
                  </p:cNvPr>
                  <p:cNvSpPr/>
                  <p:nvPr/>
                </p:nvSpPr>
                <p:spPr>
                  <a:xfrm rot="19914110">
                    <a:off x="2556978" y="2642188"/>
                    <a:ext cx="1795128" cy="240460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pic>
                <p:nvPicPr>
                  <p:cNvPr id="668" name="图形 667" descr="智能手机">
                    <a:extLst>
                      <a:ext uri="{FF2B5EF4-FFF2-40B4-BE49-F238E27FC236}">
                        <a16:creationId xmlns:a16="http://schemas.microsoft.com/office/drawing/2014/main" id="{5285D933-3964-4581-9B33-D39F732EBFF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3211" y="3388320"/>
                    <a:ext cx="279602" cy="279602"/>
                  </a:xfrm>
                  <a:prstGeom prst="rect">
                    <a:avLst/>
                  </a:prstGeom>
                </p:spPr>
              </p:pic>
              <p:pic>
                <p:nvPicPr>
                  <p:cNvPr id="669" name="图形 668" descr="智能手机">
                    <a:extLst>
                      <a:ext uri="{FF2B5EF4-FFF2-40B4-BE49-F238E27FC236}">
                        <a16:creationId xmlns:a16="http://schemas.microsoft.com/office/drawing/2014/main" id="{369BBDE6-C9A5-9077-70CB-6E5F365A95D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690" y="3757020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670" name="立方体 669">
                    <a:extLst>
                      <a:ext uri="{FF2B5EF4-FFF2-40B4-BE49-F238E27FC236}">
                        <a16:creationId xmlns:a16="http://schemas.microsoft.com/office/drawing/2014/main" id="{2A5FFA55-7845-E3DD-0642-E013D7561DEB}"/>
                      </a:ext>
                    </a:extLst>
                  </p:cNvPr>
                  <p:cNvSpPr/>
                  <p:nvPr/>
                </p:nvSpPr>
                <p:spPr>
                  <a:xfrm>
                    <a:off x="3774215" y="3219842"/>
                    <a:ext cx="543740" cy="983052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71" name="椭圆 670">
                    <a:extLst>
                      <a:ext uri="{FF2B5EF4-FFF2-40B4-BE49-F238E27FC236}">
                        <a16:creationId xmlns:a16="http://schemas.microsoft.com/office/drawing/2014/main" id="{A9160F1E-3DC4-A5A6-62D6-702081051CC6}"/>
                      </a:ext>
                    </a:extLst>
                  </p:cNvPr>
                  <p:cNvSpPr/>
                  <p:nvPr/>
                </p:nvSpPr>
                <p:spPr>
                  <a:xfrm rot="1442743">
                    <a:off x="2613141" y="3324284"/>
                    <a:ext cx="1229485" cy="195013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74" name="文本框 673">
                    <a:extLst>
                      <a:ext uri="{FF2B5EF4-FFF2-40B4-BE49-F238E27FC236}">
                        <a16:creationId xmlns:a16="http://schemas.microsoft.com/office/drawing/2014/main" id="{161E59B3-3751-3CCA-765B-CECB1CDF5D3D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447" y="3603510"/>
                    <a:ext cx="1016860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obstruct</a:t>
                    </a:r>
                    <a:endParaRPr lang="zh-CN" altLang="en-US" sz="135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663" name="图形 662" descr="智能手机">
                  <a:extLst>
                    <a:ext uri="{FF2B5EF4-FFF2-40B4-BE49-F238E27FC236}">
                      <a16:creationId xmlns:a16="http://schemas.microsoft.com/office/drawing/2014/main" id="{DB705C7D-D496-F254-4184-5E1DE83626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037" y="1752604"/>
                  <a:ext cx="279602" cy="279602"/>
                </a:xfrm>
                <a:prstGeom prst="rect">
                  <a:avLst/>
                </a:prstGeom>
              </p:spPr>
            </p:pic>
          </p:grpSp>
          <p:sp>
            <p:nvSpPr>
              <p:cNvPr id="785" name="不完整圆 784">
                <a:extLst>
                  <a:ext uri="{FF2B5EF4-FFF2-40B4-BE49-F238E27FC236}">
                    <a16:creationId xmlns:a16="http://schemas.microsoft.com/office/drawing/2014/main" id="{8594270D-7E13-F845-030D-4E5470B38C42}"/>
                  </a:ext>
                </a:extLst>
              </p:cNvPr>
              <p:cNvSpPr/>
              <p:nvPr/>
            </p:nvSpPr>
            <p:spPr>
              <a:xfrm rot="10105598">
                <a:off x="5821302" y="2014678"/>
                <a:ext cx="4680000" cy="4680000"/>
              </a:xfrm>
              <a:prstGeom prst="pie">
                <a:avLst>
                  <a:gd name="adj1" fmla="val 11678070"/>
                  <a:gd name="adj2" fmla="val 14904440"/>
                </a:avLst>
              </a:prstGeom>
              <a:solidFill>
                <a:srgbClr val="FF6868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tx1"/>
                  </a:solidFill>
                </a:endParaRPr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C0585049-4ADE-D14B-FD23-22FA91ADD8BE}"/>
                  </a:ext>
                </a:extLst>
              </p:cNvPr>
              <p:cNvSpPr txBox="1"/>
              <p:nvPr/>
            </p:nvSpPr>
            <p:spPr>
              <a:xfrm>
                <a:off x="9894372" y="5425430"/>
                <a:ext cx="117017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multi-user</a:t>
                </a:r>
                <a:endParaRPr lang="zh-CN" altLang="en-US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9" name="组合 658">
              <a:extLst>
                <a:ext uri="{FF2B5EF4-FFF2-40B4-BE49-F238E27FC236}">
                  <a16:creationId xmlns:a16="http://schemas.microsoft.com/office/drawing/2014/main" id="{06A289D3-A45B-8EFD-58F5-6D52C8DAA250}"/>
                </a:ext>
              </a:extLst>
            </p:cNvPr>
            <p:cNvGrpSpPr/>
            <p:nvPr/>
          </p:nvGrpSpPr>
          <p:grpSpPr>
            <a:xfrm>
              <a:off x="1809085" y="758546"/>
              <a:ext cx="8947554" cy="5947502"/>
              <a:chOff x="1756259" y="757348"/>
              <a:chExt cx="8947554" cy="5947502"/>
            </a:xfrm>
          </p:grpSpPr>
          <p:grpSp>
            <p:nvGrpSpPr>
              <p:cNvPr id="402" name="组合 401">
                <a:extLst>
                  <a:ext uri="{FF2B5EF4-FFF2-40B4-BE49-F238E27FC236}">
                    <a16:creationId xmlns:a16="http://schemas.microsoft.com/office/drawing/2014/main" id="{1A02C073-6B8F-FB9E-B306-9D8C7D53CA82}"/>
                  </a:ext>
                </a:extLst>
              </p:cNvPr>
              <p:cNvGrpSpPr/>
              <p:nvPr/>
            </p:nvGrpSpPr>
            <p:grpSpPr>
              <a:xfrm>
                <a:off x="1756259" y="757348"/>
                <a:ext cx="4368783" cy="2781001"/>
                <a:chOff x="947428" y="764704"/>
                <a:chExt cx="4368783" cy="2781001"/>
              </a:xfrm>
            </p:grpSpPr>
            <p:grpSp>
              <p:nvGrpSpPr>
                <p:cNvPr id="260" name="组合 259">
                  <a:extLst>
                    <a:ext uri="{FF2B5EF4-FFF2-40B4-BE49-F238E27FC236}">
                      <a16:creationId xmlns:a16="http://schemas.microsoft.com/office/drawing/2014/main" id="{9F8AF0BC-CA85-69A9-5741-7557D385AEB9}"/>
                    </a:ext>
                  </a:extLst>
                </p:cNvPr>
                <p:cNvGrpSpPr/>
                <p:nvPr/>
              </p:nvGrpSpPr>
              <p:grpSpPr>
                <a:xfrm>
                  <a:off x="947428" y="764704"/>
                  <a:ext cx="4368783" cy="2781001"/>
                  <a:chOff x="2322728" y="1520788"/>
                  <a:chExt cx="4368783" cy="2781001"/>
                </a:xfrm>
              </p:grpSpPr>
              <p:grpSp>
                <p:nvGrpSpPr>
                  <p:cNvPr id="319" name="组合 318">
                    <a:extLst>
                      <a:ext uri="{FF2B5EF4-FFF2-40B4-BE49-F238E27FC236}">
                        <a16:creationId xmlns:a16="http://schemas.microsoft.com/office/drawing/2014/main" id="{97E89E05-8941-E9A1-1555-D41851742997}"/>
                      </a:ext>
                    </a:extLst>
                  </p:cNvPr>
                  <p:cNvGrpSpPr/>
                  <p:nvPr/>
                </p:nvGrpSpPr>
                <p:grpSpPr>
                  <a:xfrm>
                    <a:off x="2322728" y="3000790"/>
                    <a:ext cx="628875" cy="1300999"/>
                    <a:chOff x="2614836" y="733574"/>
                    <a:chExt cx="1879575" cy="3888413"/>
                  </a:xfrm>
                </p:grpSpPr>
                <p:cxnSp>
                  <p:nvCxnSpPr>
                    <p:cNvPr id="3" name="直接连接符 2">
                      <a:extLst>
                        <a:ext uri="{FF2B5EF4-FFF2-40B4-BE49-F238E27FC236}">
                          <a16:creationId xmlns:a16="http://schemas.microsoft.com/office/drawing/2014/main" id="{45283DD3-3A12-09A1-7415-6B64B1B6ADF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2383452"/>
                      <a:ext cx="0" cy="188593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" name="直接连接符 6">
                      <a:extLst>
                        <a:ext uri="{FF2B5EF4-FFF2-40B4-BE49-F238E27FC236}">
                          <a16:creationId xmlns:a16="http://schemas.microsoft.com/office/drawing/2014/main" id="{43D6BEFC-C394-2B47-EBC8-7114574D00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47559" y="2317731"/>
                      <a:ext cx="694761" cy="230425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" name="直接连接符 8">
                      <a:extLst>
                        <a:ext uri="{FF2B5EF4-FFF2-40B4-BE49-F238E27FC236}">
                          <a16:creationId xmlns:a16="http://schemas.microsoft.com/office/drawing/2014/main" id="{D53E1DA8-50E7-E22F-F2E4-C131080EDBC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20" y="2332971"/>
                      <a:ext cx="727960" cy="228901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直接连接符 208">
                      <a:extLst>
                        <a:ext uri="{FF2B5EF4-FFF2-40B4-BE49-F238E27FC236}">
                          <a16:creationId xmlns:a16="http://schemas.microsoft.com/office/drawing/2014/main" id="{2549E824-6813-CEB4-16DE-BF11B6CE67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62300" y="2862291"/>
                      <a:ext cx="199174" cy="6750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直接连接符 209">
                      <a:extLst>
                        <a:ext uri="{FF2B5EF4-FFF2-40B4-BE49-F238E27FC236}">
                          <a16:creationId xmlns:a16="http://schemas.microsoft.com/office/drawing/2014/main" id="{34240D15-D40C-13EE-4B67-C04295A1C2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72289" y="3091817"/>
                      <a:ext cx="302665" cy="135555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连接符 212">
                      <a:extLst>
                        <a:ext uri="{FF2B5EF4-FFF2-40B4-BE49-F238E27FC236}">
                          <a16:creationId xmlns:a16="http://schemas.microsoft.com/office/drawing/2014/main" id="{E7EA7975-B17F-A5BC-498B-46C16D73BC0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67646" y="3325843"/>
                      <a:ext cx="407308" cy="17155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5" name="直接连接符 214">
                      <a:extLst>
                        <a:ext uri="{FF2B5EF4-FFF2-40B4-BE49-F238E27FC236}">
                          <a16:creationId xmlns:a16="http://schemas.microsoft.com/office/drawing/2014/main" id="{BE2409D1-8CF4-A85C-398D-2B8A6CB720B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18982" y="3559869"/>
                      <a:ext cx="466657" cy="19910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7" name="直接连接符 216">
                      <a:extLst>
                        <a:ext uri="{FF2B5EF4-FFF2-40B4-BE49-F238E27FC236}">
                          <a16:creationId xmlns:a16="http://schemas.microsoft.com/office/drawing/2014/main" id="{3180CBD5-091F-EC2C-9C56-2F693C85440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0926" y="3796930"/>
                      <a:ext cx="521393" cy="23099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直接连接符 219">
                      <a:extLst>
                        <a:ext uri="{FF2B5EF4-FFF2-40B4-BE49-F238E27FC236}">
                          <a16:creationId xmlns:a16="http://schemas.microsoft.com/office/drawing/2014/main" id="{7DF64239-BB2E-EF70-38AB-FE1C7993A9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2854117"/>
                      <a:ext cx="150180" cy="3615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直接连接符 225">
                      <a:extLst>
                        <a:ext uri="{FF2B5EF4-FFF2-40B4-BE49-F238E27FC236}">
                          <a16:creationId xmlns:a16="http://schemas.microsoft.com/office/drawing/2014/main" id="{4AED7D1E-5D40-31CD-2136-A38E8A77595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3105683"/>
                      <a:ext cx="242451" cy="7783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8" name="直接连接符 227">
                      <a:extLst>
                        <a:ext uri="{FF2B5EF4-FFF2-40B4-BE49-F238E27FC236}">
                          <a16:creationId xmlns:a16="http://schemas.microsoft.com/office/drawing/2014/main" id="{C2F735FD-CB86-AEE0-A7C9-9AEEE100ED4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5" y="3330304"/>
                      <a:ext cx="298330" cy="9861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直接连接符 231">
                      <a:extLst>
                        <a:ext uri="{FF2B5EF4-FFF2-40B4-BE49-F238E27FC236}">
                          <a16:creationId xmlns:a16="http://schemas.microsoft.com/office/drawing/2014/main" id="{06D17B04-A527-DE00-5A6F-C8AF2E7E13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558047"/>
                      <a:ext cx="393684" cy="135067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5" name="直接连接符 234">
                      <a:extLst>
                        <a:ext uri="{FF2B5EF4-FFF2-40B4-BE49-F238E27FC236}">
                          <a16:creationId xmlns:a16="http://schemas.microsoft.com/office/drawing/2014/main" id="{F761D788-B35B-4907-3081-685077B3C58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806766"/>
                      <a:ext cx="454817" cy="15058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2" name="直接连接符 241">
                      <a:extLst>
                        <a:ext uri="{FF2B5EF4-FFF2-40B4-BE49-F238E27FC236}">
                          <a16:creationId xmlns:a16="http://schemas.microsoft.com/office/drawing/2014/main" id="{18C75BCA-AC4C-692D-CE11-F1918C869E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47494" y="2905499"/>
                      <a:ext cx="365072" cy="3952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3" name="直接连接符 242">
                      <a:extLst>
                        <a:ext uri="{FF2B5EF4-FFF2-40B4-BE49-F238E27FC236}">
                          <a16:creationId xmlns:a16="http://schemas.microsoft.com/office/drawing/2014/main" id="{3091CDEA-FA46-C0D0-6FB1-BAD2105225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54288" y="3193416"/>
                      <a:ext cx="549637" cy="486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6" name="直接连接符 245">
                      <a:extLst>
                        <a:ext uri="{FF2B5EF4-FFF2-40B4-BE49-F238E27FC236}">
                          <a16:creationId xmlns:a16="http://schemas.microsoft.com/office/drawing/2014/main" id="{CAF6EE69-92FD-B7ED-9785-D688842A429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76641" y="3442473"/>
                      <a:ext cx="718400" cy="5117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48" name="直接连接符 247">
                      <a:extLst>
                        <a:ext uri="{FF2B5EF4-FFF2-40B4-BE49-F238E27FC236}">
                          <a16:creationId xmlns:a16="http://schemas.microsoft.com/office/drawing/2014/main" id="{DA4DECE3-FD82-1191-7B8E-F5813D1A48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95885" y="3699663"/>
                      <a:ext cx="878483" cy="745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0" name="直接连接符 249">
                      <a:extLst>
                        <a:ext uri="{FF2B5EF4-FFF2-40B4-BE49-F238E27FC236}">
                          <a16:creationId xmlns:a16="http://schemas.microsoft.com/office/drawing/2014/main" id="{E187299E-FC5E-F4A4-452C-73CC5F6A744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31476" y="3967249"/>
                      <a:ext cx="1004025" cy="5141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09" name="组合 308">
                      <a:extLst>
                        <a:ext uri="{FF2B5EF4-FFF2-40B4-BE49-F238E27FC236}">
                          <a16:creationId xmlns:a16="http://schemas.microsoft.com/office/drawing/2014/main" id="{E7EDAAF0-D357-02E3-A42A-1806F951F3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4836" y="1731545"/>
                      <a:ext cx="1872208" cy="1013980"/>
                      <a:chOff x="2614836" y="1731545"/>
                      <a:chExt cx="1872208" cy="1013980"/>
                    </a:xfrm>
                  </p:grpSpPr>
                  <p:sp>
                    <p:nvSpPr>
                      <p:cNvPr id="5" name="椭圆 4">
                        <a:extLst>
                          <a:ext uri="{FF2B5EF4-FFF2-40B4-BE49-F238E27FC236}">
                            <a16:creationId xmlns:a16="http://schemas.microsoft.com/office/drawing/2014/main" id="{125A06C3-8311-322E-32C1-416215DB9E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  <a:alpha val="87000"/>
                        </a:schemeClr>
                      </a:solidFill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301" name="组合 300">
                        <a:extLst>
                          <a:ext uri="{FF2B5EF4-FFF2-40B4-BE49-F238E27FC236}">
                            <a16:creationId xmlns:a16="http://schemas.microsoft.com/office/drawing/2014/main" id="{ABB96F09-5AF0-C59E-7F17-86653C57CFC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</p:grpSpPr>
                    <p:cxnSp>
                      <p:nvCxnSpPr>
                        <p:cNvPr id="52" name="直接连接符 51">
                          <a:extLst>
                            <a:ext uri="{FF2B5EF4-FFF2-40B4-BE49-F238E27FC236}">
                              <a16:creationId xmlns:a16="http://schemas.microsoft.com/office/drawing/2014/main" id="{CC9C9BF2-CFA7-59D6-E432-272F3D9BD0A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直接连接符 55">
                          <a:extLst>
                            <a:ext uri="{FF2B5EF4-FFF2-40B4-BE49-F238E27FC236}">
                              <a16:creationId xmlns:a16="http://schemas.microsoft.com/office/drawing/2014/main" id="{9D05E80B-CBFC-F344-7EA4-0BC16E088E6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1" name="直接连接符 60">
                          <a:extLst>
                            <a:ext uri="{FF2B5EF4-FFF2-40B4-BE49-F238E27FC236}">
                              <a16:creationId xmlns:a16="http://schemas.microsoft.com/office/drawing/2014/main" id="{EFAB3427-9EE4-F24F-2562-FB6041B12FE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2" name="直接连接符 61">
                          <a:extLst>
                            <a:ext uri="{FF2B5EF4-FFF2-40B4-BE49-F238E27FC236}">
                              <a16:creationId xmlns:a16="http://schemas.microsoft.com/office/drawing/2014/main" id="{35974207-656C-3866-AECA-05AFF2D2552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7" name="直接连接符 286">
                          <a:extLst>
                            <a:ext uri="{FF2B5EF4-FFF2-40B4-BE49-F238E27FC236}">
                              <a16:creationId xmlns:a16="http://schemas.microsoft.com/office/drawing/2014/main" id="{AEB6CB10-F92F-5BCA-C2A9-9E305291CF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89" name="直接连接符 288">
                          <a:extLst>
                            <a:ext uri="{FF2B5EF4-FFF2-40B4-BE49-F238E27FC236}">
                              <a16:creationId xmlns:a16="http://schemas.microsoft.com/office/drawing/2014/main" id="{5AC49A7C-4F61-9279-0874-0F246B34D7E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19" name="直接连接符 18">
                      <a:extLst>
                        <a:ext uri="{FF2B5EF4-FFF2-40B4-BE49-F238E27FC236}">
                          <a16:creationId xmlns:a16="http://schemas.microsoft.com/office/drawing/2014/main" id="{549EA735-06B5-08E7-11FF-C667CF39D4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1340768"/>
                      <a:ext cx="0" cy="97696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10" name="组合 309">
                      <a:extLst>
                        <a:ext uri="{FF2B5EF4-FFF2-40B4-BE49-F238E27FC236}">
                          <a16:creationId xmlns:a16="http://schemas.microsoft.com/office/drawing/2014/main" id="{7EB01617-3F67-F1A4-3A6C-02C025064A4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2203" y="733574"/>
                      <a:ext cx="1872208" cy="1013980"/>
                      <a:chOff x="2614836" y="1731545"/>
                      <a:chExt cx="1872208" cy="1013980"/>
                    </a:xfrm>
                    <a:solidFill>
                      <a:schemeClr val="bg1">
                        <a:lumMod val="85000"/>
                      </a:schemeClr>
                    </a:solidFill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grpSpPr>
                  <p:sp>
                    <p:nvSpPr>
                      <p:cNvPr id="311" name="椭圆 310">
                        <a:extLst>
                          <a:ext uri="{FF2B5EF4-FFF2-40B4-BE49-F238E27FC236}">
                            <a16:creationId xmlns:a16="http://schemas.microsoft.com/office/drawing/2014/main" id="{B224F56D-5C36-6D10-BB7C-22F99B468D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312" name="组合 311">
                        <a:extLst>
                          <a:ext uri="{FF2B5EF4-FFF2-40B4-BE49-F238E27FC236}">
                            <a16:creationId xmlns:a16="http://schemas.microsoft.com/office/drawing/2014/main" id="{E6C1EB73-0FF3-5889-34DC-EA1E0A1008E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  <a:grpFill/>
                    </p:grpSpPr>
                    <p:cxnSp>
                      <p:nvCxnSpPr>
                        <p:cNvPr id="313" name="直接连接符 312">
                          <a:extLst>
                            <a:ext uri="{FF2B5EF4-FFF2-40B4-BE49-F238E27FC236}">
                              <a16:creationId xmlns:a16="http://schemas.microsoft.com/office/drawing/2014/main" id="{2C452E28-3B9B-EB31-E4C4-6DF04622555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4" name="直接连接符 313">
                          <a:extLst>
                            <a:ext uri="{FF2B5EF4-FFF2-40B4-BE49-F238E27FC236}">
                              <a16:creationId xmlns:a16="http://schemas.microsoft.com/office/drawing/2014/main" id="{F0977569-7D73-1131-60E7-11E05D88280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5" name="直接连接符 314">
                          <a:extLst>
                            <a:ext uri="{FF2B5EF4-FFF2-40B4-BE49-F238E27FC236}">
                              <a16:creationId xmlns:a16="http://schemas.microsoft.com/office/drawing/2014/main" id="{9922B50C-B0A6-40D6-5859-18A3BC4DA384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6" name="直接连接符 315">
                          <a:extLst>
                            <a:ext uri="{FF2B5EF4-FFF2-40B4-BE49-F238E27FC236}">
                              <a16:creationId xmlns:a16="http://schemas.microsoft.com/office/drawing/2014/main" id="{2C80D64B-B96B-B28B-D007-93413670AE8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7" name="直接连接符 316">
                          <a:extLst>
                            <a:ext uri="{FF2B5EF4-FFF2-40B4-BE49-F238E27FC236}">
                              <a16:creationId xmlns:a16="http://schemas.microsoft.com/office/drawing/2014/main" id="{30ABAABA-7331-E4AA-0921-24956C28A87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18" name="直接连接符 317">
                          <a:extLst>
                            <a:ext uri="{FF2B5EF4-FFF2-40B4-BE49-F238E27FC236}">
                              <a16:creationId xmlns:a16="http://schemas.microsoft.com/office/drawing/2014/main" id="{B3C40CFC-D8B2-5867-7D24-9807F3AEA7F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2" name="组合 1">
                    <a:extLst>
                      <a:ext uri="{FF2B5EF4-FFF2-40B4-BE49-F238E27FC236}">
                        <a16:creationId xmlns:a16="http://schemas.microsoft.com/office/drawing/2014/main" id="{FF0F0D12-3E8D-B7D2-A46F-A462B22CC133}"/>
                      </a:ext>
                    </a:extLst>
                  </p:cNvPr>
                  <p:cNvGrpSpPr/>
                  <p:nvPr/>
                </p:nvGrpSpPr>
                <p:grpSpPr>
                  <a:xfrm>
                    <a:off x="3467708" y="1520788"/>
                    <a:ext cx="1584176" cy="1584176"/>
                    <a:chOff x="1087230" y="1262720"/>
                    <a:chExt cx="3600400" cy="3600400"/>
                  </a:xfrm>
                </p:grpSpPr>
                <p:sp>
                  <p:nvSpPr>
                    <p:cNvPr id="4" name="矩形 3">
                      <a:extLst>
                        <a:ext uri="{FF2B5EF4-FFF2-40B4-BE49-F238E27FC236}">
                          <a16:creationId xmlns:a16="http://schemas.microsoft.com/office/drawing/2014/main" id="{2D224570-17F9-7A45-89A7-D811653D7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230" y="1262720"/>
                      <a:ext cx="3600400" cy="3600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grpSp>
                  <p:nvGrpSpPr>
                    <p:cNvPr id="6" name="组合 5">
                      <a:extLst>
                        <a:ext uri="{FF2B5EF4-FFF2-40B4-BE49-F238E27FC236}">
                          <a16:creationId xmlns:a16="http://schemas.microsoft.com/office/drawing/2014/main" id="{CA42D45D-6274-3DDF-DCEE-6ED66338CD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33472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205" name="矩形 204">
                        <a:extLst>
                          <a:ext uri="{FF2B5EF4-FFF2-40B4-BE49-F238E27FC236}">
                            <a16:creationId xmlns:a16="http://schemas.microsoft.com/office/drawing/2014/main" id="{095130D9-EBA4-8798-EF4D-BC373F550D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6" name="矩形 205">
                        <a:extLst>
                          <a:ext uri="{FF2B5EF4-FFF2-40B4-BE49-F238E27FC236}">
                            <a16:creationId xmlns:a16="http://schemas.microsoft.com/office/drawing/2014/main" id="{F503DF1C-1AD1-4A8D-D555-AB267E0CC9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7" name="矩形 206">
                        <a:extLst>
                          <a:ext uri="{FF2B5EF4-FFF2-40B4-BE49-F238E27FC236}">
                            <a16:creationId xmlns:a16="http://schemas.microsoft.com/office/drawing/2014/main" id="{296CEDAB-EBE7-0C19-AE75-9638099190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8" name="矩形 207">
                        <a:extLst>
                          <a:ext uri="{FF2B5EF4-FFF2-40B4-BE49-F238E27FC236}">
                            <a16:creationId xmlns:a16="http://schemas.microsoft.com/office/drawing/2014/main" id="{6137FBBE-C4AF-FDBA-6FF4-FB08B30123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11" name="矩形 210">
                        <a:extLst>
                          <a:ext uri="{FF2B5EF4-FFF2-40B4-BE49-F238E27FC236}">
                            <a16:creationId xmlns:a16="http://schemas.microsoft.com/office/drawing/2014/main" id="{AA9BF23D-743A-E78B-BA8A-676C795822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12" name="矩形 211">
                        <a:extLst>
                          <a:ext uri="{FF2B5EF4-FFF2-40B4-BE49-F238E27FC236}">
                            <a16:creationId xmlns:a16="http://schemas.microsoft.com/office/drawing/2014/main" id="{C0D87831-D788-7F08-6A54-3DF2EBEC54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14" name="矩形 213">
                        <a:extLst>
                          <a:ext uri="{FF2B5EF4-FFF2-40B4-BE49-F238E27FC236}">
                            <a16:creationId xmlns:a16="http://schemas.microsoft.com/office/drawing/2014/main" id="{8BE9CFAD-9298-B078-B4E7-2A3D867FAA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16" name="矩形 215">
                        <a:extLst>
                          <a:ext uri="{FF2B5EF4-FFF2-40B4-BE49-F238E27FC236}">
                            <a16:creationId xmlns:a16="http://schemas.microsoft.com/office/drawing/2014/main" id="{9F2B81F0-4F8E-4A7A-98D6-CA7E9F0049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8" name="组合 7">
                      <a:extLst>
                        <a:ext uri="{FF2B5EF4-FFF2-40B4-BE49-F238E27FC236}">
                          <a16:creationId xmlns:a16="http://schemas.microsoft.com/office/drawing/2014/main" id="{46E7FC9F-F6EE-603D-AC30-06ADBF53A9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215342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197" name="矩形 196">
                        <a:extLst>
                          <a:ext uri="{FF2B5EF4-FFF2-40B4-BE49-F238E27FC236}">
                            <a16:creationId xmlns:a16="http://schemas.microsoft.com/office/drawing/2014/main" id="{170A1BE4-04DF-DB69-5AAC-AD7229CD02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8" name="矩形 197">
                        <a:extLst>
                          <a:ext uri="{FF2B5EF4-FFF2-40B4-BE49-F238E27FC236}">
                            <a16:creationId xmlns:a16="http://schemas.microsoft.com/office/drawing/2014/main" id="{0607B2D5-0128-9CA7-30C8-3F02303F88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9" name="矩形 198">
                        <a:extLst>
                          <a:ext uri="{FF2B5EF4-FFF2-40B4-BE49-F238E27FC236}">
                            <a16:creationId xmlns:a16="http://schemas.microsoft.com/office/drawing/2014/main" id="{DDABB1E2-CB33-D57A-FD9C-E185426AA7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0" name="矩形 199">
                        <a:extLst>
                          <a:ext uri="{FF2B5EF4-FFF2-40B4-BE49-F238E27FC236}">
                            <a16:creationId xmlns:a16="http://schemas.microsoft.com/office/drawing/2014/main" id="{1FC833E3-1CA9-43F8-9195-F86BF9CF4E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1" name="矩形 200">
                        <a:extLst>
                          <a:ext uri="{FF2B5EF4-FFF2-40B4-BE49-F238E27FC236}">
                            <a16:creationId xmlns:a16="http://schemas.microsoft.com/office/drawing/2014/main" id="{38ABE531-F710-9B74-9693-EBCFCCDF71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2" name="矩形 201">
                        <a:extLst>
                          <a:ext uri="{FF2B5EF4-FFF2-40B4-BE49-F238E27FC236}">
                            <a16:creationId xmlns:a16="http://schemas.microsoft.com/office/drawing/2014/main" id="{09652DFD-A7B6-064C-19A9-B2407360EA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3" name="矩形 202">
                        <a:extLst>
                          <a:ext uri="{FF2B5EF4-FFF2-40B4-BE49-F238E27FC236}">
                            <a16:creationId xmlns:a16="http://schemas.microsoft.com/office/drawing/2014/main" id="{A581AEA1-FBAA-84AB-8C5C-5AE86E9864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4" name="矩形 203">
                        <a:extLst>
                          <a:ext uri="{FF2B5EF4-FFF2-40B4-BE49-F238E27FC236}">
                            <a16:creationId xmlns:a16="http://schemas.microsoft.com/office/drawing/2014/main" id="{3C5291C6-A404-35D2-51E3-31DFB928AE2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F4327C58-6347-F0B2-5137-DA10EFC547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775035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59" name="矩形 58">
                        <a:extLst>
                          <a:ext uri="{FF2B5EF4-FFF2-40B4-BE49-F238E27FC236}">
                            <a16:creationId xmlns:a16="http://schemas.microsoft.com/office/drawing/2014/main" id="{84C2A0FD-71B7-708C-4FB5-AAB0CD32F20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4DE5D671-DDBD-505A-8A29-056A2FD8B9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63" name="矩形 62">
                        <a:extLst>
                          <a:ext uri="{FF2B5EF4-FFF2-40B4-BE49-F238E27FC236}">
                            <a16:creationId xmlns:a16="http://schemas.microsoft.com/office/drawing/2014/main" id="{C30D5F26-559E-D575-7E9D-51709C56A9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2" name="矩形 191">
                        <a:extLst>
                          <a:ext uri="{FF2B5EF4-FFF2-40B4-BE49-F238E27FC236}">
                            <a16:creationId xmlns:a16="http://schemas.microsoft.com/office/drawing/2014/main" id="{DA94009B-D320-0699-56CE-ECA394825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3" name="矩形 192">
                        <a:extLst>
                          <a:ext uri="{FF2B5EF4-FFF2-40B4-BE49-F238E27FC236}">
                            <a16:creationId xmlns:a16="http://schemas.microsoft.com/office/drawing/2014/main" id="{748475FC-E2BB-0655-4168-C81495DD0E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4" name="矩形 193">
                        <a:extLst>
                          <a:ext uri="{FF2B5EF4-FFF2-40B4-BE49-F238E27FC236}">
                            <a16:creationId xmlns:a16="http://schemas.microsoft.com/office/drawing/2014/main" id="{980EBB7F-2F7A-8492-90D1-278C619490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5" name="矩形 194">
                        <a:extLst>
                          <a:ext uri="{FF2B5EF4-FFF2-40B4-BE49-F238E27FC236}">
                            <a16:creationId xmlns:a16="http://schemas.microsoft.com/office/drawing/2014/main" id="{55BABBEF-49BD-1C79-8BCC-06EC3EC696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96" name="矩形 195">
                        <a:extLst>
                          <a:ext uri="{FF2B5EF4-FFF2-40B4-BE49-F238E27FC236}">
                            <a16:creationId xmlns:a16="http://schemas.microsoft.com/office/drawing/2014/main" id="{811032A2-22DE-1863-B3F3-87F3DD687E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1" name="组合 10">
                      <a:extLst>
                        <a:ext uri="{FF2B5EF4-FFF2-40B4-BE49-F238E27FC236}">
                          <a16:creationId xmlns:a16="http://schemas.microsoft.com/office/drawing/2014/main" id="{F37FDC8A-D318-08FE-8BFA-595219997F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976570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9" name="矩形 48">
                        <a:extLst>
                          <a:ext uri="{FF2B5EF4-FFF2-40B4-BE49-F238E27FC236}">
                            <a16:creationId xmlns:a16="http://schemas.microsoft.com/office/drawing/2014/main" id="{6DA3A41D-143E-DEB1-37D5-DBED637FB0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0" name="矩形 49">
                        <a:extLst>
                          <a:ext uri="{FF2B5EF4-FFF2-40B4-BE49-F238E27FC236}">
                            <a16:creationId xmlns:a16="http://schemas.microsoft.com/office/drawing/2014/main" id="{7A71447E-3555-4051-EAED-CDE1B6960F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1" name="矩形 50">
                        <a:extLst>
                          <a:ext uri="{FF2B5EF4-FFF2-40B4-BE49-F238E27FC236}">
                            <a16:creationId xmlns:a16="http://schemas.microsoft.com/office/drawing/2014/main" id="{79F1E42C-46B3-3CC7-64A3-4E8666A682C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3" name="矩形 52">
                        <a:extLst>
                          <a:ext uri="{FF2B5EF4-FFF2-40B4-BE49-F238E27FC236}">
                            <a16:creationId xmlns:a16="http://schemas.microsoft.com/office/drawing/2014/main" id="{7C83729F-DDF7-9F42-4C53-02D0C95485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4" name="矩形 53">
                        <a:extLst>
                          <a:ext uri="{FF2B5EF4-FFF2-40B4-BE49-F238E27FC236}">
                            <a16:creationId xmlns:a16="http://schemas.microsoft.com/office/drawing/2014/main" id="{4B371461-04EE-4B9F-7C3C-10A5284EF67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5" name="矩形 54">
                        <a:extLst>
                          <a:ext uri="{FF2B5EF4-FFF2-40B4-BE49-F238E27FC236}">
                            <a16:creationId xmlns:a16="http://schemas.microsoft.com/office/drawing/2014/main" id="{FC27F9FE-F89D-7296-41C6-A237955C02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7" name="矩形 56">
                        <a:extLst>
                          <a:ext uri="{FF2B5EF4-FFF2-40B4-BE49-F238E27FC236}">
                            <a16:creationId xmlns:a16="http://schemas.microsoft.com/office/drawing/2014/main" id="{609333AA-72B3-0EF0-CBC9-BC5BBD3CD7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58" name="矩形 57">
                        <a:extLst>
                          <a:ext uri="{FF2B5EF4-FFF2-40B4-BE49-F238E27FC236}">
                            <a16:creationId xmlns:a16="http://schemas.microsoft.com/office/drawing/2014/main" id="{015DEDA8-17ED-78F7-D66B-A467A6E174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2" name="组合 11">
                      <a:extLst>
                        <a:ext uri="{FF2B5EF4-FFF2-40B4-BE49-F238E27FC236}">
                          <a16:creationId xmlns:a16="http://schemas.microsoft.com/office/drawing/2014/main" id="{650BE1B0-506B-CA75-41B5-DA80DF66EB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655649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1" name="矩形 40">
                        <a:extLst>
                          <a:ext uri="{FF2B5EF4-FFF2-40B4-BE49-F238E27FC236}">
                            <a16:creationId xmlns:a16="http://schemas.microsoft.com/office/drawing/2014/main" id="{416374ED-E69A-3818-6C02-8EDF8BCC7C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2" name="矩形 41">
                        <a:extLst>
                          <a:ext uri="{FF2B5EF4-FFF2-40B4-BE49-F238E27FC236}">
                            <a16:creationId xmlns:a16="http://schemas.microsoft.com/office/drawing/2014/main" id="{D50CF007-B44C-F7F6-F52E-B024F8C7E5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" name="矩形 42">
                        <a:extLst>
                          <a:ext uri="{FF2B5EF4-FFF2-40B4-BE49-F238E27FC236}">
                            <a16:creationId xmlns:a16="http://schemas.microsoft.com/office/drawing/2014/main" id="{1BC7D3F7-A5FB-66AA-0DE8-C6B47DBF90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" name="矩形 43">
                        <a:extLst>
                          <a:ext uri="{FF2B5EF4-FFF2-40B4-BE49-F238E27FC236}">
                            <a16:creationId xmlns:a16="http://schemas.microsoft.com/office/drawing/2014/main" id="{C9C273E4-4B28-362B-3E97-A7E4B1A73E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" name="矩形 44">
                        <a:extLst>
                          <a:ext uri="{FF2B5EF4-FFF2-40B4-BE49-F238E27FC236}">
                            <a16:creationId xmlns:a16="http://schemas.microsoft.com/office/drawing/2014/main" id="{1FB5D5DA-4996-6980-21DE-66560A335A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" name="矩形 45">
                        <a:extLst>
                          <a:ext uri="{FF2B5EF4-FFF2-40B4-BE49-F238E27FC236}">
                            <a16:creationId xmlns:a16="http://schemas.microsoft.com/office/drawing/2014/main" id="{8575B936-1557-8CD0-F775-EDA3924B6B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" name="矩形 46">
                        <a:extLst>
                          <a:ext uri="{FF2B5EF4-FFF2-40B4-BE49-F238E27FC236}">
                            <a16:creationId xmlns:a16="http://schemas.microsoft.com/office/drawing/2014/main" id="{47ADAD41-D292-5932-AB4D-9320ED0590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" name="矩形 47">
                        <a:extLst>
                          <a:ext uri="{FF2B5EF4-FFF2-40B4-BE49-F238E27FC236}">
                            <a16:creationId xmlns:a16="http://schemas.microsoft.com/office/drawing/2014/main" id="{CDEAD58E-90CB-F3E0-A852-CE384B1D10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3" name="组合 12">
                      <a:extLst>
                        <a:ext uri="{FF2B5EF4-FFF2-40B4-BE49-F238E27FC236}">
                          <a16:creationId xmlns:a16="http://schemas.microsoft.com/office/drawing/2014/main" id="{9942E622-2185-0933-FF70-EA38FA4C37F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095956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33" name="矩形 32">
                        <a:extLst>
                          <a:ext uri="{FF2B5EF4-FFF2-40B4-BE49-F238E27FC236}">
                            <a16:creationId xmlns:a16="http://schemas.microsoft.com/office/drawing/2014/main" id="{DEE56FC7-68F8-0A4E-0738-FCEED616E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4" name="矩形 33">
                        <a:extLst>
                          <a:ext uri="{FF2B5EF4-FFF2-40B4-BE49-F238E27FC236}">
                            <a16:creationId xmlns:a16="http://schemas.microsoft.com/office/drawing/2014/main" id="{B23028F0-B4F2-DF28-EDC7-36E43F460D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5" name="矩形 34">
                        <a:extLst>
                          <a:ext uri="{FF2B5EF4-FFF2-40B4-BE49-F238E27FC236}">
                            <a16:creationId xmlns:a16="http://schemas.microsoft.com/office/drawing/2014/main" id="{0EE5EA45-28D9-7A4C-3A7C-8F635EEB1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6" name="矩形 35">
                        <a:extLst>
                          <a:ext uri="{FF2B5EF4-FFF2-40B4-BE49-F238E27FC236}">
                            <a16:creationId xmlns:a16="http://schemas.microsoft.com/office/drawing/2014/main" id="{4D21C425-E75D-EEB9-CCC2-DCA5ECB35D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7" name="矩形 36">
                        <a:extLst>
                          <a:ext uri="{FF2B5EF4-FFF2-40B4-BE49-F238E27FC236}">
                            <a16:creationId xmlns:a16="http://schemas.microsoft.com/office/drawing/2014/main" id="{A4695446-E7E2-194D-D66C-CA25603CEC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8" name="矩形 37">
                        <a:extLst>
                          <a:ext uri="{FF2B5EF4-FFF2-40B4-BE49-F238E27FC236}">
                            <a16:creationId xmlns:a16="http://schemas.microsoft.com/office/drawing/2014/main" id="{30371ABE-01FB-7C27-BA15-193CD859BA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9" name="矩形 38">
                        <a:extLst>
                          <a:ext uri="{FF2B5EF4-FFF2-40B4-BE49-F238E27FC236}">
                            <a16:creationId xmlns:a16="http://schemas.microsoft.com/office/drawing/2014/main" id="{EF0B0353-7390-A6FF-9007-288FEE6F5B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0" name="矩形 39">
                        <a:extLst>
                          <a:ext uri="{FF2B5EF4-FFF2-40B4-BE49-F238E27FC236}">
                            <a16:creationId xmlns:a16="http://schemas.microsoft.com/office/drawing/2014/main" id="{1B7F76FA-C910-C41C-D216-403A679DDB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4" name="组合 13">
                      <a:extLst>
                        <a:ext uri="{FF2B5EF4-FFF2-40B4-BE49-F238E27FC236}">
                          <a16:creationId xmlns:a16="http://schemas.microsoft.com/office/drawing/2014/main" id="{4BD6CA88-A81F-BC63-820C-D2817ECBD5B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536263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25" name="矩形 24">
                        <a:extLst>
                          <a:ext uri="{FF2B5EF4-FFF2-40B4-BE49-F238E27FC236}">
                            <a16:creationId xmlns:a16="http://schemas.microsoft.com/office/drawing/2014/main" id="{688314A1-EBEB-8C55-D5C8-A88400CA9C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6" name="矩形 25">
                        <a:extLst>
                          <a:ext uri="{FF2B5EF4-FFF2-40B4-BE49-F238E27FC236}">
                            <a16:creationId xmlns:a16="http://schemas.microsoft.com/office/drawing/2014/main" id="{15CCBD16-F8CD-21C3-C4AC-E0A1962240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7" name="矩形 26">
                        <a:extLst>
                          <a:ext uri="{FF2B5EF4-FFF2-40B4-BE49-F238E27FC236}">
                            <a16:creationId xmlns:a16="http://schemas.microsoft.com/office/drawing/2014/main" id="{3291FAAE-BD2A-AAB7-5215-6C45C58D030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8" name="矩形 27">
                        <a:extLst>
                          <a:ext uri="{FF2B5EF4-FFF2-40B4-BE49-F238E27FC236}">
                            <a16:creationId xmlns:a16="http://schemas.microsoft.com/office/drawing/2014/main" id="{6A1FE213-222F-5417-0B52-FAE6422835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9" name="矩形 28">
                        <a:extLst>
                          <a:ext uri="{FF2B5EF4-FFF2-40B4-BE49-F238E27FC236}">
                            <a16:creationId xmlns:a16="http://schemas.microsoft.com/office/drawing/2014/main" id="{860D4181-AF10-FDCD-1A03-EAC2D9DA38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0" name="矩形 29">
                        <a:extLst>
                          <a:ext uri="{FF2B5EF4-FFF2-40B4-BE49-F238E27FC236}">
                            <a16:creationId xmlns:a16="http://schemas.microsoft.com/office/drawing/2014/main" id="{E0E0C628-B45F-3589-0950-A460862C2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1" name="矩形 30">
                        <a:extLst>
                          <a:ext uri="{FF2B5EF4-FFF2-40B4-BE49-F238E27FC236}">
                            <a16:creationId xmlns:a16="http://schemas.microsoft.com/office/drawing/2014/main" id="{E094B866-3CA8-F297-E827-24280672A5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32" name="矩形 31">
                        <a:extLst>
                          <a:ext uri="{FF2B5EF4-FFF2-40B4-BE49-F238E27FC236}">
                            <a16:creationId xmlns:a16="http://schemas.microsoft.com/office/drawing/2014/main" id="{67252D37-E201-0AFB-3EB3-0D14E1DFDF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15" name="组合 14">
                      <a:extLst>
                        <a:ext uri="{FF2B5EF4-FFF2-40B4-BE49-F238E27FC236}">
                          <a16:creationId xmlns:a16="http://schemas.microsoft.com/office/drawing/2014/main" id="{3A457989-CEA4-8561-60F4-04ADC3BBCBA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441687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16" name="矩形 15">
                        <a:extLst>
                          <a:ext uri="{FF2B5EF4-FFF2-40B4-BE49-F238E27FC236}">
                            <a16:creationId xmlns:a16="http://schemas.microsoft.com/office/drawing/2014/main" id="{8450585E-CCE4-0394-0DC2-3450F2AFF6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7" name="矩形 16">
                        <a:extLst>
                          <a:ext uri="{FF2B5EF4-FFF2-40B4-BE49-F238E27FC236}">
                            <a16:creationId xmlns:a16="http://schemas.microsoft.com/office/drawing/2014/main" id="{B2898A70-98F3-7BE2-6F31-D075D06304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18" name="矩形 17">
                        <a:extLst>
                          <a:ext uri="{FF2B5EF4-FFF2-40B4-BE49-F238E27FC236}">
                            <a16:creationId xmlns:a16="http://schemas.microsoft.com/office/drawing/2014/main" id="{664340AC-D715-BE97-0CDE-195B302A6D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0" name="矩形 19">
                        <a:extLst>
                          <a:ext uri="{FF2B5EF4-FFF2-40B4-BE49-F238E27FC236}">
                            <a16:creationId xmlns:a16="http://schemas.microsoft.com/office/drawing/2014/main" id="{E8B3C8AE-48BD-4301-FAEF-CC6C7732D6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1" name="矩形 20">
                        <a:extLst>
                          <a:ext uri="{FF2B5EF4-FFF2-40B4-BE49-F238E27FC236}">
                            <a16:creationId xmlns:a16="http://schemas.microsoft.com/office/drawing/2014/main" id="{26313EF8-5BD4-329B-730F-8C3BC5F7CA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2" name="矩形 21">
                        <a:extLst>
                          <a:ext uri="{FF2B5EF4-FFF2-40B4-BE49-F238E27FC236}">
                            <a16:creationId xmlns:a16="http://schemas.microsoft.com/office/drawing/2014/main" id="{CBBBC075-F0DD-5744-706B-491CC45020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3" name="矩形 22">
                        <a:extLst>
                          <a:ext uri="{FF2B5EF4-FFF2-40B4-BE49-F238E27FC236}">
                            <a16:creationId xmlns:a16="http://schemas.microsoft.com/office/drawing/2014/main" id="{F3E8AAA7-0D97-0C96-B39A-6CD78BEB87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24" name="矩形 23">
                        <a:extLst>
                          <a:ext uri="{FF2B5EF4-FFF2-40B4-BE49-F238E27FC236}">
                            <a16:creationId xmlns:a16="http://schemas.microsoft.com/office/drawing/2014/main" id="{4A0D63F2-D0ED-6E96-D05A-D7D348DAB5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</p:grpSp>
              <p:pic>
                <p:nvPicPr>
                  <p:cNvPr id="219" name="图形 218" descr="智能手机">
                    <a:extLst>
                      <a:ext uri="{FF2B5EF4-FFF2-40B4-BE49-F238E27FC236}">
                        <a16:creationId xmlns:a16="http://schemas.microsoft.com/office/drawing/2014/main" id="{27AC41B0-4885-9152-70C0-7DC48873002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6199" y="3011614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221" name="椭圆 220">
                    <a:extLst>
                      <a:ext uri="{FF2B5EF4-FFF2-40B4-BE49-F238E27FC236}">
                        <a16:creationId xmlns:a16="http://schemas.microsoft.com/office/drawing/2014/main" id="{7460E2CE-31A3-808F-2BB3-4B5149AA0493}"/>
                      </a:ext>
                    </a:extLst>
                  </p:cNvPr>
                  <p:cNvSpPr/>
                  <p:nvPr/>
                </p:nvSpPr>
                <p:spPr>
                  <a:xfrm rot="19914110">
                    <a:off x="2556978" y="2642188"/>
                    <a:ext cx="1795128" cy="240460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24" name="椭圆 223">
                    <a:extLst>
                      <a:ext uri="{FF2B5EF4-FFF2-40B4-BE49-F238E27FC236}">
                        <a16:creationId xmlns:a16="http://schemas.microsoft.com/office/drawing/2014/main" id="{BE14EE3E-7AB4-4F80-6192-622ADA8FA83D}"/>
                      </a:ext>
                    </a:extLst>
                  </p:cNvPr>
                  <p:cNvSpPr/>
                  <p:nvPr/>
                </p:nvSpPr>
                <p:spPr>
                  <a:xfrm rot="1252185">
                    <a:off x="4243740" y="2545484"/>
                    <a:ext cx="1795128" cy="240460"/>
                  </a:xfrm>
                  <a:prstGeom prst="ellipse">
                    <a:avLst/>
                  </a:prstGeom>
                  <a:solidFill>
                    <a:srgbClr val="FF6868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961FD047-31DD-345B-DD0A-AF9ADF07AADB}"/>
                      </a:ext>
                    </a:extLst>
                  </p:cNvPr>
                  <p:cNvSpPr/>
                  <p:nvPr/>
                </p:nvSpPr>
                <p:spPr>
                  <a:xfrm rot="2177766">
                    <a:off x="4151828" y="2741611"/>
                    <a:ext cx="1795128" cy="240460"/>
                  </a:xfrm>
                  <a:prstGeom prst="ellipse">
                    <a:avLst/>
                  </a:prstGeom>
                  <a:solidFill>
                    <a:srgbClr val="FF6868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pic>
                <p:nvPicPr>
                  <p:cNvPr id="227" name="图形 226" descr="智能手机">
                    <a:extLst>
                      <a:ext uri="{FF2B5EF4-FFF2-40B4-BE49-F238E27FC236}">
                        <a16:creationId xmlns:a16="http://schemas.microsoft.com/office/drawing/2014/main" id="{B16ADA40-148D-174A-0041-CFA591D61E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3211" y="3388320"/>
                    <a:ext cx="279602" cy="279602"/>
                  </a:xfrm>
                  <a:prstGeom prst="rect">
                    <a:avLst/>
                  </a:prstGeom>
                </p:spPr>
              </p:pic>
              <p:pic>
                <p:nvPicPr>
                  <p:cNvPr id="229" name="图形 228" descr="智能手机">
                    <a:extLst>
                      <a:ext uri="{FF2B5EF4-FFF2-40B4-BE49-F238E27FC236}">
                        <a16:creationId xmlns:a16="http://schemas.microsoft.com/office/drawing/2014/main" id="{0CBDD338-F2F8-E814-2934-E5FC9C8AE0E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690" y="3757020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230" name="椭圆 229">
                    <a:extLst>
                      <a:ext uri="{FF2B5EF4-FFF2-40B4-BE49-F238E27FC236}">
                        <a16:creationId xmlns:a16="http://schemas.microsoft.com/office/drawing/2014/main" id="{D7D2B797-C3BF-C7F7-5E37-A703556966E2}"/>
                      </a:ext>
                    </a:extLst>
                  </p:cNvPr>
                  <p:cNvSpPr/>
                  <p:nvPr/>
                </p:nvSpPr>
                <p:spPr>
                  <a:xfrm rot="3001771">
                    <a:off x="3987078" y="2904483"/>
                    <a:ext cx="1795128" cy="240460"/>
                  </a:xfrm>
                  <a:prstGeom prst="ellipse">
                    <a:avLst/>
                  </a:prstGeom>
                  <a:solidFill>
                    <a:srgbClr val="FF6868">
                      <a:alpha val="8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34" name="立方体 233">
                    <a:extLst>
                      <a:ext uri="{FF2B5EF4-FFF2-40B4-BE49-F238E27FC236}">
                        <a16:creationId xmlns:a16="http://schemas.microsoft.com/office/drawing/2014/main" id="{B2019AE0-B741-0518-1026-91971176CC30}"/>
                      </a:ext>
                    </a:extLst>
                  </p:cNvPr>
                  <p:cNvSpPr/>
                  <p:nvPr/>
                </p:nvSpPr>
                <p:spPr>
                  <a:xfrm>
                    <a:off x="3774215" y="3219842"/>
                    <a:ext cx="543740" cy="983052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5CE47E6-768B-549F-2A2B-ABFABAE484FE}"/>
                      </a:ext>
                    </a:extLst>
                  </p:cNvPr>
                  <p:cNvSpPr/>
                  <p:nvPr/>
                </p:nvSpPr>
                <p:spPr>
                  <a:xfrm rot="1442743">
                    <a:off x="2613141" y="3324284"/>
                    <a:ext cx="1229485" cy="195013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49" name="文本框 248">
                    <a:extLst>
                      <a:ext uri="{FF2B5EF4-FFF2-40B4-BE49-F238E27FC236}">
                        <a16:creationId xmlns:a16="http://schemas.microsoft.com/office/drawing/2014/main" id="{6D5547E5-63A2-1F7D-B4C1-76B956513B4A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290" y="3451168"/>
                    <a:ext cx="737221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move</a:t>
                    </a:r>
                    <a:endParaRPr lang="zh-CN" altLang="en-US" sz="135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8" name="任意多边形: 形状 257">
                    <a:extLst>
                      <a:ext uri="{FF2B5EF4-FFF2-40B4-BE49-F238E27FC236}">
                        <a16:creationId xmlns:a16="http://schemas.microsoft.com/office/drawing/2014/main" id="{4271266A-65C0-B171-E7F4-8681757F417F}"/>
                      </a:ext>
                    </a:extLst>
                  </p:cNvPr>
                  <p:cNvSpPr/>
                  <p:nvPr/>
                </p:nvSpPr>
                <p:spPr>
                  <a:xfrm>
                    <a:off x="5511799" y="2747246"/>
                    <a:ext cx="660383" cy="1265954"/>
                  </a:xfrm>
                  <a:custGeom>
                    <a:avLst/>
                    <a:gdLst>
                      <a:gd name="connsiteX0" fmla="*/ 584200 w 584200"/>
                      <a:gd name="connsiteY0" fmla="*/ 0 h 742950"/>
                      <a:gd name="connsiteX1" fmla="*/ 381000 w 584200"/>
                      <a:gd name="connsiteY1" fmla="*/ 393700 h 742950"/>
                      <a:gd name="connsiteX2" fmla="*/ 0 w 584200"/>
                      <a:gd name="connsiteY2" fmla="*/ 742950 h 742950"/>
                      <a:gd name="connsiteX0" fmla="*/ 584200 w 584200"/>
                      <a:gd name="connsiteY0" fmla="*/ 0 h 742950"/>
                      <a:gd name="connsiteX1" fmla="*/ 403470 w 584200"/>
                      <a:gd name="connsiteY1" fmla="*/ 423513 h 742950"/>
                      <a:gd name="connsiteX2" fmla="*/ 0 w 584200"/>
                      <a:gd name="connsiteY2" fmla="*/ 742950 h 742950"/>
                      <a:gd name="connsiteX0" fmla="*/ 584200 w 584200"/>
                      <a:gd name="connsiteY0" fmla="*/ 0 h 742950"/>
                      <a:gd name="connsiteX1" fmla="*/ 442792 w 584200"/>
                      <a:gd name="connsiteY1" fmla="*/ 430966 h 742950"/>
                      <a:gd name="connsiteX2" fmla="*/ 0 w 584200"/>
                      <a:gd name="connsiteY2" fmla="*/ 742950 h 74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4200" h="742950">
                        <a:moveTo>
                          <a:pt x="584200" y="0"/>
                        </a:moveTo>
                        <a:cubicBezTo>
                          <a:pt x="531283" y="134937"/>
                          <a:pt x="540159" y="307141"/>
                          <a:pt x="442792" y="430966"/>
                        </a:cubicBezTo>
                        <a:cubicBezTo>
                          <a:pt x="345425" y="554791"/>
                          <a:pt x="141816" y="630237"/>
                          <a:pt x="0" y="742950"/>
                        </a:cubicBezTo>
                      </a:path>
                    </a:pathLst>
                  </a:custGeom>
                  <a:ln>
                    <a:solidFill>
                      <a:srgbClr val="7030A0"/>
                    </a:solidFill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  <p:sp>
                <p:nvSpPr>
                  <p:cNvPr id="259" name="文本框 258">
                    <a:extLst>
                      <a:ext uri="{FF2B5EF4-FFF2-40B4-BE49-F238E27FC236}">
                        <a16:creationId xmlns:a16="http://schemas.microsoft.com/office/drawing/2014/main" id="{C4A9E08F-BD4B-F8B9-8CB2-628FC6F66CE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447" y="3603510"/>
                    <a:ext cx="1016860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obstruct</a:t>
                    </a:r>
                    <a:endParaRPr lang="zh-CN" altLang="en-US" sz="135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400" name="椭圆 399">
                  <a:extLst>
                    <a:ext uri="{FF2B5EF4-FFF2-40B4-BE49-F238E27FC236}">
                      <a16:creationId xmlns:a16="http://schemas.microsoft.com/office/drawing/2014/main" id="{D070EA66-8571-1D55-C9DD-B27DFC219EE0}"/>
                    </a:ext>
                  </a:extLst>
                </p:cNvPr>
                <p:cNvSpPr/>
                <p:nvPr/>
              </p:nvSpPr>
              <p:spPr>
                <a:xfrm rot="464451">
                  <a:off x="2916274" y="1604915"/>
                  <a:ext cx="1795128" cy="240460"/>
                </a:xfrm>
                <a:prstGeom prst="ellipse">
                  <a:avLst/>
                </a:prstGeom>
                <a:solidFill>
                  <a:srgbClr val="FF6868">
                    <a:alpha val="2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pic>
              <p:nvPicPr>
                <p:cNvPr id="401" name="图形 400" descr="智能手机">
                  <a:extLst>
                    <a:ext uri="{FF2B5EF4-FFF2-40B4-BE49-F238E27FC236}">
                      <a16:creationId xmlns:a16="http://schemas.microsoft.com/office/drawing/2014/main" id="{BF8F1F31-BD5F-8F91-E7D2-616AFA6C21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037" y="1752604"/>
                  <a:ext cx="279602" cy="279602"/>
                </a:xfrm>
                <a:prstGeom prst="rect">
                  <a:avLst/>
                </a:prstGeom>
              </p:spPr>
            </p:pic>
          </p:grpSp>
          <p:grpSp>
            <p:nvGrpSpPr>
              <p:cNvPr id="403" name="组合 402">
                <a:extLst>
                  <a:ext uri="{FF2B5EF4-FFF2-40B4-BE49-F238E27FC236}">
                    <a16:creationId xmlns:a16="http://schemas.microsoft.com/office/drawing/2014/main" id="{F50BCDF6-FA4E-32F5-A24F-32DB0DE5A6EF}"/>
                  </a:ext>
                </a:extLst>
              </p:cNvPr>
              <p:cNvGrpSpPr/>
              <p:nvPr/>
            </p:nvGrpSpPr>
            <p:grpSpPr>
              <a:xfrm>
                <a:off x="1763680" y="3496166"/>
                <a:ext cx="4368783" cy="2781001"/>
                <a:chOff x="947428" y="764704"/>
                <a:chExt cx="4368783" cy="2781001"/>
              </a:xfrm>
            </p:grpSpPr>
            <p:grpSp>
              <p:nvGrpSpPr>
                <p:cNvPr id="404" name="组合 403">
                  <a:extLst>
                    <a:ext uri="{FF2B5EF4-FFF2-40B4-BE49-F238E27FC236}">
                      <a16:creationId xmlns:a16="http://schemas.microsoft.com/office/drawing/2014/main" id="{26BF38CD-277E-2ABD-D9D3-BCFF53ED4835}"/>
                    </a:ext>
                  </a:extLst>
                </p:cNvPr>
                <p:cNvGrpSpPr/>
                <p:nvPr/>
              </p:nvGrpSpPr>
              <p:grpSpPr>
                <a:xfrm>
                  <a:off x="947428" y="764704"/>
                  <a:ext cx="4368783" cy="2781001"/>
                  <a:chOff x="2322728" y="1520788"/>
                  <a:chExt cx="4368783" cy="2781001"/>
                </a:xfrm>
              </p:grpSpPr>
              <p:grpSp>
                <p:nvGrpSpPr>
                  <p:cNvPr id="407" name="组合 406">
                    <a:extLst>
                      <a:ext uri="{FF2B5EF4-FFF2-40B4-BE49-F238E27FC236}">
                        <a16:creationId xmlns:a16="http://schemas.microsoft.com/office/drawing/2014/main" id="{7EE3337D-A74D-4D86-2585-9C716ECE2AB3}"/>
                      </a:ext>
                    </a:extLst>
                  </p:cNvPr>
                  <p:cNvGrpSpPr/>
                  <p:nvPr/>
                </p:nvGrpSpPr>
                <p:grpSpPr>
                  <a:xfrm>
                    <a:off x="2322728" y="3000790"/>
                    <a:ext cx="628875" cy="1300999"/>
                    <a:chOff x="2614836" y="733574"/>
                    <a:chExt cx="1879575" cy="3888413"/>
                  </a:xfrm>
                </p:grpSpPr>
                <p:cxnSp>
                  <p:nvCxnSpPr>
                    <p:cNvPr id="494" name="直接连接符 493">
                      <a:extLst>
                        <a:ext uri="{FF2B5EF4-FFF2-40B4-BE49-F238E27FC236}">
                          <a16:creationId xmlns:a16="http://schemas.microsoft.com/office/drawing/2014/main" id="{CDA0E39B-0B5A-33BD-0136-9EF8F88544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2383452"/>
                      <a:ext cx="0" cy="188593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5" name="直接连接符 494">
                      <a:extLst>
                        <a:ext uri="{FF2B5EF4-FFF2-40B4-BE49-F238E27FC236}">
                          <a16:creationId xmlns:a16="http://schemas.microsoft.com/office/drawing/2014/main" id="{04965CFC-1C9A-83F1-5C07-64A7CEC5E1E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847559" y="2317731"/>
                      <a:ext cx="694761" cy="230425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6" name="直接连接符 495">
                      <a:extLst>
                        <a:ext uri="{FF2B5EF4-FFF2-40B4-BE49-F238E27FC236}">
                          <a16:creationId xmlns:a16="http://schemas.microsoft.com/office/drawing/2014/main" id="{39425176-BC7A-21F1-0373-206A34AAF9B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20" y="2332971"/>
                      <a:ext cx="727960" cy="2289016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7" name="直接连接符 496">
                      <a:extLst>
                        <a:ext uri="{FF2B5EF4-FFF2-40B4-BE49-F238E27FC236}">
                          <a16:creationId xmlns:a16="http://schemas.microsoft.com/office/drawing/2014/main" id="{A15D3210-DE25-7967-5B0A-E24E9A90284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362300" y="2862291"/>
                      <a:ext cx="199174" cy="6750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8" name="直接连接符 497">
                      <a:extLst>
                        <a:ext uri="{FF2B5EF4-FFF2-40B4-BE49-F238E27FC236}">
                          <a16:creationId xmlns:a16="http://schemas.microsoft.com/office/drawing/2014/main" id="{71772F74-0A58-EB6D-33B2-393624D408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72289" y="3091817"/>
                      <a:ext cx="302665" cy="135555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9" name="直接连接符 498">
                      <a:extLst>
                        <a:ext uri="{FF2B5EF4-FFF2-40B4-BE49-F238E27FC236}">
                          <a16:creationId xmlns:a16="http://schemas.microsoft.com/office/drawing/2014/main" id="{2C992C9C-35B5-1843-225C-B467A90B53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67646" y="3325843"/>
                      <a:ext cx="407308" cy="17155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0" name="直接连接符 499">
                      <a:extLst>
                        <a:ext uri="{FF2B5EF4-FFF2-40B4-BE49-F238E27FC236}">
                          <a16:creationId xmlns:a16="http://schemas.microsoft.com/office/drawing/2014/main" id="{9D1F3F1E-60C8-061D-B7A1-8F84AC24256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18982" y="3559869"/>
                      <a:ext cx="466657" cy="19910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1" name="直接连接符 500">
                      <a:extLst>
                        <a:ext uri="{FF2B5EF4-FFF2-40B4-BE49-F238E27FC236}">
                          <a16:creationId xmlns:a16="http://schemas.microsoft.com/office/drawing/2014/main" id="{D52DB906-A532-2F1B-F600-891CAD66D7F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20926" y="3796930"/>
                      <a:ext cx="521393" cy="23099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2" name="直接连接符 501">
                      <a:extLst>
                        <a:ext uri="{FF2B5EF4-FFF2-40B4-BE49-F238E27FC236}">
                          <a16:creationId xmlns:a16="http://schemas.microsoft.com/office/drawing/2014/main" id="{19A759E3-2A58-E64B-2843-766C4F6F749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2854117"/>
                      <a:ext cx="150180" cy="3615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3" name="直接连接符 502">
                      <a:extLst>
                        <a:ext uri="{FF2B5EF4-FFF2-40B4-BE49-F238E27FC236}">
                          <a16:creationId xmlns:a16="http://schemas.microsoft.com/office/drawing/2014/main" id="{314FCE03-0CED-0ACB-70CB-A8A07EE89A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61474" y="3105683"/>
                      <a:ext cx="242451" cy="7783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4" name="直接连接符 503">
                      <a:extLst>
                        <a:ext uri="{FF2B5EF4-FFF2-40B4-BE49-F238E27FC236}">
                          <a16:creationId xmlns:a16="http://schemas.microsoft.com/office/drawing/2014/main" id="{CBFA39D0-4144-0A40-64B0-73D62EE4F50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5" y="3330304"/>
                      <a:ext cx="298330" cy="98614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5" name="直接连接符 504">
                      <a:extLst>
                        <a:ext uri="{FF2B5EF4-FFF2-40B4-BE49-F238E27FC236}">
                          <a16:creationId xmlns:a16="http://schemas.microsoft.com/office/drawing/2014/main" id="{82FD92B2-ED1F-7AFA-A2B8-CE6F7591A3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558047"/>
                      <a:ext cx="393684" cy="135067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6" name="直接连接符 505">
                      <a:extLst>
                        <a:ext uri="{FF2B5EF4-FFF2-40B4-BE49-F238E27FC236}">
                          <a16:creationId xmlns:a16="http://schemas.microsoft.com/office/drawing/2014/main" id="{54E52733-01A2-7EA5-D14B-A22AA386A1C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80684" y="3806766"/>
                      <a:ext cx="454817" cy="150581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7" name="直接连接符 506">
                      <a:extLst>
                        <a:ext uri="{FF2B5EF4-FFF2-40B4-BE49-F238E27FC236}">
                          <a16:creationId xmlns:a16="http://schemas.microsoft.com/office/drawing/2014/main" id="{265BA870-1D00-A832-D72E-508092DBE39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347494" y="2905499"/>
                      <a:ext cx="365072" cy="3952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8" name="直接连接符 507">
                      <a:extLst>
                        <a:ext uri="{FF2B5EF4-FFF2-40B4-BE49-F238E27FC236}">
                          <a16:creationId xmlns:a16="http://schemas.microsoft.com/office/drawing/2014/main" id="{0394CE9E-8867-F86E-AB52-69AB7EF75F1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254288" y="3193416"/>
                      <a:ext cx="549637" cy="486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9" name="直接连接符 508">
                      <a:extLst>
                        <a:ext uri="{FF2B5EF4-FFF2-40B4-BE49-F238E27FC236}">
                          <a16:creationId xmlns:a16="http://schemas.microsoft.com/office/drawing/2014/main" id="{94E38C95-57F8-4144-A820-4FF53FBCB8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176641" y="3442473"/>
                      <a:ext cx="718400" cy="51172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0" name="直接连接符 509">
                      <a:extLst>
                        <a:ext uri="{FF2B5EF4-FFF2-40B4-BE49-F238E27FC236}">
                          <a16:creationId xmlns:a16="http://schemas.microsoft.com/office/drawing/2014/main" id="{045EE678-49E3-1D27-6A24-E1871010EC9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95885" y="3699663"/>
                      <a:ext cx="878483" cy="74548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1" name="直接连接符 510">
                      <a:extLst>
                        <a:ext uri="{FF2B5EF4-FFF2-40B4-BE49-F238E27FC236}">
                          <a16:creationId xmlns:a16="http://schemas.microsoft.com/office/drawing/2014/main" id="{637B89D3-E7B0-B331-FAF4-AC8A2D2B36F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031476" y="3967249"/>
                      <a:ext cx="1004025" cy="51419"/>
                    </a:xfrm>
                    <a:prstGeom prst="line">
                      <a:avLst/>
                    </a:prstGeom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2" name="组合 511">
                      <a:extLst>
                        <a:ext uri="{FF2B5EF4-FFF2-40B4-BE49-F238E27FC236}">
                          <a16:creationId xmlns:a16="http://schemas.microsoft.com/office/drawing/2014/main" id="{F7F381CE-CA84-645E-6484-EA24C81F7B3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14836" y="1731545"/>
                      <a:ext cx="1872208" cy="1013980"/>
                      <a:chOff x="2614836" y="1731545"/>
                      <a:chExt cx="1872208" cy="1013980"/>
                    </a:xfrm>
                  </p:grpSpPr>
                  <p:sp>
                    <p:nvSpPr>
                      <p:cNvPr id="523" name="椭圆 522">
                        <a:extLst>
                          <a:ext uri="{FF2B5EF4-FFF2-40B4-BE49-F238E27FC236}">
                            <a16:creationId xmlns:a16="http://schemas.microsoft.com/office/drawing/2014/main" id="{87EAB526-B49C-985D-9B23-1308E578AC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solidFill>
                        <a:schemeClr val="accent3">
                          <a:lumMod val="40000"/>
                          <a:lumOff val="60000"/>
                          <a:alpha val="87000"/>
                        </a:schemeClr>
                      </a:solidFill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524" name="组合 523">
                        <a:extLst>
                          <a:ext uri="{FF2B5EF4-FFF2-40B4-BE49-F238E27FC236}">
                            <a16:creationId xmlns:a16="http://schemas.microsoft.com/office/drawing/2014/main" id="{930FA9BA-7626-FE7D-FF6D-DF88DFF7E8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</p:grpSpPr>
                    <p:cxnSp>
                      <p:nvCxnSpPr>
                        <p:cNvPr id="525" name="直接连接符 524">
                          <a:extLst>
                            <a:ext uri="{FF2B5EF4-FFF2-40B4-BE49-F238E27FC236}">
                              <a16:creationId xmlns:a16="http://schemas.microsoft.com/office/drawing/2014/main" id="{977F77F2-4EF1-1623-EA03-A922608CD2C9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6" name="直接连接符 525">
                          <a:extLst>
                            <a:ext uri="{FF2B5EF4-FFF2-40B4-BE49-F238E27FC236}">
                              <a16:creationId xmlns:a16="http://schemas.microsoft.com/office/drawing/2014/main" id="{CF370706-C870-D11D-2C78-AE40ED7B8F4B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7" name="直接连接符 526">
                          <a:extLst>
                            <a:ext uri="{FF2B5EF4-FFF2-40B4-BE49-F238E27FC236}">
                              <a16:creationId xmlns:a16="http://schemas.microsoft.com/office/drawing/2014/main" id="{EAFD3076-88D8-1E92-F7CA-7334595D3EB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8" name="直接连接符 527">
                          <a:extLst>
                            <a:ext uri="{FF2B5EF4-FFF2-40B4-BE49-F238E27FC236}">
                              <a16:creationId xmlns:a16="http://schemas.microsoft.com/office/drawing/2014/main" id="{823B65E3-8257-44EB-296D-B195492E03EE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9" name="直接连接符 528">
                          <a:extLst>
                            <a:ext uri="{FF2B5EF4-FFF2-40B4-BE49-F238E27FC236}">
                              <a16:creationId xmlns:a16="http://schemas.microsoft.com/office/drawing/2014/main" id="{0AA1A8D8-C4A5-EC1B-0407-08C2F466D62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0" name="直接连接符 529">
                          <a:extLst>
                            <a:ext uri="{FF2B5EF4-FFF2-40B4-BE49-F238E27FC236}">
                              <a16:creationId xmlns:a16="http://schemas.microsoft.com/office/drawing/2014/main" id="{949B10ED-854A-A6F9-D5B7-3A9EBE2F97F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ln w="12700"/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cxnSp>
                  <p:nvCxnSpPr>
                    <p:cNvPr id="513" name="直接连接符 512">
                      <a:extLst>
                        <a:ext uri="{FF2B5EF4-FFF2-40B4-BE49-F238E27FC236}">
                          <a16:creationId xmlns:a16="http://schemas.microsoft.com/office/drawing/2014/main" id="{97F3C6AC-2ACF-3079-A158-CB9D72F00D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2319" y="1340768"/>
                      <a:ext cx="0" cy="976963"/>
                    </a:xfrm>
                    <a:prstGeom prst="line">
                      <a:avLst/>
                    </a:prstGeom>
                    <a:ln w="28575"/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14" name="组合 513">
                      <a:extLst>
                        <a:ext uri="{FF2B5EF4-FFF2-40B4-BE49-F238E27FC236}">
                          <a16:creationId xmlns:a16="http://schemas.microsoft.com/office/drawing/2014/main" id="{32CFFA41-1A6B-5E49-BAD8-4A3C18B833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22203" y="733574"/>
                      <a:ext cx="1872208" cy="1013980"/>
                      <a:chOff x="2614836" y="1731545"/>
                      <a:chExt cx="1872208" cy="1013980"/>
                    </a:xfrm>
                    <a:solidFill>
                      <a:schemeClr val="bg1">
                        <a:lumMod val="85000"/>
                      </a:schemeClr>
                    </a:solidFill>
                    <a:scene3d>
                      <a:camera prst="orthographicFront">
                        <a:rot lat="0" lon="0" rev="0"/>
                      </a:camera>
                      <a:lightRig rig="threePt" dir="t"/>
                    </a:scene3d>
                  </p:grpSpPr>
                  <p:sp>
                    <p:nvSpPr>
                      <p:cNvPr id="515" name="椭圆 514">
                        <a:extLst>
                          <a:ext uri="{FF2B5EF4-FFF2-40B4-BE49-F238E27FC236}">
                            <a16:creationId xmlns:a16="http://schemas.microsoft.com/office/drawing/2014/main" id="{F088D655-894D-581E-53A8-F93EC29C555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14836" y="1989441"/>
                        <a:ext cx="1872208" cy="756084"/>
                      </a:xfrm>
                      <a:prstGeom prst="ellipse">
                        <a:avLst/>
                      </a:prstGeom>
                      <a:grpFill/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516" name="组合 515">
                        <a:extLst>
                          <a:ext uri="{FF2B5EF4-FFF2-40B4-BE49-F238E27FC236}">
                            <a16:creationId xmlns:a16="http://schemas.microsoft.com/office/drawing/2014/main" id="{8466B989-10BD-FF41-8C26-6ADB74D0926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1731545"/>
                        <a:ext cx="1864841" cy="995938"/>
                        <a:chOff x="2622203" y="1731545"/>
                        <a:chExt cx="1864841" cy="995938"/>
                      </a:xfrm>
                      <a:grpFill/>
                    </p:grpSpPr>
                    <p:cxnSp>
                      <p:nvCxnSpPr>
                        <p:cNvPr id="517" name="直接连接符 516">
                          <a:extLst>
                            <a:ext uri="{FF2B5EF4-FFF2-40B4-BE49-F238E27FC236}">
                              <a16:creationId xmlns:a16="http://schemas.microsoft.com/office/drawing/2014/main" id="{5467146B-5D76-A581-3684-C18CB1EE6F86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2622203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8" name="直接连接符 517">
                          <a:extLst>
                            <a:ext uri="{FF2B5EF4-FFF2-40B4-BE49-F238E27FC236}">
                              <a16:creationId xmlns:a16="http://schemas.microsoft.com/office/drawing/2014/main" id="{E2F1CD76-24B6-9714-EC05-B7CD0DD736D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143672" y="1741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19" name="直接连接符 518">
                          <a:extLst>
                            <a:ext uri="{FF2B5EF4-FFF2-40B4-BE49-F238E27FC236}">
                              <a16:creationId xmlns:a16="http://schemas.microsoft.com/office/drawing/2014/main" id="{17414744-03E8-C0C8-076E-79FDBB96001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886117" y="2367483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0" name="直接连接符 519">
                          <a:extLst>
                            <a:ext uri="{FF2B5EF4-FFF2-40B4-BE49-F238E27FC236}">
                              <a16:creationId xmlns:a16="http://schemas.microsoft.com/office/drawing/2014/main" id="{9F5694AD-F204-1BA0-1AAA-52FC62764790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4487044" y="2029731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1" name="直接连接符 520">
                          <a:extLst>
                            <a:ext uri="{FF2B5EF4-FFF2-40B4-BE49-F238E27FC236}">
                              <a16:creationId xmlns:a16="http://schemas.microsoft.com/office/drawing/2014/main" id="{193325CD-5BB6-EC70-874D-CEB9BC66573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031476" y="2317731"/>
                          <a:ext cx="0" cy="360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22" name="直接连接符 521">
                          <a:extLst>
                            <a:ext uri="{FF2B5EF4-FFF2-40B4-BE49-F238E27FC236}">
                              <a16:creationId xmlns:a16="http://schemas.microsoft.com/office/drawing/2014/main" id="{0DFF880C-51A9-07E7-E13C-D60DABD0E6E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906300" y="1731545"/>
                          <a:ext cx="0" cy="288000"/>
                        </a:xfrm>
                        <a:prstGeom prst="line">
                          <a:avLst/>
                        </a:prstGeom>
                        <a:grpFill/>
                        <a:ln w="12700"/>
                      </p:spPr>
                      <p:style>
                        <a:lnRef idx="3">
                          <a:schemeClr val="dk1"/>
                        </a:lnRef>
                        <a:fillRef idx="0">
                          <a:schemeClr val="dk1"/>
                        </a:fillRef>
                        <a:effectRef idx="2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</p:grpSp>
              <p:grpSp>
                <p:nvGrpSpPr>
                  <p:cNvPr id="408" name="组合 407">
                    <a:extLst>
                      <a:ext uri="{FF2B5EF4-FFF2-40B4-BE49-F238E27FC236}">
                        <a16:creationId xmlns:a16="http://schemas.microsoft.com/office/drawing/2014/main" id="{2DA88B82-FF5B-60CF-9140-71B59B246B2B}"/>
                      </a:ext>
                    </a:extLst>
                  </p:cNvPr>
                  <p:cNvGrpSpPr/>
                  <p:nvPr/>
                </p:nvGrpSpPr>
                <p:grpSpPr>
                  <a:xfrm>
                    <a:off x="3467708" y="1520788"/>
                    <a:ext cx="1584176" cy="1584176"/>
                    <a:chOff x="1087230" y="1262720"/>
                    <a:chExt cx="3600400" cy="3600400"/>
                  </a:xfrm>
                </p:grpSpPr>
                <p:sp>
                  <p:nvSpPr>
                    <p:cNvPr id="421" name="矩形 420">
                      <a:extLst>
                        <a:ext uri="{FF2B5EF4-FFF2-40B4-BE49-F238E27FC236}">
                          <a16:creationId xmlns:a16="http://schemas.microsoft.com/office/drawing/2014/main" id="{4C7FCE31-E555-9D97-ED9A-20B48EA40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87230" y="1262720"/>
                      <a:ext cx="3600400" cy="3600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grpSp>
                  <p:nvGrpSpPr>
                    <p:cNvPr id="422" name="组合 421">
                      <a:extLst>
                        <a:ext uri="{FF2B5EF4-FFF2-40B4-BE49-F238E27FC236}">
                          <a16:creationId xmlns:a16="http://schemas.microsoft.com/office/drawing/2014/main" id="{F285984A-B09D-CEA1-7E81-611EABC898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33472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86" name="矩形 485">
                        <a:extLst>
                          <a:ext uri="{FF2B5EF4-FFF2-40B4-BE49-F238E27FC236}">
                            <a16:creationId xmlns:a16="http://schemas.microsoft.com/office/drawing/2014/main" id="{B59E16B6-C624-0135-E4D2-6CFDA171043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7" name="矩形 486">
                        <a:extLst>
                          <a:ext uri="{FF2B5EF4-FFF2-40B4-BE49-F238E27FC236}">
                            <a16:creationId xmlns:a16="http://schemas.microsoft.com/office/drawing/2014/main" id="{B422C92E-0F3F-376F-4329-51B8FF98C4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8" name="矩形 487">
                        <a:extLst>
                          <a:ext uri="{FF2B5EF4-FFF2-40B4-BE49-F238E27FC236}">
                            <a16:creationId xmlns:a16="http://schemas.microsoft.com/office/drawing/2014/main" id="{9B652CBB-6A93-54A5-2F81-1283E335A7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9" name="矩形 488">
                        <a:extLst>
                          <a:ext uri="{FF2B5EF4-FFF2-40B4-BE49-F238E27FC236}">
                            <a16:creationId xmlns:a16="http://schemas.microsoft.com/office/drawing/2014/main" id="{9A5F1A9A-E178-5A24-A09E-CC10FE8032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90" name="矩形 489">
                        <a:extLst>
                          <a:ext uri="{FF2B5EF4-FFF2-40B4-BE49-F238E27FC236}">
                            <a16:creationId xmlns:a16="http://schemas.microsoft.com/office/drawing/2014/main" id="{56EE2E89-1878-E1CC-B63E-9700C01E1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91" name="矩形 490">
                        <a:extLst>
                          <a:ext uri="{FF2B5EF4-FFF2-40B4-BE49-F238E27FC236}">
                            <a16:creationId xmlns:a16="http://schemas.microsoft.com/office/drawing/2014/main" id="{22DB6456-0CA4-759C-4F30-E98AF042E9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92" name="矩形 491">
                        <a:extLst>
                          <a:ext uri="{FF2B5EF4-FFF2-40B4-BE49-F238E27FC236}">
                            <a16:creationId xmlns:a16="http://schemas.microsoft.com/office/drawing/2014/main" id="{CE7CAA64-0036-CEBD-7056-6140A68C9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93" name="矩形 492">
                        <a:extLst>
                          <a:ext uri="{FF2B5EF4-FFF2-40B4-BE49-F238E27FC236}">
                            <a16:creationId xmlns:a16="http://schemas.microsoft.com/office/drawing/2014/main" id="{D91F908C-ADF0-BAFC-E3BD-4B57BB572D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3" name="组合 422">
                      <a:extLst>
                        <a:ext uri="{FF2B5EF4-FFF2-40B4-BE49-F238E27FC236}">
                          <a16:creationId xmlns:a16="http://schemas.microsoft.com/office/drawing/2014/main" id="{3062BD62-F5D8-D6DB-8894-8367DCDC01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215342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78" name="矩形 477">
                        <a:extLst>
                          <a:ext uri="{FF2B5EF4-FFF2-40B4-BE49-F238E27FC236}">
                            <a16:creationId xmlns:a16="http://schemas.microsoft.com/office/drawing/2014/main" id="{906994E2-D264-0E72-C789-B8E1940447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9" name="矩形 478">
                        <a:extLst>
                          <a:ext uri="{FF2B5EF4-FFF2-40B4-BE49-F238E27FC236}">
                            <a16:creationId xmlns:a16="http://schemas.microsoft.com/office/drawing/2014/main" id="{D3B91C1A-5AF0-3F5C-7629-5870B83747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0" name="矩形 479">
                        <a:extLst>
                          <a:ext uri="{FF2B5EF4-FFF2-40B4-BE49-F238E27FC236}">
                            <a16:creationId xmlns:a16="http://schemas.microsoft.com/office/drawing/2014/main" id="{1BEFF625-6B29-906C-E466-E353B75692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1" name="矩形 480">
                        <a:extLst>
                          <a:ext uri="{FF2B5EF4-FFF2-40B4-BE49-F238E27FC236}">
                            <a16:creationId xmlns:a16="http://schemas.microsoft.com/office/drawing/2014/main" id="{67114EC9-FB52-54FB-ED9D-0736095B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2" name="矩形 481">
                        <a:extLst>
                          <a:ext uri="{FF2B5EF4-FFF2-40B4-BE49-F238E27FC236}">
                            <a16:creationId xmlns:a16="http://schemas.microsoft.com/office/drawing/2014/main" id="{E1F01890-D602-8184-D84C-A058CB505E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3" name="矩形 482">
                        <a:extLst>
                          <a:ext uri="{FF2B5EF4-FFF2-40B4-BE49-F238E27FC236}">
                            <a16:creationId xmlns:a16="http://schemas.microsoft.com/office/drawing/2014/main" id="{C9F946AF-70FB-1E9D-4CDE-D15AF3379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4" name="矩形 483">
                        <a:extLst>
                          <a:ext uri="{FF2B5EF4-FFF2-40B4-BE49-F238E27FC236}">
                            <a16:creationId xmlns:a16="http://schemas.microsoft.com/office/drawing/2014/main" id="{2DD1A4C4-9E2E-69EF-8B98-0114C75ADA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85" name="矩形 484">
                        <a:extLst>
                          <a:ext uri="{FF2B5EF4-FFF2-40B4-BE49-F238E27FC236}">
                            <a16:creationId xmlns:a16="http://schemas.microsoft.com/office/drawing/2014/main" id="{168D9CDA-0DE6-5F70-6506-E778D79C96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4" name="组合 423">
                      <a:extLst>
                        <a:ext uri="{FF2B5EF4-FFF2-40B4-BE49-F238E27FC236}">
                          <a16:creationId xmlns:a16="http://schemas.microsoft.com/office/drawing/2014/main" id="{959C7BB5-0042-8FDD-53C0-2D242D7977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1775035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70" name="矩形 469">
                        <a:extLst>
                          <a:ext uri="{FF2B5EF4-FFF2-40B4-BE49-F238E27FC236}">
                            <a16:creationId xmlns:a16="http://schemas.microsoft.com/office/drawing/2014/main" id="{77CDF074-D93A-BF06-16D9-ED48FC959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1" name="矩形 470">
                        <a:extLst>
                          <a:ext uri="{FF2B5EF4-FFF2-40B4-BE49-F238E27FC236}">
                            <a16:creationId xmlns:a16="http://schemas.microsoft.com/office/drawing/2014/main" id="{F934C4F7-89D4-6B75-BAAE-050B007CF5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2" name="矩形 471">
                        <a:extLst>
                          <a:ext uri="{FF2B5EF4-FFF2-40B4-BE49-F238E27FC236}">
                            <a16:creationId xmlns:a16="http://schemas.microsoft.com/office/drawing/2014/main" id="{652CC5FA-86F2-117A-3607-EC29583BF0A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3" name="矩形 472">
                        <a:extLst>
                          <a:ext uri="{FF2B5EF4-FFF2-40B4-BE49-F238E27FC236}">
                            <a16:creationId xmlns:a16="http://schemas.microsoft.com/office/drawing/2014/main" id="{169920E7-2DBA-0AF9-C718-A144E565D3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4" name="矩形 473">
                        <a:extLst>
                          <a:ext uri="{FF2B5EF4-FFF2-40B4-BE49-F238E27FC236}">
                            <a16:creationId xmlns:a16="http://schemas.microsoft.com/office/drawing/2014/main" id="{40A98D52-AA65-F920-FF34-2CC763DE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5" name="矩形 474">
                        <a:extLst>
                          <a:ext uri="{FF2B5EF4-FFF2-40B4-BE49-F238E27FC236}">
                            <a16:creationId xmlns:a16="http://schemas.microsoft.com/office/drawing/2014/main" id="{30CDA088-6A76-5D6C-70DD-4ECDECBD63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6" name="矩形 475">
                        <a:extLst>
                          <a:ext uri="{FF2B5EF4-FFF2-40B4-BE49-F238E27FC236}">
                            <a16:creationId xmlns:a16="http://schemas.microsoft.com/office/drawing/2014/main" id="{5B11F2D2-E7C2-32EE-A845-2EE1662CEC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77" name="矩形 476">
                        <a:extLst>
                          <a:ext uri="{FF2B5EF4-FFF2-40B4-BE49-F238E27FC236}">
                            <a16:creationId xmlns:a16="http://schemas.microsoft.com/office/drawing/2014/main" id="{27498F50-36DF-3BD8-702B-FA83B7AB7D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5" name="组合 424">
                      <a:extLst>
                        <a:ext uri="{FF2B5EF4-FFF2-40B4-BE49-F238E27FC236}">
                          <a16:creationId xmlns:a16="http://schemas.microsoft.com/office/drawing/2014/main" id="{9A486204-5AAF-3258-9F03-6A3B09AEF40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976570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62" name="矩形 461">
                        <a:extLst>
                          <a:ext uri="{FF2B5EF4-FFF2-40B4-BE49-F238E27FC236}">
                            <a16:creationId xmlns:a16="http://schemas.microsoft.com/office/drawing/2014/main" id="{6A037DFC-C894-19DB-0039-4726EACC240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3" name="矩形 462">
                        <a:extLst>
                          <a:ext uri="{FF2B5EF4-FFF2-40B4-BE49-F238E27FC236}">
                            <a16:creationId xmlns:a16="http://schemas.microsoft.com/office/drawing/2014/main" id="{E69344FA-1F12-055F-DD7A-D886BD955C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4" name="矩形 463">
                        <a:extLst>
                          <a:ext uri="{FF2B5EF4-FFF2-40B4-BE49-F238E27FC236}">
                            <a16:creationId xmlns:a16="http://schemas.microsoft.com/office/drawing/2014/main" id="{4E7FE7E1-2856-3124-C4C1-3D8C9A08E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5" name="矩形 464">
                        <a:extLst>
                          <a:ext uri="{FF2B5EF4-FFF2-40B4-BE49-F238E27FC236}">
                            <a16:creationId xmlns:a16="http://schemas.microsoft.com/office/drawing/2014/main" id="{F1905220-0022-87B3-AC53-9715FC859A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6" name="矩形 465">
                        <a:extLst>
                          <a:ext uri="{FF2B5EF4-FFF2-40B4-BE49-F238E27FC236}">
                            <a16:creationId xmlns:a16="http://schemas.microsoft.com/office/drawing/2014/main" id="{21D40030-49DF-22C8-E139-567BF0936B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7" name="矩形 466">
                        <a:extLst>
                          <a:ext uri="{FF2B5EF4-FFF2-40B4-BE49-F238E27FC236}">
                            <a16:creationId xmlns:a16="http://schemas.microsoft.com/office/drawing/2014/main" id="{CC658758-D44F-633A-774E-AAF2832743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8" name="矩形 467">
                        <a:extLst>
                          <a:ext uri="{FF2B5EF4-FFF2-40B4-BE49-F238E27FC236}">
                            <a16:creationId xmlns:a16="http://schemas.microsoft.com/office/drawing/2014/main" id="{EF708B84-1D28-F8B1-8B7E-6E4E76D440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9" name="矩形 468">
                        <a:extLst>
                          <a:ext uri="{FF2B5EF4-FFF2-40B4-BE49-F238E27FC236}">
                            <a16:creationId xmlns:a16="http://schemas.microsoft.com/office/drawing/2014/main" id="{F16D2B6D-131A-497E-19C2-9938C612FE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6" name="组合 425">
                      <a:extLst>
                        <a:ext uri="{FF2B5EF4-FFF2-40B4-BE49-F238E27FC236}">
                          <a16:creationId xmlns:a16="http://schemas.microsoft.com/office/drawing/2014/main" id="{1363BD30-6DA7-0366-06F0-7F9BF0811C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2655649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54" name="矩形 453">
                        <a:extLst>
                          <a:ext uri="{FF2B5EF4-FFF2-40B4-BE49-F238E27FC236}">
                            <a16:creationId xmlns:a16="http://schemas.microsoft.com/office/drawing/2014/main" id="{B536F0C4-3696-47AB-E5A2-7AF5B0AE9C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5" name="矩形 454">
                        <a:extLst>
                          <a:ext uri="{FF2B5EF4-FFF2-40B4-BE49-F238E27FC236}">
                            <a16:creationId xmlns:a16="http://schemas.microsoft.com/office/drawing/2014/main" id="{EC06C378-4901-3256-2A1C-A54AE668081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6" name="矩形 455">
                        <a:extLst>
                          <a:ext uri="{FF2B5EF4-FFF2-40B4-BE49-F238E27FC236}">
                            <a16:creationId xmlns:a16="http://schemas.microsoft.com/office/drawing/2014/main" id="{ABE5DA1E-80E8-B693-97D7-85B6F097806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7" name="矩形 456">
                        <a:extLst>
                          <a:ext uri="{FF2B5EF4-FFF2-40B4-BE49-F238E27FC236}">
                            <a16:creationId xmlns:a16="http://schemas.microsoft.com/office/drawing/2014/main" id="{9F2DA4C7-2F18-02B5-E902-255ACB28F9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8" name="矩形 457">
                        <a:extLst>
                          <a:ext uri="{FF2B5EF4-FFF2-40B4-BE49-F238E27FC236}">
                            <a16:creationId xmlns:a16="http://schemas.microsoft.com/office/drawing/2014/main" id="{E1A511BD-1682-E295-8023-A89AD9802F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9" name="矩形 458">
                        <a:extLst>
                          <a:ext uri="{FF2B5EF4-FFF2-40B4-BE49-F238E27FC236}">
                            <a16:creationId xmlns:a16="http://schemas.microsoft.com/office/drawing/2014/main" id="{23E6DB72-E456-F842-4902-A802EE6080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0" name="矩形 459">
                        <a:extLst>
                          <a:ext uri="{FF2B5EF4-FFF2-40B4-BE49-F238E27FC236}">
                            <a16:creationId xmlns:a16="http://schemas.microsoft.com/office/drawing/2014/main" id="{775C3380-CD9E-7C99-A6DD-78438EE3A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61" name="矩形 460">
                        <a:extLst>
                          <a:ext uri="{FF2B5EF4-FFF2-40B4-BE49-F238E27FC236}">
                            <a16:creationId xmlns:a16="http://schemas.microsoft.com/office/drawing/2014/main" id="{EE1E4A17-CDB5-9C5B-F5CC-319BCC23CE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7" name="组合 426">
                      <a:extLst>
                        <a:ext uri="{FF2B5EF4-FFF2-40B4-BE49-F238E27FC236}">
                          <a16:creationId xmlns:a16="http://schemas.microsoft.com/office/drawing/2014/main" id="{9D39BDBC-48CF-6FD9-A890-034EF3D13F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095956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46" name="矩形 445">
                        <a:extLst>
                          <a:ext uri="{FF2B5EF4-FFF2-40B4-BE49-F238E27FC236}">
                            <a16:creationId xmlns:a16="http://schemas.microsoft.com/office/drawing/2014/main" id="{EABB7FB9-883B-ACC0-F8F5-1571103EBC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7" name="矩形 446">
                        <a:extLst>
                          <a:ext uri="{FF2B5EF4-FFF2-40B4-BE49-F238E27FC236}">
                            <a16:creationId xmlns:a16="http://schemas.microsoft.com/office/drawing/2014/main" id="{DD8B63DF-D254-6DFA-2B9C-F3B0BF152D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8" name="矩形 447">
                        <a:extLst>
                          <a:ext uri="{FF2B5EF4-FFF2-40B4-BE49-F238E27FC236}">
                            <a16:creationId xmlns:a16="http://schemas.microsoft.com/office/drawing/2014/main" id="{81AD3CAA-ED56-052C-CD9F-5D4B9BD3C7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9" name="矩形 448">
                        <a:extLst>
                          <a:ext uri="{FF2B5EF4-FFF2-40B4-BE49-F238E27FC236}">
                            <a16:creationId xmlns:a16="http://schemas.microsoft.com/office/drawing/2014/main" id="{92C2E8D4-64CF-5245-46CB-E0B4177A2E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0" name="矩形 449">
                        <a:extLst>
                          <a:ext uri="{FF2B5EF4-FFF2-40B4-BE49-F238E27FC236}">
                            <a16:creationId xmlns:a16="http://schemas.microsoft.com/office/drawing/2014/main" id="{11784BFD-35C9-2A64-D925-D8CB36FC04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1" name="矩形 450">
                        <a:extLst>
                          <a:ext uri="{FF2B5EF4-FFF2-40B4-BE49-F238E27FC236}">
                            <a16:creationId xmlns:a16="http://schemas.microsoft.com/office/drawing/2014/main" id="{C8847A4F-B8DF-A80B-64B6-B4C47B799F8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2" name="矩形 451">
                        <a:extLst>
                          <a:ext uri="{FF2B5EF4-FFF2-40B4-BE49-F238E27FC236}">
                            <a16:creationId xmlns:a16="http://schemas.microsoft.com/office/drawing/2014/main" id="{2BAC19A7-79BC-B8D6-92EF-FEE235DEDE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53" name="矩形 452">
                        <a:extLst>
                          <a:ext uri="{FF2B5EF4-FFF2-40B4-BE49-F238E27FC236}">
                            <a16:creationId xmlns:a16="http://schemas.microsoft.com/office/drawing/2014/main" id="{CCF1CE4A-5968-485C-6C83-FEBB02A6C5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8" name="组合 427">
                      <a:extLst>
                        <a:ext uri="{FF2B5EF4-FFF2-40B4-BE49-F238E27FC236}">
                          <a16:creationId xmlns:a16="http://schemas.microsoft.com/office/drawing/2014/main" id="{F51BDAA8-F757-3F86-B1D3-C0CE8183B1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3536263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38" name="矩形 437">
                        <a:extLst>
                          <a:ext uri="{FF2B5EF4-FFF2-40B4-BE49-F238E27FC236}">
                            <a16:creationId xmlns:a16="http://schemas.microsoft.com/office/drawing/2014/main" id="{A5C3A603-63DD-A0A4-21B8-1CFA01D6E7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9" name="矩形 438">
                        <a:extLst>
                          <a:ext uri="{FF2B5EF4-FFF2-40B4-BE49-F238E27FC236}">
                            <a16:creationId xmlns:a16="http://schemas.microsoft.com/office/drawing/2014/main" id="{9A74C41B-B77F-9454-A776-3BD68A1DEC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0" name="矩形 439">
                        <a:extLst>
                          <a:ext uri="{FF2B5EF4-FFF2-40B4-BE49-F238E27FC236}">
                            <a16:creationId xmlns:a16="http://schemas.microsoft.com/office/drawing/2014/main" id="{91919990-0141-0167-DC40-EEFC834981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1" name="矩形 440">
                        <a:extLst>
                          <a:ext uri="{FF2B5EF4-FFF2-40B4-BE49-F238E27FC236}">
                            <a16:creationId xmlns:a16="http://schemas.microsoft.com/office/drawing/2014/main" id="{01753729-AAA6-73A4-50F9-80E4D32A33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2" name="矩形 441">
                        <a:extLst>
                          <a:ext uri="{FF2B5EF4-FFF2-40B4-BE49-F238E27FC236}">
                            <a16:creationId xmlns:a16="http://schemas.microsoft.com/office/drawing/2014/main" id="{21F1B8B9-1F13-537A-DD05-6FCD270AA3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3" name="矩形 442">
                        <a:extLst>
                          <a:ext uri="{FF2B5EF4-FFF2-40B4-BE49-F238E27FC236}">
                            <a16:creationId xmlns:a16="http://schemas.microsoft.com/office/drawing/2014/main" id="{C5C64501-4487-DBFB-32EA-FF36D42A44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4" name="矩形 443">
                        <a:extLst>
                          <a:ext uri="{FF2B5EF4-FFF2-40B4-BE49-F238E27FC236}">
                            <a16:creationId xmlns:a16="http://schemas.microsoft.com/office/drawing/2014/main" id="{B69E8A1E-7E8B-C7F1-8AE5-0545BDA854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45" name="矩形 444">
                        <a:extLst>
                          <a:ext uri="{FF2B5EF4-FFF2-40B4-BE49-F238E27FC236}">
                            <a16:creationId xmlns:a16="http://schemas.microsoft.com/office/drawing/2014/main" id="{35D088E3-CABC-F9F3-015E-94954E4FAE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  <p:grpSp>
                  <p:nvGrpSpPr>
                    <p:cNvPr id="429" name="组合 428">
                      <a:extLst>
                        <a:ext uri="{FF2B5EF4-FFF2-40B4-BE49-F238E27FC236}">
                          <a16:creationId xmlns:a16="http://schemas.microsoft.com/office/drawing/2014/main" id="{20FED14B-6230-C2D7-E24B-066DB6B71A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75134" y="4416878"/>
                      <a:ext cx="3424592" cy="360000"/>
                      <a:chOff x="1127448" y="1332554"/>
                      <a:chExt cx="3424592" cy="360000"/>
                    </a:xfrm>
                  </p:grpSpPr>
                  <p:sp>
                    <p:nvSpPr>
                      <p:cNvPr id="430" name="矩形 429">
                        <a:extLst>
                          <a:ext uri="{FF2B5EF4-FFF2-40B4-BE49-F238E27FC236}">
                            <a16:creationId xmlns:a16="http://schemas.microsoft.com/office/drawing/2014/main" id="{A886CCA8-4A67-03B3-95EE-ABA4443200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27448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1" name="矩形 430">
                        <a:extLst>
                          <a:ext uri="{FF2B5EF4-FFF2-40B4-BE49-F238E27FC236}">
                            <a16:creationId xmlns:a16="http://schemas.microsoft.com/office/drawing/2014/main" id="{784BE1EE-005B-FAAE-7327-C1AD7916A8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65247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2" name="矩形 431">
                        <a:extLst>
                          <a:ext uri="{FF2B5EF4-FFF2-40B4-BE49-F238E27FC236}">
                            <a16:creationId xmlns:a16="http://schemas.microsoft.com/office/drawing/2014/main" id="{ABA4C94B-0E28-1579-0F35-6548B1C9CF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003046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3" name="矩形 432">
                        <a:extLst>
                          <a:ext uri="{FF2B5EF4-FFF2-40B4-BE49-F238E27FC236}">
                            <a16:creationId xmlns:a16="http://schemas.microsoft.com/office/drawing/2014/main" id="{20D36B3A-8970-4EEB-2BB2-C621E3BE880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40845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4" name="矩形 433">
                        <a:extLst>
                          <a:ext uri="{FF2B5EF4-FFF2-40B4-BE49-F238E27FC236}">
                            <a16:creationId xmlns:a16="http://schemas.microsoft.com/office/drawing/2014/main" id="{C77EA281-D67A-8632-73CC-94EE2A083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44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5" name="矩形 434">
                        <a:extLst>
                          <a:ext uri="{FF2B5EF4-FFF2-40B4-BE49-F238E27FC236}">
                            <a16:creationId xmlns:a16="http://schemas.microsoft.com/office/drawing/2014/main" id="{CA0194D8-B468-EE48-0E91-62A9252C1A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16443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6" name="矩形 435">
                        <a:extLst>
                          <a:ext uri="{FF2B5EF4-FFF2-40B4-BE49-F238E27FC236}">
                            <a16:creationId xmlns:a16="http://schemas.microsoft.com/office/drawing/2014/main" id="{5144A302-D89C-C784-2096-6621807A23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54242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sp>
                    <p:nvSpPr>
                      <p:cNvPr id="437" name="矩形 436">
                        <a:extLst>
                          <a:ext uri="{FF2B5EF4-FFF2-40B4-BE49-F238E27FC236}">
                            <a16:creationId xmlns:a16="http://schemas.microsoft.com/office/drawing/2014/main" id="{D48F25F1-79D3-6340-6369-C86CAEC49B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92040" y="1332554"/>
                        <a:ext cx="360000" cy="360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</p:grpSp>
              </p:grpSp>
              <p:pic>
                <p:nvPicPr>
                  <p:cNvPr id="409" name="图形 408" descr="智能手机">
                    <a:extLst>
                      <a:ext uri="{FF2B5EF4-FFF2-40B4-BE49-F238E27FC236}">
                        <a16:creationId xmlns:a16="http://schemas.microsoft.com/office/drawing/2014/main" id="{9B589A24-07C8-2947-048F-E2043BFF73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56199" y="3011614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410" name="椭圆 409">
                    <a:extLst>
                      <a:ext uri="{FF2B5EF4-FFF2-40B4-BE49-F238E27FC236}">
                        <a16:creationId xmlns:a16="http://schemas.microsoft.com/office/drawing/2014/main" id="{3C624036-51B8-61F9-6A04-EE38886D8568}"/>
                      </a:ext>
                    </a:extLst>
                  </p:cNvPr>
                  <p:cNvSpPr/>
                  <p:nvPr/>
                </p:nvSpPr>
                <p:spPr>
                  <a:xfrm rot="19914110">
                    <a:off x="2556978" y="2642188"/>
                    <a:ext cx="1795128" cy="240460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1" name="椭圆 410">
                    <a:extLst>
                      <a:ext uri="{FF2B5EF4-FFF2-40B4-BE49-F238E27FC236}">
                        <a16:creationId xmlns:a16="http://schemas.microsoft.com/office/drawing/2014/main" id="{E1473093-48D3-CDAA-CDCB-99FA32EBAD2C}"/>
                      </a:ext>
                    </a:extLst>
                  </p:cNvPr>
                  <p:cNvSpPr/>
                  <p:nvPr/>
                </p:nvSpPr>
                <p:spPr>
                  <a:xfrm rot="710237">
                    <a:off x="4264566" y="2301279"/>
                    <a:ext cx="1795128" cy="541129"/>
                  </a:xfrm>
                  <a:prstGeom prst="ellipse">
                    <a:avLst/>
                  </a:prstGeom>
                  <a:solidFill>
                    <a:srgbClr val="FF6868">
                      <a:alpha val="4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pic>
                <p:nvPicPr>
                  <p:cNvPr id="413" name="图形 412" descr="智能手机">
                    <a:extLst>
                      <a:ext uri="{FF2B5EF4-FFF2-40B4-BE49-F238E27FC236}">
                        <a16:creationId xmlns:a16="http://schemas.microsoft.com/office/drawing/2014/main" id="{BF2731B3-CF2D-940B-8264-1E91D40C20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96DAC541-7B7A-43D3-8B79-37D633B846F1}">
                        <asvg:svgBlip xmlns:asvg="http://schemas.microsoft.com/office/drawing/2016/SVG/main" r:embed="rId11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743211" y="3388320"/>
                    <a:ext cx="279602" cy="279602"/>
                  </a:xfrm>
                  <a:prstGeom prst="rect">
                    <a:avLst/>
                  </a:prstGeom>
                </p:spPr>
              </p:pic>
              <p:pic>
                <p:nvPicPr>
                  <p:cNvPr id="414" name="图形 413" descr="智能手机">
                    <a:extLst>
                      <a:ext uri="{FF2B5EF4-FFF2-40B4-BE49-F238E27FC236}">
                        <a16:creationId xmlns:a16="http://schemas.microsoft.com/office/drawing/2014/main" id="{96049D40-322C-F4A0-3175-4C695C5B214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68690" y="3757020"/>
                    <a:ext cx="279602" cy="279602"/>
                  </a:xfrm>
                  <a:prstGeom prst="rect">
                    <a:avLst/>
                  </a:prstGeom>
                </p:spPr>
              </p:pic>
              <p:sp>
                <p:nvSpPr>
                  <p:cNvPr id="415" name="椭圆 414">
                    <a:extLst>
                      <a:ext uri="{FF2B5EF4-FFF2-40B4-BE49-F238E27FC236}">
                        <a16:creationId xmlns:a16="http://schemas.microsoft.com/office/drawing/2014/main" id="{E6A6EA8E-C3AC-42AB-CE1F-E52D7D8A0B62}"/>
                      </a:ext>
                    </a:extLst>
                  </p:cNvPr>
                  <p:cNvSpPr/>
                  <p:nvPr/>
                </p:nvSpPr>
                <p:spPr>
                  <a:xfrm rot="2495070">
                    <a:off x="4094906" y="2678952"/>
                    <a:ext cx="1795128" cy="579747"/>
                  </a:xfrm>
                  <a:prstGeom prst="ellipse">
                    <a:avLst/>
                  </a:prstGeom>
                  <a:solidFill>
                    <a:srgbClr val="FF6868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6" name="立方体 415">
                    <a:extLst>
                      <a:ext uri="{FF2B5EF4-FFF2-40B4-BE49-F238E27FC236}">
                        <a16:creationId xmlns:a16="http://schemas.microsoft.com/office/drawing/2014/main" id="{DE7013E7-9B5F-F546-580E-C112326505A6}"/>
                      </a:ext>
                    </a:extLst>
                  </p:cNvPr>
                  <p:cNvSpPr/>
                  <p:nvPr/>
                </p:nvSpPr>
                <p:spPr>
                  <a:xfrm>
                    <a:off x="3774215" y="3219842"/>
                    <a:ext cx="543740" cy="983052"/>
                  </a:xfrm>
                  <a:prstGeom prst="cube">
                    <a:avLst/>
                  </a:prstGeom>
                  <a:solidFill>
                    <a:schemeClr val="tx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7" name="椭圆 416">
                    <a:extLst>
                      <a:ext uri="{FF2B5EF4-FFF2-40B4-BE49-F238E27FC236}">
                        <a16:creationId xmlns:a16="http://schemas.microsoft.com/office/drawing/2014/main" id="{43CC76C2-7F01-11F7-F623-1E78421FFDD3}"/>
                      </a:ext>
                    </a:extLst>
                  </p:cNvPr>
                  <p:cNvSpPr/>
                  <p:nvPr/>
                </p:nvSpPr>
                <p:spPr>
                  <a:xfrm rot="1442743">
                    <a:off x="2613141" y="3324284"/>
                    <a:ext cx="1229485" cy="195013"/>
                  </a:xfrm>
                  <a:prstGeom prst="ellipse">
                    <a:avLst/>
                  </a:prstGeom>
                  <a:solidFill>
                    <a:srgbClr val="B2E7FA">
                      <a:alpha val="7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8" name="文本框 417">
                    <a:extLst>
                      <a:ext uri="{FF2B5EF4-FFF2-40B4-BE49-F238E27FC236}">
                        <a16:creationId xmlns:a16="http://schemas.microsoft.com/office/drawing/2014/main" id="{325ABAA5-C1E4-113F-5CAE-93B0E318FE87}"/>
                      </a:ext>
                    </a:extLst>
                  </p:cNvPr>
                  <p:cNvSpPr txBox="1"/>
                  <p:nvPr/>
                </p:nvSpPr>
                <p:spPr>
                  <a:xfrm>
                    <a:off x="5954290" y="3451168"/>
                    <a:ext cx="737221" cy="6771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move</a:t>
                    </a:r>
                    <a:endParaRPr lang="zh-CN" altLang="en-US" sz="135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19" name="任意多边形: 形状 418">
                    <a:extLst>
                      <a:ext uri="{FF2B5EF4-FFF2-40B4-BE49-F238E27FC236}">
                        <a16:creationId xmlns:a16="http://schemas.microsoft.com/office/drawing/2014/main" id="{ABFEE7E3-08CD-235A-9800-4633638CDA57}"/>
                      </a:ext>
                    </a:extLst>
                  </p:cNvPr>
                  <p:cNvSpPr/>
                  <p:nvPr/>
                </p:nvSpPr>
                <p:spPr>
                  <a:xfrm>
                    <a:off x="5511799" y="2747246"/>
                    <a:ext cx="660383" cy="1265954"/>
                  </a:xfrm>
                  <a:custGeom>
                    <a:avLst/>
                    <a:gdLst>
                      <a:gd name="connsiteX0" fmla="*/ 584200 w 584200"/>
                      <a:gd name="connsiteY0" fmla="*/ 0 h 742950"/>
                      <a:gd name="connsiteX1" fmla="*/ 381000 w 584200"/>
                      <a:gd name="connsiteY1" fmla="*/ 393700 h 742950"/>
                      <a:gd name="connsiteX2" fmla="*/ 0 w 584200"/>
                      <a:gd name="connsiteY2" fmla="*/ 742950 h 742950"/>
                      <a:gd name="connsiteX0" fmla="*/ 584200 w 584200"/>
                      <a:gd name="connsiteY0" fmla="*/ 0 h 742950"/>
                      <a:gd name="connsiteX1" fmla="*/ 403470 w 584200"/>
                      <a:gd name="connsiteY1" fmla="*/ 423513 h 742950"/>
                      <a:gd name="connsiteX2" fmla="*/ 0 w 584200"/>
                      <a:gd name="connsiteY2" fmla="*/ 742950 h 742950"/>
                      <a:gd name="connsiteX0" fmla="*/ 584200 w 584200"/>
                      <a:gd name="connsiteY0" fmla="*/ 0 h 742950"/>
                      <a:gd name="connsiteX1" fmla="*/ 442792 w 584200"/>
                      <a:gd name="connsiteY1" fmla="*/ 430966 h 742950"/>
                      <a:gd name="connsiteX2" fmla="*/ 0 w 584200"/>
                      <a:gd name="connsiteY2" fmla="*/ 742950 h 74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84200" h="742950">
                        <a:moveTo>
                          <a:pt x="584200" y="0"/>
                        </a:moveTo>
                        <a:cubicBezTo>
                          <a:pt x="531283" y="134937"/>
                          <a:pt x="540159" y="307141"/>
                          <a:pt x="442792" y="430966"/>
                        </a:cubicBezTo>
                        <a:cubicBezTo>
                          <a:pt x="345425" y="554791"/>
                          <a:pt x="141816" y="630237"/>
                          <a:pt x="0" y="742950"/>
                        </a:cubicBezTo>
                      </a:path>
                    </a:pathLst>
                  </a:custGeom>
                  <a:ln>
                    <a:solidFill>
                      <a:srgbClr val="7030A0"/>
                    </a:solidFill>
                    <a:tailEnd type="arrow"/>
                  </a:ln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>
                      <a:ln>
                        <a:solidFill>
                          <a:srgbClr val="7030A0"/>
                        </a:solidFill>
                      </a:ln>
                    </a:endParaRPr>
                  </a:p>
                </p:txBody>
              </p:sp>
              <p:sp>
                <p:nvSpPr>
                  <p:cNvPr id="420" name="文本框 419">
                    <a:extLst>
                      <a:ext uri="{FF2B5EF4-FFF2-40B4-BE49-F238E27FC236}">
                        <a16:creationId xmlns:a16="http://schemas.microsoft.com/office/drawing/2014/main" id="{B66E0A0D-6315-B0B3-7157-EB874BDCB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889447" y="3603510"/>
                    <a:ext cx="1016860" cy="4001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obstruct</a:t>
                    </a:r>
                    <a:endParaRPr lang="zh-CN" altLang="en-US" sz="1350">
                      <a:solidFill>
                        <a:srgbClr val="7030A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pic>
              <p:nvPicPr>
                <p:cNvPr id="406" name="图形 405" descr="智能手机">
                  <a:extLst>
                    <a:ext uri="{FF2B5EF4-FFF2-40B4-BE49-F238E27FC236}">
                      <a16:creationId xmlns:a16="http://schemas.microsoft.com/office/drawing/2014/main" id="{28C3DB09-44CF-0461-01B7-E60306E378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9037" y="1752604"/>
                  <a:ext cx="279602" cy="279602"/>
                </a:xfrm>
                <a:prstGeom prst="rect">
                  <a:avLst/>
                </a:prstGeom>
              </p:spPr>
            </p:pic>
          </p:grpSp>
          <p:grpSp>
            <p:nvGrpSpPr>
              <p:cNvPr id="789" name="组合 788">
                <a:extLst>
                  <a:ext uri="{FF2B5EF4-FFF2-40B4-BE49-F238E27FC236}">
                    <a16:creationId xmlns:a16="http://schemas.microsoft.com/office/drawing/2014/main" id="{B98F777D-A411-D710-B225-2370471E53C0}"/>
                  </a:ext>
                </a:extLst>
              </p:cNvPr>
              <p:cNvGrpSpPr/>
              <p:nvPr/>
            </p:nvGrpSpPr>
            <p:grpSpPr>
              <a:xfrm>
                <a:off x="5710920" y="2024850"/>
                <a:ext cx="4789727" cy="4680000"/>
                <a:chOff x="546074" y="2077635"/>
                <a:chExt cx="4789727" cy="4680000"/>
              </a:xfrm>
            </p:grpSpPr>
            <p:grpSp>
              <p:nvGrpSpPr>
                <p:cNvPr id="531" name="组合 530">
                  <a:extLst>
                    <a:ext uri="{FF2B5EF4-FFF2-40B4-BE49-F238E27FC236}">
                      <a16:creationId xmlns:a16="http://schemas.microsoft.com/office/drawing/2014/main" id="{0D451B59-42B3-7709-F9B7-0AB452203313}"/>
                    </a:ext>
                  </a:extLst>
                </p:cNvPr>
                <p:cNvGrpSpPr/>
                <p:nvPr/>
              </p:nvGrpSpPr>
              <p:grpSpPr>
                <a:xfrm>
                  <a:off x="947428" y="3565995"/>
                  <a:ext cx="4388373" cy="2781001"/>
                  <a:chOff x="947428" y="764704"/>
                  <a:chExt cx="4388373" cy="2781001"/>
                </a:xfrm>
              </p:grpSpPr>
              <p:grpSp>
                <p:nvGrpSpPr>
                  <p:cNvPr id="532" name="组合 531">
                    <a:extLst>
                      <a:ext uri="{FF2B5EF4-FFF2-40B4-BE49-F238E27FC236}">
                        <a16:creationId xmlns:a16="http://schemas.microsoft.com/office/drawing/2014/main" id="{45512128-8CA7-D589-C683-A638D81DE694}"/>
                      </a:ext>
                    </a:extLst>
                  </p:cNvPr>
                  <p:cNvGrpSpPr/>
                  <p:nvPr/>
                </p:nvGrpSpPr>
                <p:grpSpPr>
                  <a:xfrm>
                    <a:off x="947428" y="764704"/>
                    <a:ext cx="4388373" cy="2781001"/>
                    <a:chOff x="2322728" y="1520788"/>
                    <a:chExt cx="4388373" cy="2781001"/>
                  </a:xfrm>
                </p:grpSpPr>
                <p:grpSp>
                  <p:nvGrpSpPr>
                    <p:cNvPr id="535" name="组合 534">
                      <a:extLst>
                        <a:ext uri="{FF2B5EF4-FFF2-40B4-BE49-F238E27FC236}">
                          <a16:creationId xmlns:a16="http://schemas.microsoft.com/office/drawing/2014/main" id="{70715AE5-EE9C-8182-72BE-18453220A7C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22728" y="3000790"/>
                      <a:ext cx="628875" cy="1300999"/>
                      <a:chOff x="2614836" y="733574"/>
                      <a:chExt cx="1879575" cy="3888413"/>
                    </a:xfrm>
                  </p:grpSpPr>
                  <p:cxnSp>
                    <p:nvCxnSpPr>
                      <p:cNvPr id="622" name="直接连接符 621">
                        <a:extLst>
                          <a:ext uri="{FF2B5EF4-FFF2-40B4-BE49-F238E27FC236}">
                            <a16:creationId xmlns:a16="http://schemas.microsoft.com/office/drawing/2014/main" id="{BE84EFE4-36C2-AA00-DC85-900F8C8EE89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42319" y="2383452"/>
                        <a:ext cx="0" cy="1885933"/>
                      </a:xfrm>
                      <a:prstGeom prst="line">
                        <a:avLst/>
                      </a:prstGeom>
                      <a:ln w="28575"/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3" name="直接连接符 622">
                        <a:extLst>
                          <a:ext uri="{FF2B5EF4-FFF2-40B4-BE49-F238E27FC236}">
                            <a16:creationId xmlns:a16="http://schemas.microsoft.com/office/drawing/2014/main" id="{D9728B66-AABF-2ACB-65D6-C410BE90B0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847559" y="2317731"/>
                        <a:ext cx="694761" cy="2304256"/>
                      </a:xfrm>
                      <a:prstGeom prst="line">
                        <a:avLst/>
                      </a:prstGeom>
                      <a:ln w="28575"/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4" name="直接连接符 623">
                        <a:extLst>
                          <a:ext uri="{FF2B5EF4-FFF2-40B4-BE49-F238E27FC236}">
                            <a16:creationId xmlns:a16="http://schemas.microsoft.com/office/drawing/2014/main" id="{68F40CB2-F5B1-896A-B544-72E6168ED0F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42320" y="2332971"/>
                        <a:ext cx="727960" cy="2289016"/>
                      </a:xfrm>
                      <a:prstGeom prst="line">
                        <a:avLst/>
                      </a:prstGeom>
                      <a:ln w="28575"/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5" name="直接连接符 624">
                        <a:extLst>
                          <a:ext uri="{FF2B5EF4-FFF2-40B4-BE49-F238E27FC236}">
                            <a16:creationId xmlns:a16="http://schemas.microsoft.com/office/drawing/2014/main" id="{0EDF7B3A-3A4E-39F5-AD1F-4A48283D6DA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362300" y="2862291"/>
                        <a:ext cx="199174" cy="67508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6" name="直接连接符 625">
                        <a:extLst>
                          <a:ext uri="{FF2B5EF4-FFF2-40B4-BE49-F238E27FC236}">
                            <a16:creationId xmlns:a16="http://schemas.microsoft.com/office/drawing/2014/main" id="{E889726B-6049-7F25-B10E-5017EB95E97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72289" y="3091817"/>
                        <a:ext cx="302665" cy="135555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7" name="直接连接符 626">
                        <a:extLst>
                          <a:ext uri="{FF2B5EF4-FFF2-40B4-BE49-F238E27FC236}">
                            <a16:creationId xmlns:a16="http://schemas.microsoft.com/office/drawing/2014/main" id="{3D343ECA-D746-0859-5769-FB45AD9CCD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67646" y="3325843"/>
                        <a:ext cx="407308" cy="171559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8" name="直接连接符 627">
                        <a:extLst>
                          <a:ext uri="{FF2B5EF4-FFF2-40B4-BE49-F238E27FC236}">
                            <a16:creationId xmlns:a16="http://schemas.microsoft.com/office/drawing/2014/main" id="{30117FAC-818D-0223-B08A-4E1E989B933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18982" y="3559869"/>
                        <a:ext cx="466657" cy="199102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9" name="直接连接符 628">
                        <a:extLst>
                          <a:ext uri="{FF2B5EF4-FFF2-40B4-BE49-F238E27FC236}">
                            <a16:creationId xmlns:a16="http://schemas.microsoft.com/office/drawing/2014/main" id="{DA9287C9-DA8A-F6FC-36E6-5E1DAE26BF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020926" y="3796930"/>
                        <a:ext cx="521393" cy="230992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0" name="直接连接符 629">
                        <a:extLst>
                          <a:ext uri="{FF2B5EF4-FFF2-40B4-BE49-F238E27FC236}">
                            <a16:creationId xmlns:a16="http://schemas.microsoft.com/office/drawing/2014/main" id="{2E2FB295-0C5B-1559-6EC0-9934A3C39A1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61474" y="2854117"/>
                        <a:ext cx="150180" cy="36154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1" name="直接连接符 630">
                        <a:extLst>
                          <a:ext uri="{FF2B5EF4-FFF2-40B4-BE49-F238E27FC236}">
                            <a16:creationId xmlns:a16="http://schemas.microsoft.com/office/drawing/2014/main" id="{F55A2950-8615-2C9E-D9DA-775EC0130D1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61474" y="3105683"/>
                        <a:ext cx="242451" cy="77831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2" name="直接连接符 631">
                        <a:extLst>
                          <a:ext uri="{FF2B5EF4-FFF2-40B4-BE49-F238E27FC236}">
                            <a16:creationId xmlns:a16="http://schemas.microsoft.com/office/drawing/2014/main" id="{2E659F44-7FF1-098D-E6B3-439E9521358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0685" y="3330304"/>
                        <a:ext cx="298330" cy="98614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3" name="直接连接符 632">
                        <a:extLst>
                          <a:ext uri="{FF2B5EF4-FFF2-40B4-BE49-F238E27FC236}">
                            <a16:creationId xmlns:a16="http://schemas.microsoft.com/office/drawing/2014/main" id="{D7339B37-C029-986E-1024-6477DCFA8BF6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0684" y="3558047"/>
                        <a:ext cx="393684" cy="135067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4" name="直接连接符 633">
                        <a:extLst>
                          <a:ext uri="{FF2B5EF4-FFF2-40B4-BE49-F238E27FC236}">
                            <a16:creationId xmlns:a16="http://schemas.microsoft.com/office/drawing/2014/main" id="{4E678EFB-6339-C502-1AE9-6118ED16018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80684" y="3806766"/>
                        <a:ext cx="454817" cy="150581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5" name="直接连接符 634">
                        <a:extLst>
                          <a:ext uri="{FF2B5EF4-FFF2-40B4-BE49-F238E27FC236}">
                            <a16:creationId xmlns:a16="http://schemas.microsoft.com/office/drawing/2014/main" id="{981683FE-2533-9EA9-F298-B7620EAEE00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3347494" y="2905499"/>
                        <a:ext cx="365072" cy="39528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6" name="直接连接符 635">
                        <a:extLst>
                          <a:ext uri="{FF2B5EF4-FFF2-40B4-BE49-F238E27FC236}">
                            <a16:creationId xmlns:a16="http://schemas.microsoft.com/office/drawing/2014/main" id="{C1974BF3-F86A-DDD0-D3A1-54F712F4029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54288" y="3193416"/>
                        <a:ext cx="549637" cy="48648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7" name="直接连接符 636">
                        <a:extLst>
                          <a:ext uri="{FF2B5EF4-FFF2-40B4-BE49-F238E27FC236}">
                            <a16:creationId xmlns:a16="http://schemas.microsoft.com/office/drawing/2014/main" id="{39612E19-6E17-3866-2ECE-4DD4B0C1A9D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176641" y="3442473"/>
                        <a:ext cx="718400" cy="51172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8" name="直接连接符 637">
                        <a:extLst>
                          <a:ext uri="{FF2B5EF4-FFF2-40B4-BE49-F238E27FC236}">
                            <a16:creationId xmlns:a16="http://schemas.microsoft.com/office/drawing/2014/main" id="{298848C4-C288-9E1F-652B-09725DA55C6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095885" y="3699663"/>
                        <a:ext cx="878483" cy="74548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9" name="直接连接符 638">
                        <a:extLst>
                          <a:ext uri="{FF2B5EF4-FFF2-40B4-BE49-F238E27FC236}">
                            <a16:creationId xmlns:a16="http://schemas.microsoft.com/office/drawing/2014/main" id="{B2856D72-432E-3215-D6FA-D83FB997137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031476" y="3967249"/>
                        <a:ext cx="1004025" cy="51419"/>
                      </a:xfrm>
                      <a:prstGeom prst="line">
                        <a:avLst/>
                      </a:prstGeom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40" name="组合 639">
                        <a:extLst>
                          <a:ext uri="{FF2B5EF4-FFF2-40B4-BE49-F238E27FC236}">
                            <a16:creationId xmlns:a16="http://schemas.microsoft.com/office/drawing/2014/main" id="{B2102445-A5FA-08CB-42E3-765DF09FD6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14836" y="1731545"/>
                        <a:ext cx="1872208" cy="1013980"/>
                        <a:chOff x="2614836" y="1731545"/>
                        <a:chExt cx="1872208" cy="1013980"/>
                      </a:xfrm>
                    </p:grpSpPr>
                    <p:sp>
                      <p:nvSpPr>
                        <p:cNvPr id="651" name="椭圆 650">
                          <a:extLst>
                            <a:ext uri="{FF2B5EF4-FFF2-40B4-BE49-F238E27FC236}">
                              <a16:creationId xmlns:a16="http://schemas.microsoft.com/office/drawing/2014/main" id="{88593C62-ABE3-CABD-A7C8-A56762C8F95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14836" y="1989441"/>
                          <a:ext cx="1872208" cy="756084"/>
                        </a:xfrm>
                        <a:prstGeom prst="ellipse">
                          <a:avLst/>
                        </a:prstGeom>
                        <a:solidFill>
                          <a:schemeClr val="accent3">
                            <a:lumMod val="40000"/>
                            <a:lumOff val="60000"/>
                            <a:alpha val="87000"/>
                          </a:schemeClr>
                        </a:solidFill>
                        <a:scene3d>
                          <a:camera prst="orthographicFront">
                            <a:rot lat="0" lon="0" rev="0"/>
                          </a:camera>
                          <a:lightRig rig="threePt" dir="t"/>
                        </a:scene3d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grpSp>
                      <p:nvGrpSpPr>
                        <p:cNvPr id="652" name="组合 651">
                          <a:extLst>
                            <a:ext uri="{FF2B5EF4-FFF2-40B4-BE49-F238E27FC236}">
                              <a16:creationId xmlns:a16="http://schemas.microsoft.com/office/drawing/2014/main" id="{EA0A7633-C1B4-0720-92DB-E24BAE3C698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22203" y="1731545"/>
                          <a:ext cx="1864841" cy="995938"/>
                          <a:chOff x="2622203" y="1731545"/>
                          <a:chExt cx="1864841" cy="995938"/>
                        </a:xfrm>
                      </p:grpSpPr>
                      <p:cxnSp>
                        <p:nvCxnSpPr>
                          <p:cNvPr id="653" name="直接连接符 652">
                            <a:extLst>
                              <a:ext uri="{FF2B5EF4-FFF2-40B4-BE49-F238E27FC236}">
                                <a16:creationId xmlns:a16="http://schemas.microsoft.com/office/drawing/2014/main" id="{22C6C406-BBBF-9696-D658-3A753CAA46F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22203" y="2029731"/>
                            <a:ext cx="0" cy="288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4" name="直接连接符 653">
                            <a:extLst>
                              <a:ext uri="{FF2B5EF4-FFF2-40B4-BE49-F238E27FC236}">
                                <a16:creationId xmlns:a16="http://schemas.microsoft.com/office/drawing/2014/main" id="{09FCD499-A137-C63B-A51A-86F1A70567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43672" y="1741731"/>
                            <a:ext cx="0" cy="288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5" name="直接连接符 654">
                            <a:extLst>
                              <a:ext uri="{FF2B5EF4-FFF2-40B4-BE49-F238E27FC236}">
                                <a16:creationId xmlns:a16="http://schemas.microsoft.com/office/drawing/2014/main" id="{DD299513-F63E-D10E-F8AE-FDDEA604D7A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86117" y="2367483"/>
                            <a:ext cx="0" cy="360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6" name="直接连接符 655">
                            <a:extLst>
                              <a:ext uri="{FF2B5EF4-FFF2-40B4-BE49-F238E27FC236}">
                                <a16:creationId xmlns:a16="http://schemas.microsoft.com/office/drawing/2014/main" id="{8B8B1042-4EB6-F09F-6102-9497234C4CA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487044" y="2029731"/>
                            <a:ext cx="0" cy="288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7" name="直接连接符 656">
                            <a:extLst>
                              <a:ext uri="{FF2B5EF4-FFF2-40B4-BE49-F238E27FC236}">
                                <a16:creationId xmlns:a16="http://schemas.microsoft.com/office/drawing/2014/main" id="{4B78FB62-3F75-B1E7-A5AA-F69EC4E59D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31476" y="2317731"/>
                            <a:ext cx="0" cy="360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8" name="直接连接符 657">
                            <a:extLst>
                              <a:ext uri="{FF2B5EF4-FFF2-40B4-BE49-F238E27FC236}">
                                <a16:creationId xmlns:a16="http://schemas.microsoft.com/office/drawing/2014/main" id="{2231E248-11FC-D1F3-2914-B2B6DA1EAEF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906300" y="1731545"/>
                            <a:ext cx="0" cy="288000"/>
                          </a:xfrm>
                          <a:prstGeom prst="line">
                            <a:avLst/>
                          </a:prstGeom>
                          <a:ln w="12700"/>
                          <a:scene3d>
                            <a:camera prst="orthographicFront">
                              <a:rot lat="0" lon="0" rev="0"/>
                            </a:camera>
                            <a:lightRig rig="threePt" dir="t"/>
                          </a:scene3d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641" name="直接连接符 640">
                        <a:extLst>
                          <a:ext uri="{FF2B5EF4-FFF2-40B4-BE49-F238E27FC236}">
                            <a16:creationId xmlns:a16="http://schemas.microsoft.com/office/drawing/2014/main" id="{5E15C2BC-4734-C3A1-C717-CADF31DD74F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542319" y="1340768"/>
                        <a:ext cx="0" cy="976963"/>
                      </a:xfrm>
                      <a:prstGeom prst="line">
                        <a:avLst/>
                      </a:prstGeom>
                      <a:ln w="28575"/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642" name="组合 641">
                        <a:extLst>
                          <a:ext uri="{FF2B5EF4-FFF2-40B4-BE49-F238E27FC236}">
                            <a16:creationId xmlns:a16="http://schemas.microsoft.com/office/drawing/2014/main" id="{7DCD2A92-5558-FD2B-DBA2-838281FAE7A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622203" y="733574"/>
                        <a:ext cx="1872208" cy="1013980"/>
                        <a:chOff x="2614836" y="1731545"/>
                        <a:chExt cx="1872208" cy="1013980"/>
                      </a:xfrm>
                      <a:solidFill>
                        <a:schemeClr val="bg1">
                          <a:lumMod val="85000"/>
                        </a:schemeClr>
                      </a:solidFill>
                      <a:scene3d>
                        <a:camera prst="orthographicFront">
                          <a:rot lat="0" lon="0" rev="0"/>
                        </a:camera>
                        <a:lightRig rig="threePt" dir="t"/>
                      </a:scene3d>
                    </p:grpSpPr>
                    <p:sp>
                      <p:nvSpPr>
                        <p:cNvPr id="643" name="椭圆 642">
                          <a:extLst>
                            <a:ext uri="{FF2B5EF4-FFF2-40B4-BE49-F238E27FC236}">
                              <a16:creationId xmlns:a16="http://schemas.microsoft.com/office/drawing/2014/main" id="{F8D1C4F7-0B8E-1B3B-68F6-E3024FECAA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14836" y="1989441"/>
                          <a:ext cx="1872208" cy="756084"/>
                        </a:xfrm>
                        <a:prstGeom prst="ellipse">
                          <a:avLst/>
                        </a:prstGeom>
                        <a:grpFill/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grpSp>
                      <p:nvGrpSpPr>
                        <p:cNvPr id="644" name="组合 643">
                          <a:extLst>
                            <a:ext uri="{FF2B5EF4-FFF2-40B4-BE49-F238E27FC236}">
                              <a16:creationId xmlns:a16="http://schemas.microsoft.com/office/drawing/2014/main" id="{465D2B3D-B3AF-27CF-34AD-8B36DEF3AD9E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622203" y="1731545"/>
                          <a:ext cx="1864841" cy="995938"/>
                          <a:chOff x="2622203" y="1731545"/>
                          <a:chExt cx="1864841" cy="995938"/>
                        </a:xfrm>
                        <a:grpFill/>
                      </p:grpSpPr>
                      <p:cxnSp>
                        <p:nvCxnSpPr>
                          <p:cNvPr id="645" name="直接连接符 644">
                            <a:extLst>
                              <a:ext uri="{FF2B5EF4-FFF2-40B4-BE49-F238E27FC236}">
                                <a16:creationId xmlns:a16="http://schemas.microsoft.com/office/drawing/2014/main" id="{BA96974F-CB4D-A50E-FC57-2CDDA160206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622203" y="2029731"/>
                            <a:ext cx="0" cy="288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6" name="直接连接符 645">
                            <a:extLst>
                              <a:ext uri="{FF2B5EF4-FFF2-40B4-BE49-F238E27FC236}">
                                <a16:creationId xmlns:a16="http://schemas.microsoft.com/office/drawing/2014/main" id="{9F1D73DD-E938-1B80-A149-813AB37C9B31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143672" y="1741731"/>
                            <a:ext cx="0" cy="288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7" name="直接连接符 646">
                            <a:extLst>
                              <a:ext uri="{FF2B5EF4-FFF2-40B4-BE49-F238E27FC236}">
                                <a16:creationId xmlns:a16="http://schemas.microsoft.com/office/drawing/2014/main" id="{247CC03C-8CFE-9955-DCD3-CA4E354F3C24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886117" y="2367483"/>
                            <a:ext cx="0" cy="360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8" name="直接连接符 647">
                            <a:extLst>
                              <a:ext uri="{FF2B5EF4-FFF2-40B4-BE49-F238E27FC236}">
                                <a16:creationId xmlns:a16="http://schemas.microsoft.com/office/drawing/2014/main" id="{4C4B3449-1338-D5EF-7C9B-65F61B9C9030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487044" y="2029731"/>
                            <a:ext cx="0" cy="288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49" name="直接连接符 648">
                            <a:extLst>
                              <a:ext uri="{FF2B5EF4-FFF2-40B4-BE49-F238E27FC236}">
                                <a16:creationId xmlns:a16="http://schemas.microsoft.com/office/drawing/2014/main" id="{50CF68B6-8914-7957-E87F-BD3071D7E6A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031476" y="2317731"/>
                            <a:ext cx="0" cy="360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650" name="直接连接符 649">
                            <a:extLst>
                              <a:ext uri="{FF2B5EF4-FFF2-40B4-BE49-F238E27FC236}">
                                <a16:creationId xmlns:a16="http://schemas.microsoft.com/office/drawing/2014/main" id="{32D970C2-F0F2-24E8-B978-47AFCEEDEE6D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906300" y="1731545"/>
                            <a:ext cx="0" cy="288000"/>
                          </a:xfrm>
                          <a:prstGeom prst="line">
                            <a:avLst/>
                          </a:prstGeom>
                          <a:grpFill/>
                          <a:ln w="12700"/>
                        </p:spPr>
                        <p:style>
                          <a:lnRef idx="3">
                            <a:schemeClr val="dk1"/>
                          </a:lnRef>
                          <a:fillRef idx="0">
                            <a:schemeClr val="dk1"/>
                          </a:fillRef>
                          <a:effectRef idx="2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</p:grpSp>
                <p:grpSp>
                  <p:nvGrpSpPr>
                    <p:cNvPr id="536" name="组合 535">
                      <a:extLst>
                        <a:ext uri="{FF2B5EF4-FFF2-40B4-BE49-F238E27FC236}">
                          <a16:creationId xmlns:a16="http://schemas.microsoft.com/office/drawing/2014/main" id="{09FBF71D-96FB-84AC-0677-36D3FCB74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67708" y="1520788"/>
                      <a:ext cx="1584176" cy="1584176"/>
                      <a:chOff x="1087230" y="1262720"/>
                      <a:chExt cx="3600400" cy="3600400"/>
                    </a:xfrm>
                  </p:grpSpPr>
                  <p:sp>
                    <p:nvSpPr>
                      <p:cNvPr id="549" name="矩形 548">
                        <a:extLst>
                          <a:ext uri="{FF2B5EF4-FFF2-40B4-BE49-F238E27FC236}">
                            <a16:creationId xmlns:a16="http://schemas.microsoft.com/office/drawing/2014/main" id="{D0FFC8FA-A69E-2962-6784-B9ADCC04A91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87230" y="1262720"/>
                        <a:ext cx="3600400" cy="36004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350"/>
                      </a:p>
                    </p:txBody>
                  </p:sp>
                  <p:grpSp>
                    <p:nvGrpSpPr>
                      <p:cNvPr id="550" name="组合 549">
                        <a:extLst>
                          <a:ext uri="{FF2B5EF4-FFF2-40B4-BE49-F238E27FC236}">
                            <a16:creationId xmlns:a16="http://schemas.microsoft.com/office/drawing/2014/main" id="{01E486B5-295F-B54D-F995-2AF9E3C6D66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1334728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614" name="矩形 613">
                          <a:extLst>
                            <a:ext uri="{FF2B5EF4-FFF2-40B4-BE49-F238E27FC236}">
                              <a16:creationId xmlns:a16="http://schemas.microsoft.com/office/drawing/2014/main" id="{FE66E685-997F-3BFA-AB64-731827F5A2D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5" name="矩形 614">
                          <a:extLst>
                            <a:ext uri="{FF2B5EF4-FFF2-40B4-BE49-F238E27FC236}">
                              <a16:creationId xmlns:a16="http://schemas.microsoft.com/office/drawing/2014/main" id="{A339F58D-ECB3-DDBA-46A2-52F15BAB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6" name="矩形 615">
                          <a:extLst>
                            <a:ext uri="{FF2B5EF4-FFF2-40B4-BE49-F238E27FC236}">
                              <a16:creationId xmlns:a16="http://schemas.microsoft.com/office/drawing/2014/main" id="{8DE39262-12EE-8E62-BD52-B4CAE91C9D6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7" name="矩形 616">
                          <a:extLst>
                            <a:ext uri="{FF2B5EF4-FFF2-40B4-BE49-F238E27FC236}">
                              <a16:creationId xmlns:a16="http://schemas.microsoft.com/office/drawing/2014/main" id="{C1E8D22C-5F7C-7A27-F260-CFFAC5FC59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8" name="矩形 617">
                          <a:extLst>
                            <a:ext uri="{FF2B5EF4-FFF2-40B4-BE49-F238E27FC236}">
                              <a16:creationId xmlns:a16="http://schemas.microsoft.com/office/drawing/2014/main" id="{3545DEF6-FFA7-E27D-C64E-46458F3C1E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9" name="矩形 618">
                          <a:extLst>
                            <a:ext uri="{FF2B5EF4-FFF2-40B4-BE49-F238E27FC236}">
                              <a16:creationId xmlns:a16="http://schemas.microsoft.com/office/drawing/2014/main" id="{1377D475-91BD-00DE-11EC-A431CB8808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20" name="矩形 619">
                          <a:extLst>
                            <a:ext uri="{FF2B5EF4-FFF2-40B4-BE49-F238E27FC236}">
                              <a16:creationId xmlns:a16="http://schemas.microsoft.com/office/drawing/2014/main" id="{1806C8B2-0C4D-A5A0-96F1-7C7BAF8B42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21" name="矩形 620">
                          <a:extLst>
                            <a:ext uri="{FF2B5EF4-FFF2-40B4-BE49-F238E27FC236}">
                              <a16:creationId xmlns:a16="http://schemas.microsoft.com/office/drawing/2014/main" id="{E81E971D-5A82-AC3F-036C-FCC85336136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1" name="组合 550">
                        <a:extLst>
                          <a:ext uri="{FF2B5EF4-FFF2-40B4-BE49-F238E27FC236}">
                            <a16:creationId xmlns:a16="http://schemas.microsoft.com/office/drawing/2014/main" id="{82F2D0AD-076A-D6CE-4BD6-8AD70A012366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2215342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606" name="矩形 605">
                          <a:extLst>
                            <a:ext uri="{FF2B5EF4-FFF2-40B4-BE49-F238E27FC236}">
                              <a16:creationId xmlns:a16="http://schemas.microsoft.com/office/drawing/2014/main" id="{E7522226-B31F-2822-C60B-BCA3F278AB3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7" name="矩形 606">
                          <a:extLst>
                            <a:ext uri="{FF2B5EF4-FFF2-40B4-BE49-F238E27FC236}">
                              <a16:creationId xmlns:a16="http://schemas.microsoft.com/office/drawing/2014/main" id="{A93A237E-C26B-CC9E-F31C-56528094551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8" name="矩形 607">
                          <a:extLst>
                            <a:ext uri="{FF2B5EF4-FFF2-40B4-BE49-F238E27FC236}">
                              <a16:creationId xmlns:a16="http://schemas.microsoft.com/office/drawing/2014/main" id="{8ADA7C84-963F-88C1-0541-BCA2CBAD77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9" name="矩形 608">
                          <a:extLst>
                            <a:ext uri="{FF2B5EF4-FFF2-40B4-BE49-F238E27FC236}">
                              <a16:creationId xmlns:a16="http://schemas.microsoft.com/office/drawing/2014/main" id="{CED8E743-BDE6-4457-F524-20E089B484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0" name="矩形 609">
                          <a:extLst>
                            <a:ext uri="{FF2B5EF4-FFF2-40B4-BE49-F238E27FC236}">
                              <a16:creationId xmlns:a16="http://schemas.microsoft.com/office/drawing/2014/main" id="{02B525AD-1DF9-FB30-FA45-E9F61C34A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1" name="矩形 610">
                          <a:extLst>
                            <a:ext uri="{FF2B5EF4-FFF2-40B4-BE49-F238E27FC236}">
                              <a16:creationId xmlns:a16="http://schemas.microsoft.com/office/drawing/2014/main" id="{36623175-CBF7-5A1C-AEC6-69F8A421E09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2" name="矩形 611">
                          <a:extLst>
                            <a:ext uri="{FF2B5EF4-FFF2-40B4-BE49-F238E27FC236}">
                              <a16:creationId xmlns:a16="http://schemas.microsoft.com/office/drawing/2014/main" id="{75F28FB4-D3FE-61EB-A5A3-E1275E26F0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13" name="矩形 612">
                          <a:extLst>
                            <a:ext uri="{FF2B5EF4-FFF2-40B4-BE49-F238E27FC236}">
                              <a16:creationId xmlns:a16="http://schemas.microsoft.com/office/drawing/2014/main" id="{7BD23112-4F11-8A6D-F0F1-B385D6CD01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2" name="组合 551">
                        <a:extLst>
                          <a:ext uri="{FF2B5EF4-FFF2-40B4-BE49-F238E27FC236}">
                            <a16:creationId xmlns:a16="http://schemas.microsoft.com/office/drawing/2014/main" id="{F3398F7C-27E1-F23A-30D3-D87E0675D80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1775035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98" name="矩形 597">
                          <a:extLst>
                            <a:ext uri="{FF2B5EF4-FFF2-40B4-BE49-F238E27FC236}">
                              <a16:creationId xmlns:a16="http://schemas.microsoft.com/office/drawing/2014/main" id="{0226C564-695A-B1C2-1622-F8C56B4AB3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9" name="矩形 598">
                          <a:extLst>
                            <a:ext uri="{FF2B5EF4-FFF2-40B4-BE49-F238E27FC236}">
                              <a16:creationId xmlns:a16="http://schemas.microsoft.com/office/drawing/2014/main" id="{B843C2DA-90AE-FE6C-9EB1-20A59B03DA8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0" name="矩形 599">
                          <a:extLst>
                            <a:ext uri="{FF2B5EF4-FFF2-40B4-BE49-F238E27FC236}">
                              <a16:creationId xmlns:a16="http://schemas.microsoft.com/office/drawing/2014/main" id="{D4CAD71E-D228-B1F8-2FEC-DE891E3DCA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1" name="矩形 600">
                          <a:extLst>
                            <a:ext uri="{FF2B5EF4-FFF2-40B4-BE49-F238E27FC236}">
                              <a16:creationId xmlns:a16="http://schemas.microsoft.com/office/drawing/2014/main" id="{5AC2A48C-9D20-8656-B88A-3B823404254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2" name="矩形 601">
                          <a:extLst>
                            <a:ext uri="{FF2B5EF4-FFF2-40B4-BE49-F238E27FC236}">
                              <a16:creationId xmlns:a16="http://schemas.microsoft.com/office/drawing/2014/main" id="{CEB9D339-E480-B265-126F-542A690F218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3" name="矩形 602">
                          <a:extLst>
                            <a:ext uri="{FF2B5EF4-FFF2-40B4-BE49-F238E27FC236}">
                              <a16:creationId xmlns:a16="http://schemas.microsoft.com/office/drawing/2014/main" id="{773270D2-9E63-8344-F3FB-C5763A1E29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4" name="矩形 603">
                          <a:extLst>
                            <a:ext uri="{FF2B5EF4-FFF2-40B4-BE49-F238E27FC236}">
                              <a16:creationId xmlns:a16="http://schemas.microsoft.com/office/drawing/2014/main" id="{EB698724-4640-A658-2703-F43EE3FF3D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605" name="矩形 604">
                          <a:extLst>
                            <a:ext uri="{FF2B5EF4-FFF2-40B4-BE49-F238E27FC236}">
                              <a16:creationId xmlns:a16="http://schemas.microsoft.com/office/drawing/2014/main" id="{12FDC9C0-8BF6-6FFF-8C2E-0CC77AF3FB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3" name="组合 552">
                        <a:extLst>
                          <a:ext uri="{FF2B5EF4-FFF2-40B4-BE49-F238E27FC236}">
                            <a16:creationId xmlns:a16="http://schemas.microsoft.com/office/drawing/2014/main" id="{2DCFD5D4-16BA-97AB-DF0C-3499FF38CB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3976570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90" name="矩形 589">
                          <a:extLst>
                            <a:ext uri="{FF2B5EF4-FFF2-40B4-BE49-F238E27FC236}">
                              <a16:creationId xmlns:a16="http://schemas.microsoft.com/office/drawing/2014/main" id="{ED181921-2B91-EB20-913C-050C6344990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1" name="矩形 590">
                          <a:extLst>
                            <a:ext uri="{FF2B5EF4-FFF2-40B4-BE49-F238E27FC236}">
                              <a16:creationId xmlns:a16="http://schemas.microsoft.com/office/drawing/2014/main" id="{5513E71F-24E5-B2C8-11EF-E59780053D0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2" name="矩形 591">
                          <a:extLst>
                            <a:ext uri="{FF2B5EF4-FFF2-40B4-BE49-F238E27FC236}">
                              <a16:creationId xmlns:a16="http://schemas.microsoft.com/office/drawing/2014/main" id="{2244F905-EF31-D495-1012-0BFCED2292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3" name="矩形 592">
                          <a:extLst>
                            <a:ext uri="{FF2B5EF4-FFF2-40B4-BE49-F238E27FC236}">
                              <a16:creationId xmlns:a16="http://schemas.microsoft.com/office/drawing/2014/main" id="{369D7BB5-424D-88B2-FE05-79851867B5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4" name="矩形 593">
                          <a:extLst>
                            <a:ext uri="{FF2B5EF4-FFF2-40B4-BE49-F238E27FC236}">
                              <a16:creationId xmlns:a16="http://schemas.microsoft.com/office/drawing/2014/main" id="{10AE83CC-BE41-87C2-01D2-A38A99BBC4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5" name="矩形 594">
                          <a:extLst>
                            <a:ext uri="{FF2B5EF4-FFF2-40B4-BE49-F238E27FC236}">
                              <a16:creationId xmlns:a16="http://schemas.microsoft.com/office/drawing/2014/main" id="{7337CDDE-535A-28D3-3D20-FB25E6EDBA1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6" name="矩形 595">
                          <a:extLst>
                            <a:ext uri="{FF2B5EF4-FFF2-40B4-BE49-F238E27FC236}">
                              <a16:creationId xmlns:a16="http://schemas.microsoft.com/office/drawing/2014/main" id="{B7F0A6A5-2297-F2C7-DB8C-C05AA613085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97" name="矩形 596">
                          <a:extLst>
                            <a:ext uri="{FF2B5EF4-FFF2-40B4-BE49-F238E27FC236}">
                              <a16:creationId xmlns:a16="http://schemas.microsoft.com/office/drawing/2014/main" id="{45EBBC47-2CC3-286E-0EE8-E1ECDC70000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4" name="组合 553">
                        <a:extLst>
                          <a:ext uri="{FF2B5EF4-FFF2-40B4-BE49-F238E27FC236}">
                            <a16:creationId xmlns:a16="http://schemas.microsoft.com/office/drawing/2014/main" id="{31A34F8C-7362-6B6A-8FB8-5FEC939A2A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2655649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82" name="矩形 581">
                          <a:extLst>
                            <a:ext uri="{FF2B5EF4-FFF2-40B4-BE49-F238E27FC236}">
                              <a16:creationId xmlns:a16="http://schemas.microsoft.com/office/drawing/2014/main" id="{C1234AE6-1462-81D7-54FF-BB21183AF6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3" name="矩形 582">
                          <a:extLst>
                            <a:ext uri="{FF2B5EF4-FFF2-40B4-BE49-F238E27FC236}">
                              <a16:creationId xmlns:a16="http://schemas.microsoft.com/office/drawing/2014/main" id="{7A860C96-EA35-FBEF-9D4C-920F8E91B00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4" name="矩形 583">
                          <a:extLst>
                            <a:ext uri="{FF2B5EF4-FFF2-40B4-BE49-F238E27FC236}">
                              <a16:creationId xmlns:a16="http://schemas.microsoft.com/office/drawing/2014/main" id="{530FB84A-82EF-17C3-22B5-BA7534D4CFC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5" name="矩形 584">
                          <a:extLst>
                            <a:ext uri="{FF2B5EF4-FFF2-40B4-BE49-F238E27FC236}">
                              <a16:creationId xmlns:a16="http://schemas.microsoft.com/office/drawing/2014/main" id="{A7342775-48A8-DD83-6070-EC574BDAA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6" name="矩形 585">
                          <a:extLst>
                            <a:ext uri="{FF2B5EF4-FFF2-40B4-BE49-F238E27FC236}">
                              <a16:creationId xmlns:a16="http://schemas.microsoft.com/office/drawing/2014/main" id="{8F11E1D3-16F2-976F-F7A1-A47205C43C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7" name="矩形 586">
                          <a:extLst>
                            <a:ext uri="{FF2B5EF4-FFF2-40B4-BE49-F238E27FC236}">
                              <a16:creationId xmlns:a16="http://schemas.microsoft.com/office/drawing/2014/main" id="{8DF4FB04-E90B-C2D2-80E5-1D779C91E97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8" name="矩形 587">
                          <a:extLst>
                            <a:ext uri="{FF2B5EF4-FFF2-40B4-BE49-F238E27FC236}">
                              <a16:creationId xmlns:a16="http://schemas.microsoft.com/office/drawing/2014/main" id="{FBB5B909-BD2F-C355-D969-F640659ADA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9" name="矩形 588">
                          <a:extLst>
                            <a:ext uri="{FF2B5EF4-FFF2-40B4-BE49-F238E27FC236}">
                              <a16:creationId xmlns:a16="http://schemas.microsoft.com/office/drawing/2014/main" id="{677CFB2A-EF7B-1F72-8680-48A4E5851C0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5" name="组合 554">
                        <a:extLst>
                          <a:ext uri="{FF2B5EF4-FFF2-40B4-BE49-F238E27FC236}">
                            <a16:creationId xmlns:a16="http://schemas.microsoft.com/office/drawing/2014/main" id="{72EDE37E-89F1-EF5D-67E9-A76246F044F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3095956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74" name="矩形 573">
                          <a:extLst>
                            <a:ext uri="{FF2B5EF4-FFF2-40B4-BE49-F238E27FC236}">
                              <a16:creationId xmlns:a16="http://schemas.microsoft.com/office/drawing/2014/main" id="{F4F7839F-CE3F-7B0E-3D9D-139BDFCBE79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5" name="矩形 574">
                          <a:extLst>
                            <a:ext uri="{FF2B5EF4-FFF2-40B4-BE49-F238E27FC236}">
                              <a16:creationId xmlns:a16="http://schemas.microsoft.com/office/drawing/2014/main" id="{C3B656AE-7FAF-4283-128E-23D56EC719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6" name="矩形 575">
                          <a:extLst>
                            <a:ext uri="{FF2B5EF4-FFF2-40B4-BE49-F238E27FC236}">
                              <a16:creationId xmlns:a16="http://schemas.microsoft.com/office/drawing/2014/main" id="{3FA9FB6F-5925-3094-4866-6AB6E89FEA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7" name="矩形 576">
                          <a:extLst>
                            <a:ext uri="{FF2B5EF4-FFF2-40B4-BE49-F238E27FC236}">
                              <a16:creationId xmlns:a16="http://schemas.microsoft.com/office/drawing/2014/main" id="{0ECE5B4E-1BA7-AFCD-4DCB-B3910C9AA1C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8" name="矩形 577">
                          <a:extLst>
                            <a:ext uri="{FF2B5EF4-FFF2-40B4-BE49-F238E27FC236}">
                              <a16:creationId xmlns:a16="http://schemas.microsoft.com/office/drawing/2014/main" id="{5FC62F2D-2086-9884-C5B5-78E648C6CA2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9" name="矩形 578">
                          <a:extLst>
                            <a:ext uri="{FF2B5EF4-FFF2-40B4-BE49-F238E27FC236}">
                              <a16:creationId xmlns:a16="http://schemas.microsoft.com/office/drawing/2014/main" id="{4BED2ADD-0A25-FF9B-629A-25F8F3A4DB6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0" name="矩形 579">
                          <a:extLst>
                            <a:ext uri="{FF2B5EF4-FFF2-40B4-BE49-F238E27FC236}">
                              <a16:creationId xmlns:a16="http://schemas.microsoft.com/office/drawing/2014/main" id="{ABBE8FE8-1BE5-E3F2-0E95-1144BAADC28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81" name="矩形 580">
                          <a:extLst>
                            <a:ext uri="{FF2B5EF4-FFF2-40B4-BE49-F238E27FC236}">
                              <a16:creationId xmlns:a16="http://schemas.microsoft.com/office/drawing/2014/main" id="{D0216889-4310-8C43-5AF8-4008D622FF6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6" name="组合 555">
                        <a:extLst>
                          <a:ext uri="{FF2B5EF4-FFF2-40B4-BE49-F238E27FC236}">
                            <a16:creationId xmlns:a16="http://schemas.microsoft.com/office/drawing/2014/main" id="{2D9A85C9-F493-A698-E2F0-05150A79B4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3536263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66" name="矩形 565">
                          <a:extLst>
                            <a:ext uri="{FF2B5EF4-FFF2-40B4-BE49-F238E27FC236}">
                              <a16:creationId xmlns:a16="http://schemas.microsoft.com/office/drawing/2014/main" id="{40D5A902-912E-6F8B-46DD-14C3FC5D81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7" name="矩形 566">
                          <a:extLst>
                            <a:ext uri="{FF2B5EF4-FFF2-40B4-BE49-F238E27FC236}">
                              <a16:creationId xmlns:a16="http://schemas.microsoft.com/office/drawing/2014/main" id="{49242FF0-A54D-8EF8-D3D3-36742E1885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8" name="矩形 567">
                          <a:extLst>
                            <a:ext uri="{FF2B5EF4-FFF2-40B4-BE49-F238E27FC236}">
                              <a16:creationId xmlns:a16="http://schemas.microsoft.com/office/drawing/2014/main" id="{71F79DD4-389C-131B-FB5B-29FB700E1AE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9" name="矩形 568">
                          <a:extLst>
                            <a:ext uri="{FF2B5EF4-FFF2-40B4-BE49-F238E27FC236}">
                              <a16:creationId xmlns:a16="http://schemas.microsoft.com/office/drawing/2014/main" id="{069AE896-3DF4-A58F-54B5-A834C7A98F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0" name="矩形 569">
                          <a:extLst>
                            <a:ext uri="{FF2B5EF4-FFF2-40B4-BE49-F238E27FC236}">
                              <a16:creationId xmlns:a16="http://schemas.microsoft.com/office/drawing/2014/main" id="{C1EE7FD8-3702-0345-F3B5-A81E39F5E72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1" name="矩形 570">
                          <a:extLst>
                            <a:ext uri="{FF2B5EF4-FFF2-40B4-BE49-F238E27FC236}">
                              <a16:creationId xmlns:a16="http://schemas.microsoft.com/office/drawing/2014/main" id="{E4A5D520-37ED-896A-BA46-97790818B8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2" name="矩形 571">
                          <a:extLst>
                            <a:ext uri="{FF2B5EF4-FFF2-40B4-BE49-F238E27FC236}">
                              <a16:creationId xmlns:a16="http://schemas.microsoft.com/office/drawing/2014/main" id="{1D5593FB-60F4-39A6-3D17-D74349D8A7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73" name="矩形 572">
                          <a:extLst>
                            <a:ext uri="{FF2B5EF4-FFF2-40B4-BE49-F238E27FC236}">
                              <a16:creationId xmlns:a16="http://schemas.microsoft.com/office/drawing/2014/main" id="{6922E8EE-8970-B8D5-FAFF-3C2E9845B5A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  <p:grpSp>
                    <p:nvGrpSpPr>
                      <p:cNvPr id="557" name="组合 556">
                        <a:extLst>
                          <a:ext uri="{FF2B5EF4-FFF2-40B4-BE49-F238E27FC236}">
                            <a16:creationId xmlns:a16="http://schemas.microsoft.com/office/drawing/2014/main" id="{B9EA91B3-337C-A01D-BF00-130C66DC037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175134" y="4416878"/>
                        <a:ext cx="3424592" cy="360000"/>
                        <a:chOff x="1127448" y="1332554"/>
                        <a:chExt cx="3424592" cy="360000"/>
                      </a:xfrm>
                    </p:grpSpPr>
                    <p:sp>
                      <p:nvSpPr>
                        <p:cNvPr id="558" name="矩形 557">
                          <a:extLst>
                            <a:ext uri="{FF2B5EF4-FFF2-40B4-BE49-F238E27FC236}">
                              <a16:creationId xmlns:a16="http://schemas.microsoft.com/office/drawing/2014/main" id="{018885A4-6A7D-CD70-1CCA-A2F34102A8C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127448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59" name="矩形 558">
                          <a:extLst>
                            <a:ext uri="{FF2B5EF4-FFF2-40B4-BE49-F238E27FC236}">
                              <a16:creationId xmlns:a16="http://schemas.microsoft.com/office/drawing/2014/main" id="{01882EC0-FB62-8810-ED60-BBD34D31AE3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565247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0" name="矩形 559">
                          <a:extLst>
                            <a:ext uri="{FF2B5EF4-FFF2-40B4-BE49-F238E27FC236}">
                              <a16:creationId xmlns:a16="http://schemas.microsoft.com/office/drawing/2014/main" id="{98DFDD66-8CD7-949B-A8C6-A7649DFDBF3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003046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1" name="矩形 560">
                          <a:extLst>
                            <a:ext uri="{FF2B5EF4-FFF2-40B4-BE49-F238E27FC236}">
                              <a16:creationId xmlns:a16="http://schemas.microsoft.com/office/drawing/2014/main" id="{99BBCEE7-AB26-EAE4-D82C-03ADF5A7A5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40845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2" name="矩形 561">
                          <a:extLst>
                            <a:ext uri="{FF2B5EF4-FFF2-40B4-BE49-F238E27FC236}">
                              <a16:creationId xmlns:a16="http://schemas.microsoft.com/office/drawing/2014/main" id="{6F9C3A0D-AB98-DE7D-B738-10B133DAFCE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78644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3" name="矩形 562">
                          <a:extLst>
                            <a:ext uri="{FF2B5EF4-FFF2-40B4-BE49-F238E27FC236}">
                              <a16:creationId xmlns:a16="http://schemas.microsoft.com/office/drawing/2014/main" id="{2A0D38FC-BA10-0D78-CC5D-A104FA6BC1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16443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4" name="矩形 563">
                          <a:extLst>
                            <a:ext uri="{FF2B5EF4-FFF2-40B4-BE49-F238E27FC236}">
                              <a16:creationId xmlns:a16="http://schemas.microsoft.com/office/drawing/2014/main" id="{AFFD921E-8E63-4B46-7A56-5D678EFAA42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754242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  <p:sp>
                      <p:nvSpPr>
                        <p:cNvPr id="565" name="矩形 564">
                          <a:extLst>
                            <a:ext uri="{FF2B5EF4-FFF2-40B4-BE49-F238E27FC236}">
                              <a16:creationId xmlns:a16="http://schemas.microsoft.com/office/drawing/2014/main" id="{D120F60A-1DC4-98C4-4A57-EDDA9E83D7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92040" y="1332554"/>
                          <a:ext cx="360000" cy="36000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350"/>
                        </a:p>
                      </p:txBody>
                    </p:sp>
                  </p:grpSp>
                </p:grpSp>
                <p:pic>
                  <p:nvPicPr>
                    <p:cNvPr id="537" name="图形 536" descr="智能手机">
                      <a:extLst>
                        <a:ext uri="{FF2B5EF4-FFF2-40B4-BE49-F238E27FC236}">
                          <a16:creationId xmlns:a16="http://schemas.microsoft.com/office/drawing/2014/main" id="{05803F6D-ABFC-4CFF-E8EE-CA6B1F4A0F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96DAC541-7B7A-43D3-8B79-37D633B846F1}">
                          <asvg:svgBlip xmlns:asvg="http://schemas.microsoft.com/office/drawing/2016/SVG/main" r:embed="rId9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956199" y="3011614"/>
                      <a:ext cx="279602" cy="27960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38" name="椭圆 537">
                      <a:extLst>
                        <a:ext uri="{FF2B5EF4-FFF2-40B4-BE49-F238E27FC236}">
                          <a16:creationId xmlns:a16="http://schemas.microsoft.com/office/drawing/2014/main" id="{AB4C88F4-26FE-1D9B-6C63-4F696561CB6D}"/>
                        </a:ext>
                      </a:extLst>
                    </p:cNvPr>
                    <p:cNvSpPr/>
                    <p:nvPr/>
                  </p:nvSpPr>
                  <p:spPr>
                    <a:xfrm rot="19914110">
                      <a:off x="2556978" y="2642188"/>
                      <a:ext cx="1795128" cy="240460"/>
                    </a:xfrm>
                    <a:prstGeom prst="ellipse">
                      <a:avLst/>
                    </a:prstGeom>
                    <a:solidFill>
                      <a:srgbClr val="B2E7FA">
                        <a:alpha val="7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pic>
                  <p:nvPicPr>
                    <p:cNvPr id="541" name="图形 540" descr="智能手机">
                      <a:extLst>
                        <a:ext uri="{FF2B5EF4-FFF2-40B4-BE49-F238E27FC236}">
                          <a16:creationId xmlns:a16="http://schemas.microsoft.com/office/drawing/2014/main" id="{86E9AFED-11E7-965B-E321-7D6BCF64A34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96DAC541-7B7A-43D3-8B79-37D633B846F1}">
                          <asvg:svgBlip xmlns:asvg="http://schemas.microsoft.com/office/drawing/2016/SVG/main" r:embed="rId11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743211" y="3388320"/>
                      <a:ext cx="279602" cy="2796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42" name="图形 541" descr="智能手机">
                      <a:extLst>
                        <a:ext uri="{FF2B5EF4-FFF2-40B4-BE49-F238E27FC236}">
                          <a16:creationId xmlns:a16="http://schemas.microsoft.com/office/drawing/2014/main" id="{49ADDFA6-7288-4E5C-5789-89EF79C2855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96DAC541-7B7A-43D3-8B79-37D633B846F1}">
                          <asvg:svgBlip xmlns:asvg="http://schemas.microsoft.com/office/drawing/2016/SVG/main" r:embed="rId7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68690" y="3757020"/>
                      <a:ext cx="279602" cy="279602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4" name="立方体 543">
                      <a:extLst>
                        <a:ext uri="{FF2B5EF4-FFF2-40B4-BE49-F238E27FC236}">
                          <a16:creationId xmlns:a16="http://schemas.microsoft.com/office/drawing/2014/main" id="{76FA4887-EE1D-CF15-2633-2E3C788B4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74215" y="3219842"/>
                      <a:ext cx="543740" cy="983052"/>
                    </a:xfrm>
                    <a:prstGeom prst="cube">
                      <a:avLst/>
                    </a:prstGeom>
                    <a:solidFill>
                      <a:schemeClr val="tx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DDECAD76-70A7-3F64-AD65-066EF812016E}"/>
                        </a:ext>
                      </a:extLst>
                    </p:cNvPr>
                    <p:cNvSpPr/>
                    <p:nvPr/>
                  </p:nvSpPr>
                  <p:spPr>
                    <a:xfrm rot="1442743">
                      <a:off x="2613141" y="3324284"/>
                      <a:ext cx="1229485" cy="195013"/>
                    </a:xfrm>
                    <a:prstGeom prst="ellipse">
                      <a:avLst/>
                    </a:prstGeom>
                    <a:solidFill>
                      <a:srgbClr val="B2E7FA">
                        <a:alpha val="7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47" name="任意多边形: 形状 546">
                      <a:extLst>
                        <a:ext uri="{FF2B5EF4-FFF2-40B4-BE49-F238E27FC236}">
                          <a16:creationId xmlns:a16="http://schemas.microsoft.com/office/drawing/2014/main" id="{EC262654-EAD0-AFB8-3112-4472A2E78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1799" y="2747246"/>
                      <a:ext cx="660383" cy="1265954"/>
                    </a:xfrm>
                    <a:custGeom>
                      <a:avLst/>
                      <a:gdLst>
                        <a:gd name="connsiteX0" fmla="*/ 584200 w 584200"/>
                        <a:gd name="connsiteY0" fmla="*/ 0 h 742950"/>
                        <a:gd name="connsiteX1" fmla="*/ 381000 w 584200"/>
                        <a:gd name="connsiteY1" fmla="*/ 393700 h 742950"/>
                        <a:gd name="connsiteX2" fmla="*/ 0 w 584200"/>
                        <a:gd name="connsiteY2" fmla="*/ 742950 h 742950"/>
                        <a:gd name="connsiteX0" fmla="*/ 584200 w 584200"/>
                        <a:gd name="connsiteY0" fmla="*/ 0 h 742950"/>
                        <a:gd name="connsiteX1" fmla="*/ 403470 w 584200"/>
                        <a:gd name="connsiteY1" fmla="*/ 423513 h 742950"/>
                        <a:gd name="connsiteX2" fmla="*/ 0 w 584200"/>
                        <a:gd name="connsiteY2" fmla="*/ 742950 h 742950"/>
                        <a:gd name="connsiteX0" fmla="*/ 584200 w 584200"/>
                        <a:gd name="connsiteY0" fmla="*/ 0 h 742950"/>
                        <a:gd name="connsiteX1" fmla="*/ 442792 w 584200"/>
                        <a:gd name="connsiteY1" fmla="*/ 430966 h 742950"/>
                        <a:gd name="connsiteX2" fmla="*/ 0 w 584200"/>
                        <a:gd name="connsiteY2" fmla="*/ 742950 h 7429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584200" h="742950">
                          <a:moveTo>
                            <a:pt x="584200" y="0"/>
                          </a:moveTo>
                          <a:cubicBezTo>
                            <a:pt x="531283" y="134937"/>
                            <a:pt x="540159" y="307141"/>
                            <a:pt x="442792" y="430966"/>
                          </a:cubicBezTo>
                          <a:cubicBezTo>
                            <a:pt x="345425" y="554791"/>
                            <a:pt x="141816" y="630237"/>
                            <a:pt x="0" y="742950"/>
                          </a:cubicBezTo>
                        </a:path>
                      </a:pathLst>
                    </a:custGeom>
                    <a:ln>
                      <a:solidFill>
                        <a:srgbClr val="7030A0"/>
                      </a:solidFill>
                      <a:tailEnd type="arrow"/>
                    </a:ln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>
                        <a:ln>
                          <a:solidFill>
                            <a:srgbClr val="7030A0"/>
                          </a:solidFill>
                        </a:ln>
                      </a:endParaRPr>
                    </a:p>
                  </p:txBody>
                </p:sp>
                <p:sp>
                  <p:nvSpPr>
                    <p:cNvPr id="548" name="文本框 547">
                      <a:extLst>
                        <a:ext uri="{FF2B5EF4-FFF2-40B4-BE49-F238E27FC236}">
                          <a16:creationId xmlns:a16="http://schemas.microsoft.com/office/drawing/2014/main" id="{172613D3-177E-EAD7-C9A4-B35D97A0DC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9447" y="3603510"/>
                      <a:ext cx="1016860" cy="40010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35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obstruct</a:t>
                      </a:r>
                      <a:endParaRPr lang="zh-CN" altLang="en-US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546" name="文本框 545">
                      <a:extLst>
                        <a:ext uri="{FF2B5EF4-FFF2-40B4-BE49-F238E27FC236}">
                          <a16:creationId xmlns:a16="http://schemas.microsoft.com/office/drawing/2014/main" id="{F53E1A31-3C0E-8D77-8926-7F88372AD9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3878" y="3450820"/>
                      <a:ext cx="737223" cy="67710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altLang="zh-CN" sz="1350">
                          <a:solidFill>
                            <a:srgbClr val="7030A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</a:t>
                      </a:r>
                      <a:endParaRPr lang="zh-CN" altLang="en-US" sz="1350">
                        <a:solidFill>
                          <a:srgbClr val="7030A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pic>
                <p:nvPicPr>
                  <p:cNvPr id="534" name="图形 533" descr="智能手机">
                    <a:extLst>
                      <a:ext uri="{FF2B5EF4-FFF2-40B4-BE49-F238E27FC236}">
                        <a16:creationId xmlns:a16="http://schemas.microsoft.com/office/drawing/2014/main" id="{A6DEA03B-B764-3454-793F-0EBED744B1B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>
                    <a:extLst>
                      <a:ext uri="{96DAC541-7B7A-43D3-8B79-37D633B846F1}">
                        <asvg:svgBlip xmlns:asvg="http://schemas.microsoft.com/office/drawing/2016/SVG/main" r:embed="rId1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9037" y="1752604"/>
                    <a:ext cx="279602" cy="2796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660" name="不完整圆 659">
                  <a:extLst>
                    <a:ext uri="{FF2B5EF4-FFF2-40B4-BE49-F238E27FC236}">
                      <a16:creationId xmlns:a16="http://schemas.microsoft.com/office/drawing/2014/main" id="{CC0F3930-144B-33EF-C6BE-CFC88A3F67B3}"/>
                    </a:ext>
                  </a:extLst>
                </p:cNvPr>
                <p:cNvSpPr/>
                <p:nvPr/>
              </p:nvSpPr>
              <p:spPr>
                <a:xfrm rot="10105598">
                  <a:off x="546074" y="2077635"/>
                  <a:ext cx="4680000" cy="4680000"/>
                </a:xfrm>
                <a:prstGeom prst="pie">
                  <a:avLst>
                    <a:gd name="adj1" fmla="val 11678070"/>
                    <a:gd name="adj2" fmla="val 14904440"/>
                  </a:avLst>
                </a:prstGeom>
                <a:solidFill>
                  <a:srgbClr val="FF6868">
                    <a:alpha val="5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533" name="文本框 532">
                <a:extLst>
                  <a:ext uri="{FF2B5EF4-FFF2-40B4-BE49-F238E27FC236}">
                    <a16:creationId xmlns:a16="http://schemas.microsoft.com/office/drawing/2014/main" id="{B5CE74C5-682A-9DAA-079D-385C00F027BB}"/>
                  </a:ext>
                </a:extLst>
              </p:cNvPr>
              <p:cNvSpPr txBox="1"/>
              <p:nvPr/>
            </p:nvSpPr>
            <p:spPr>
              <a:xfrm>
                <a:off x="4423249" y="1261176"/>
                <a:ext cx="190111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narrow beam</a:t>
                </a:r>
                <a:endParaRPr lang="zh-CN" altLang="en-US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9" name="文本框 538">
                <a:extLst>
                  <a:ext uri="{FF2B5EF4-FFF2-40B4-BE49-F238E27FC236}">
                    <a16:creationId xmlns:a16="http://schemas.microsoft.com/office/drawing/2014/main" id="{6E37D136-48EE-EF78-26CC-5784D1CB72BF}"/>
                  </a:ext>
                </a:extLst>
              </p:cNvPr>
              <p:cNvSpPr txBox="1"/>
              <p:nvPr/>
            </p:nvSpPr>
            <p:spPr>
              <a:xfrm>
                <a:off x="4444685" y="3954782"/>
                <a:ext cx="190111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 beam</a:t>
                </a:r>
                <a:endParaRPr lang="zh-CN" altLang="en-US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0" name="文本框 539">
                <a:extLst>
                  <a:ext uri="{FF2B5EF4-FFF2-40B4-BE49-F238E27FC236}">
                    <a16:creationId xmlns:a16="http://schemas.microsoft.com/office/drawing/2014/main" id="{263E5077-A3CB-515B-00C1-AEFFA08AE9D5}"/>
                  </a:ext>
                </a:extLst>
              </p:cNvPr>
              <p:cNvSpPr txBox="1"/>
              <p:nvPr/>
            </p:nvSpPr>
            <p:spPr>
              <a:xfrm>
                <a:off x="8802702" y="1260139"/>
                <a:ext cx="190111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broadcast</a:t>
                </a:r>
                <a:endParaRPr lang="zh-CN" altLang="en-US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" name="文本框 542">
                <a:extLst>
                  <a:ext uri="{FF2B5EF4-FFF2-40B4-BE49-F238E27FC236}">
                    <a16:creationId xmlns:a16="http://schemas.microsoft.com/office/drawing/2014/main" id="{789D7974-92AD-D59A-5356-4B93250529D1}"/>
                  </a:ext>
                </a:extLst>
              </p:cNvPr>
              <p:cNvSpPr txBox="1"/>
              <p:nvPr/>
            </p:nvSpPr>
            <p:spPr>
              <a:xfrm>
                <a:off x="8802702" y="4026316"/>
                <a:ext cx="1901111" cy="40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35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broadcast</a:t>
                </a:r>
                <a:endParaRPr lang="zh-CN" altLang="en-US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8537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组合 960">
            <a:extLst>
              <a:ext uri="{FF2B5EF4-FFF2-40B4-BE49-F238E27FC236}">
                <a16:creationId xmlns:a16="http://schemas.microsoft.com/office/drawing/2014/main" id="{C8BBE36F-A024-05C0-2F0F-4931C7A0CC49}"/>
              </a:ext>
            </a:extLst>
          </p:cNvPr>
          <p:cNvGrpSpPr/>
          <p:nvPr/>
        </p:nvGrpSpPr>
        <p:grpSpPr>
          <a:xfrm>
            <a:off x="629563" y="1349769"/>
            <a:ext cx="7598249" cy="5112674"/>
            <a:chOff x="515380" y="656692"/>
            <a:chExt cx="10130998" cy="6816898"/>
          </a:xfrm>
        </p:grpSpPr>
        <p:sp>
          <p:nvSpPr>
            <p:cNvPr id="984" name="矩形 983">
              <a:extLst>
                <a:ext uri="{FF2B5EF4-FFF2-40B4-BE49-F238E27FC236}">
                  <a16:creationId xmlns:a16="http://schemas.microsoft.com/office/drawing/2014/main" id="{9232B7D5-4DB8-C70A-4A13-BBC683D58BCE}"/>
                </a:ext>
              </a:extLst>
            </p:cNvPr>
            <p:cNvSpPr/>
            <p:nvPr/>
          </p:nvSpPr>
          <p:spPr>
            <a:xfrm>
              <a:off x="515380" y="4066434"/>
              <a:ext cx="2844328" cy="3395551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915F63D5-C66B-CFBD-7C95-946FE642F81E}"/>
                </a:ext>
              </a:extLst>
            </p:cNvPr>
            <p:cNvGrpSpPr/>
            <p:nvPr/>
          </p:nvGrpSpPr>
          <p:grpSpPr>
            <a:xfrm>
              <a:off x="755305" y="3607047"/>
              <a:ext cx="1342303" cy="2333769"/>
              <a:chOff x="2614836" y="733574"/>
              <a:chExt cx="1879575" cy="3888413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05E8A53D-E22C-2B5A-F6DF-BABC3F884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19" y="2383452"/>
                <a:ext cx="0" cy="188593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EDF16EB4-80D4-FBEB-BA1A-BC599815FE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7559" y="2317731"/>
                <a:ext cx="694761" cy="230425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D6DD337B-A8DF-A16B-2E48-428271B82C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20" y="2332971"/>
                <a:ext cx="727960" cy="228901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0F7B82CA-BBCE-0BE0-8E1C-00AD16618A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2300" y="2862291"/>
                <a:ext cx="199174" cy="675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1AEBC186-A3E2-CD3A-A003-ECA727FE72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2289" y="3091817"/>
                <a:ext cx="302665" cy="1355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5C4B630B-2DE0-869F-9781-BE25ADFED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7646" y="3325843"/>
                <a:ext cx="407308" cy="1715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D9E5E171-E691-6BC3-0F1F-A3DE408658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8982" y="3559869"/>
                <a:ext cx="466657" cy="199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70DA464E-B3B6-A18B-BD54-D7AEA8EE48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926" y="3796930"/>
                <a:ext cx="521393" cy="2309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8B15BC91-5533-87EA-52B4-6B497575E5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474" y="2854117"/>
                <a:ext cx="150180" cy="361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2E972972-CBFC-41BC-2E5D-793AE4066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474" y="3105683"/>
                <a:ext cx="242451" cy="778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B9B2AEAA-F8D7-1843-9953-30FB1D784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5" y="3330304"/>
                <a:ext cx="298330" cy="986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7EE6270D-6B84-C584-86AE-7563AE8B1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4" y="3558047"/>
                <a:ext cx="393684" cy="135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518FFF1A-7D29-CD42-2CB6-9A07AA36BD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4" y="3806766"/>
                <a:ext cx="454817" cy="1505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316CED1-6853-5C90-2432-943B70F15C88}"/>
                  </a:ext>
                </a:extLst>
              </p:cNvPr>
              <p:cNvCxnSpPr/>
              <p:nvPr/>
            </p:nvCxnSpPr>
            <p:spPr>
              <a:xfrm flipV="1">
                <a:off x="3347494" y="2905499"/>
                <a:ext cx="365072" cy="395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693C2DA1-7387-E077-08A3-726546B5F9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288" y="3193416"/>
                <a:ext cx="549637" cy="486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F4D46CD4-D204-9532-175A-F2712E5F9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6641" y="3442473"/>
                <a:ext cx="718400" cy="511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3D7D8DB2-9BF1-55FC-6E72-786621224D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5885" y="3699663"/>
                <a:ext cx="878483" cy="745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53909200-3867-8FE0-A56D-655B55DDA3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1476" y="3967249"/>
                <a:ext cx="1004025" cy="51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B721B79A-08A4-6817-5716-C9DECC6711C7}"/>
                  </a:ext>
                </a:extLst>
              </p:cNvPr>
              <p:cNvGrpSpPr/>
              <p:nvPr/>
            </p:nvGrpSpPr>
            <p:grpSpPr>
              <a:xfrm>
                <a:off x="2614836" y="1731545"/>
                <a:ext cx="1872208" cy="1013980"/>
                <a:chOff x="2614836" y="1731545"/>
                <a:chExt cx="1872208" cy="1013980"/>
              </a:xfrm>
            </p:grpSpPr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DE6AAA1A-0A6A-946F-B4DB-7D94D03D9068}"/>
                    </a:ext>
                  </a:extLst>
                </p:cNvPr>
                <p:cNvSpPr/>
                <p:nvPr/>
              </p:nvSpPr>
              <p:spPr>
                <a:xfrm>
                  <a:off x="2614836" y="1989441"/>
                  <a:ext cx="1872208" cy="75608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  <a:alpha val="87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119" name="组合 118">
                  <a:extLst>
                    <a:ext uri="{FF2B5EF4-FFF2-40B4-BE49-F238E27FC236}">
                      <a16:creationId xmlns:a16="http://schemas.microsoft.com/office/drawing/2014/main" id="{5F37E51A-4967-C3F4-E6A7-9F65CC33A643}"/>
                    </a:ext>
                  </a:extLst>
                </p:cNvPr>
                <p:cNvGrpSpPr/>
                <p:nvPr/>
              </p:nvGrpSpPr>
              <p:grpSpPr>
                <a:xfrm>
                  <a:off x="2622203" y="1731545"/>
                  <a:ext cx="1864841" cy="995938"/>
                  <a:chOff x="2622203" y="1731545"/>
                  <a:chExt cx="1864841" cy="995938"/>
                </a:xfrm>
              </p:grpSpPr>
              <p:cxnSp>
                <p:nvCxnSpPr>
                  <p:cNvPr id="120" name="直接连接符 119">
                    <a:extLst>
                      <a:ext uri="{FF2B5EF4-FFF2-40B4-BE49-F238E27FC236}">
                        <a16:creationId xmlns:a16="http://schemas.microsoft.com/office/drawing/2014/main" id="{A5AB97BF-6E5E-7A29-D459-6E99A71BC2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2203" y="2029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直接连接符 120">
                    <a:extLst>
                      <a:ext uri="{FF2B5EF4-FFF2-40B4-BE49-F238E27FC236}">
                        <a16:creationId xmlns:a16="http://schemas.microsoft.com/office/drawing/2014/main" id="{815BC9DB-9740-E5F1-70AB-569F5430A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3672" y="1741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直接连接符 121">
                    <a:extLst>
                      <a:ext uri="{FF2B5EF4-FFF2-40B4-BE49-F238E27FC236}">
                        <a16:creationId xmlns:a16="http://schemas.microsoft.com/office/drawing/2014/main" id="{388549D7-6189-0BCF-8565-072CEF6BC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117" y="2367483"/>
                    <a:ext cx="0" cy="360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直接连接符 122">
                    <a:extLst>
                      <a:ext uri="{FF2B5EF4-FFF2-40B4-BE49-F238E27FC236}">
                        <a16:creationId xmlns:a16="http://schemas.microsoft.com/office/drawing/2014/main" id="{099B434B-F910-7422-2941-32CACDECA9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044" y="2029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接连接符 123">
                    <a:extLst>
                      <a:ext uri="{FF2B5EF4-FFF2-40B4-BE49-F238E27FC236}">
                        <a16:creationId xmlns:a16="http://schemas.microsoft.com/office/drawing/2014/main" id="{A124CAFE-2216-6326-0C49-DB3D392520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476" y="2317731"/>
                    <a:ext cx="0" cy="360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直接连接符 124">
                    <a:extLst>
                      <a:ext uri="{FF2B5EF4-FFF2-40B4-BE49-F238E27FC236}">
                        <a16:creationId xmlns:a16="http://schemas.microsoft.com/office/drawing/2014/main" id="{C2C14748-EC4E-CEA9-A10F-C57DECC57D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300" y="1731545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F3F01C5D-4BB3-A5F2-689D-D2CD5FFBF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19" y="1340768"/>
                <a:ext cx="0" cy="97696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F20F6497-6570-653A-EC5B-A23B27612027}"/>
                  </a:ext>
                </a:extLst>
              </p:cNvPr>
              <p:cNvGrpSpPr/>
              <p:nvPr/>
            </p:nvGrpSpPr>
            <p:grpSpPr>
              <a:xfrm>
                <a:off x="2622203" y="733574"/>
                <a:ext cx="1872208" cy="1013980"/>
                <a:chOff x="2614836" y="1731545"/>
                <a:chExt cx="1872208" cy="10139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0" name="椭圆 109">
                  <a:extLst>
                    <a:ext uri="{FF2B5EF4-FFF2-40B4-BE49-F238E27FC236}">
                      <a16:creationId xmlns:a16="http://schemas.microsoft.com/office/drawing/2014/main" id="{7515C78D-8774-0532-176F-ABF254D7162E}"/>
                    </a:ext>
                  </a:extLst>
                </p:cNvPr>
                <p:cNvSpPr/>
                <p:nvPr/>
              </p:nvSpPr>
              <p:spPr>
                <a:xfrm>
                  <a:off x="2614836" y="1989441"/>
                  <a:ext cx="1872208" cy="75608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8AC925C9-3269-7D7E-F4BC-3359C31BCF67}"/>
                    </a:ext>
                  </a:extLst>
                </p:cNvPr>
                <p:cNvGrpSpPr/>
                <p:nvPr/>
              </p:nvGrpSpPr>
              <p:grpSpPr>
                <a:xfrm>
                  <a:off x="2622203" y="1731545"/>
                  <a:ext cx="1864841" cy="995938"/>
                  <a:chOff x="2622203" y="1731545"/>
                  <a:chExt cx="1864841" cy="995938"/>
                </a:xfrm>
                <a:grpFill/>
              </p:grpSpPr>
              <p:cxnSp>
                <p:nvCxnSpPr>
                  <p:cNvPr id="112" name="直接连接符 111">
                    <a:extLst>
                      <a:ext uri="{FF2B5EF4-FFF2-40B4-BE49-F238E27FC236}">
                        <a16:creationId xmlns:a16="http://schemas.microsoft.com/office/drawing/2014/main" id="{947800C9-3BEF-D0D1-04C5-B3DD2EEA8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2203" y="2029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直接连接符 112">
                    <a:extLst>
                      <a:ext uri="{FF2B5EF4-FFF2-40B4-BE49-F238E27FC236}">
                        <a16:creationId xmlns:a16="http://schemas.microsoft.com/office/drawing/2014/main" id="{3FBA24E0-8750-F5F4-4E2A-868867F834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3672" y="1741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直接连接符 113">
                    <a:extLst>
                      <a:ext uri="{FF2B5EF4-FFF2-40B4-BE49-F238E27FC236}">
                        <a16:creationId xmlns:a16="http://schemas.microsoft.com/office/drawing/2014/main" id="{EC230614-6BB7-9984-2555-FC314BE163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117" y="2367483"/>
                    <a:ext cx="0" cy="360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直接连接符 114">
                    <a:extLst>
                      <a:ext uri="{FF2B5EF4-FFF2-40B4-BE49-F238E27FC236}">
                        <a16:creationId xmlns:a16="http://schemas.microsoft.com/office/drawing/2014/main" id="{0975A08E-F5EE-1F9F-7128-C798C30EBD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044" y="2029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直接连接符 115">
                    <a:extLst>
                      <a:ext uri="{FF2B5EF4-FFF2-40B4-BE49-F238E27FC236}">
                        <a16:creationId xmlns:a16="http://schemas.microsoft.com/office/drawing/2014/main" id="{A66E229E-A137-7EFB-D798-8D7FA095E4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476" y="2317731"/>
                    <a:ext cx="0" cy="360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直接连接符 116">
                    <a:extLst>
                      <a:ext uri="{FF2B5EF4-FFF2-40B4-BE49-F238E27FC236}">
                        <a16:creationId xmlns:a16="http://schemas.microsoft.com/office/drawing/2014/main" id="{0B0CD884-AE1A-6B3E-8D50-A3E87F8300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300" y="1731545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DD9F7DC6-AAFF-0F3C-BBAA-8389D05D5FFD}"/>
                </a:ext>
              </a:extLst>
            </p:cNvPr>
            <p:cNvSpPr/>
            <p:nvPr/>
          </p:nvSpPr>
          <p:spPr>
            <a:xfrm rot="20160343">
              <a:off x="1610383" y="3009921"/>
              <a:ext cx="3738247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E5A263A-1013-02D2-772B-9D37B586F625}"/>
                </a:ext>
              </a:extLst>
            </p:cNvPr>
            <p:cNvSpPr/>
            <p:nvPr/>
          </p:nvSpPr>
          <p:spPr>
            <a:xfrm rot="19875454" flipV="1">
              <a:off x="1430355" y="2635472"/>
              <a:ext cx="4810704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0" name="矩形 959">
              <a:extLst>
                <a:ext uri="{FF2B5EF4-FFF2-40B4-BE49-F238E27FC236}">
                  <a16:creationId xmlns:a16="http://schemas.microsoft.com/office/drawing/2014/main" id="{22692936-314B-6E00-5630-93241EC2DF7F}"/>
                </a:ext>
              </a:extLst>
            </p:cNvPr>
            <p:cNvSpPr/>
            <p:nvPr/>
          </p:nvSpPr>
          <p:spPr>
            <a:xfrm>
              <a:off x="4654688" y="1144256"/>
              <a:ext cx="5240514" cy="5050570"/>
            </a:xfrm>
            <a:prstGeom prst="rect">
              <a:avLst/>
            </a:prstGeom>
            <a:solidFill>
              <a:srgbClr val="969696">
                <a:alpha val="45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6" name="矩形 985">
              <a:extLst>
                <a:ext uri="{FF2B5EF4-FFF2-40B4-BE49-F238E27FC236}">
                  <a16:creationId xmlns:a16="http://schemas.microsoft.com/office/drawing/2014/main" id="{80C4783B-8A33-096D-B2D5-C0BEC12CE782}"/>
                </a:ext>
              </a:extLst>
            </p:cNvPr>
            <p:cNvSpPr/>
            <p:nvPr/>
          </p:nvSpPr>
          <p:spPr>
            <a:xfrm>
              <a:off x="2601462" y="4078039"/>
              <a:ext cx="5272615" cy="3395551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544BE290-E376-B04A-8D92-C95065347F7A}"/>
                </a:ext>
              </a:extLst>
            </p:cNvPr>
            <p:cNvSpPr/>
            <p:nvPr/>
          </p:nvSpPr>
          <p:spPr>
            <a:xfrm rot="20697837">
              <a:off x="1700833" y="3427683"/>
              <a:ext cx="2768371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85" name="矩形 984">
              <a:extLst>
                <a:ext uri="{FF2B5EF4-FFF2-40B4-BE49-F238E27FC236}">
                  <a16:creationId xmlns:a16="http://schemas.microsoft.com/office/drawing/2014/main" id="{95CC8CFF-737E-606F-7BA8-800BFBAC2E1B}"/>
                </a:ext>
              </a:extLst>
            </p:cNvPr>
            <p:cNvSpPr/>
            <p:nvPr/>
          </p:nvSpPr>
          <p:spPr>
            <a:xfrm>
              <a:off x="2630133" y="1144257"/>
              <a:ext cx="2788341" cy="5054842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EDCF9087-5C19-5A7B-16B5-DA31905DA775}"/>
                </a:ext>
              </a:extLst>
            </p:cNvPr>
            <p:cNvGrpSpPr/>
            <p:nvPr/>
          </p:nvGrpSpPr>
          <p:grpSpPr>
            <a:xfrm>
              <a:off x="1448606" y="656692"/>
              <a:ext cx="9197772" cy="5976664"/>
              <a:chOff x="-35567" y="116632"/>
              <a:chExt cx="11901684" cy="7675970"/>
            </a:xfrm>
          </p:grpSpPr>
          <p:grpSp>
            <p:nvGrpSpPr>
              <p:cNvPr id="756" name="组合 755">
                <a:extLst>
                  <a:ext uri="{FF2B5EF4-FFF2-40B4-BE49-F238E27FC236}">
                    <a16:creationId xmlns:a16="http://schemas.microsoft.com/office/drawing/2014/main" id="{46ACB7B7-2B38-E2CA-B76A-403A98851268}"/>
                  </a:ext>
                </a:extLst>
              </p:cNvPr>
              <p:cNvGrpSpPr/>
              <p:nvPr/>
            </p:nvGrpSpPr>
            <p:grpSpPr>
              <a:xfrm>
                <a:off x="6160351" y="1227302"/>
                <a:ext cx="5282010" cy="3585125"/>
                <a:chOff x="7356140" y="1808129"/>
                <a:chExt cx="2880000" cy="2891080"/>
              </a:xfrm>
              <a:solidFill>
                <a:schemeClr val="accent4">
                  <a:lumMod val="20000"/>
                  <a:lumOff val="80000"/>
                </a:schemeClr>
              </a:solidFill>
              <a:scene3d>
                <a:camera prst="orthographicFront">
                  <a:rot lat="2712000" lon="18312000" rev="18888000"/>
                </a:camera>
                <a:lightRig rig="threePt" dir="t"/>
              </a:scene3d>
            </p:grpSpPr>
            <p:grpSp>
              <p:nvGrpSpPr>
                <p:cNvPr id="757" name="组合 756">
                  <a:extLst>
                    <a:ext uri="{FF2B5EF4-FFF2-40B4-BE49-F238E27FC236}">
                      <a16:creationId xmlns:a16="http://schemas.microsoft.com/office/drawing/2014/main" id="{00B093D9-A301-C24A-3830-0FB6047641CA}"/>
                    </a:ext>
                  </a:extLst>
                </p:cNvPr>
                <p:cNvGrpSpPr/>
                <p:nvPr/>
              </p:nvGrpSpPr>
              <p:grpSpPr>
                <a:xfrm>
                  <a:off x="7356140" y="1808129"/>
                  <a:ext cx="2880000" cy="2891080"/>
                  <a:chOff x="0" y="6840000"/>
                  <a:chExt cx="2880000" cy="2891079"/>
                </a:xfrm>
                <a:grpFill/>
              </p:grpSpPr>
              <p:sp>
                <p:nvSpPr>
                  <p:cNvPr id="759" name="矩形 758">
                    <a:extLst>
                      <a:ext uri="{FF2B5EF4-FFF2-40B4-BE49-F238E27FC236}">
                        <a16:creationId xmlns:a16="http://schemas.microsoft.com/office/drawing/2014/main" id="{1FADB1AF-EAD5-AF1A-3284-028091D4A8B0}"/>
                      </a:ext>
                    </a:extLst>
                  </p:cNvPr>
                  <p:cNvSpPr/>
                  <p:nvPr/>
                </p:nvSpPr>
                <p:spPr>
                  <a:xfrm>
                    <a:off x="0" y="6851079"/>
                    <a:ext cx="2880000" cy="2880000"/>
                  </a:xfrm>
                  <a:prstGeom prst="rect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cxnSp>
                <p:nvCxnSpPr>
                  <p:cNvPr id="760" name="直接连接符 759">
                    <a:extLst>
                      <a:ext uri="{FF2B5EF4-FFF2-40B4-BE49-F238E27FC236}">
                        <a16:creationId xmlns:a16="http://schemas.microsoft.com/office/drawing/2014/main" id="{AC9F535B-7320-09BB-B45D-6B94643992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756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1" name="直接连接符 760">
                    <a:extLst>
                      <a:ext uri="{FF2B5EF4-FFF2-40B4-BE49-F238E27FC236}">
                        <a16:creationId xmlns:a16="http://schemas.microsoft.com/office/drawing/2014/main" id="{B67768E9-91A7-D509-3293-A85336FCBF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828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2" name="直接连接符 761">
                    <a:extLst>
                      <a:ext uri="{FF2B5EF4-FFF2-40B4-BE49-F238E27FC236}">
                        <a16:creationId xmlns:a16="http://schemas.microsoft.com/office/drawing/2014/main" id="{F0179FB9-DB8C-7DFD-F586-FC444739D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900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3" name="直接连接符 762">
                    <a:extLst>
                      <a:ext uri="{FF2B5EF4-FFF2-40B4-BE49-F238E27FC236}">
                        <a16:creationId xmlns:a16="http://schemas.microsoft.com/office/drawing/2014/main" id="{F30D6DD4-5A65-C61E-ED05-C30278A43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4" name="直接连接符 763">
                    <a:extLst>
                      <a:ext uri="{FF2B5EF4-FFF2-40B4-BE49-F238E27FC236}">
                        <a16:creationId xmlns:a16="http://schemas.microsoft.com/office/drawing/2014/main" id="{355E4060-5FC6-3116-3D92-AF6163F243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4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5" name="直接连接符 764">
                    <a:extLst>
                      <a:ext uri="{FF2B5EF4-FFF2-40B4-BE49-F238E27FC236}">
                        <a16:creationId xmlns:a16="http://schemas.microsoft.com/office/drawing/2014/main" id="{5870DD73-C1BB-5889-9F02-33E096CC47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58" name="矩形 757">
                  <a:extLst>
                    <a:ext uri="{FF2B5EF4-FFF2-40B4-BE49-F238E27FC236}">
                      <a16:creationId xmlns:a16="http://schemas.microsoft.com/office/drawing/2014/main" id="{8F6CC0CB-B984-F907-3336-20B6B87DFD48}"/>
                    </a:ext>
                  </a:extLst>
                </p:cNvPr>
                <p:cNvSpPr/>
                <p:nvPr/>
              </p:nvSpPr>
              <p:spPr>
                <a:xfrm>
                  <a:off x="8809200" y="2538000"/>
                  <a:ext cx="702000" cy="702000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554" name="组合 553">
                <a:extLst>
                  <a:ext uri="{FF2B5EF4-FFF2-40B4-BE49-F238E27FC236}">
                    <a16:creationId xmlns:a16="http://schemas.microsoft.com/office/drawing/2014/main" id="{4C0E04C2-6042-8C81-C6D6-B14CEC037418}"/>
                  </a:ext>
                </a:extLst>
              </p:cNvPr>
              <p:cNvGrpSpPr/>
              <p:nvPr/>
            </p:nvGrpSpPr>
            <p:grpSpPr>
              <a:xfrm>
                <a:off x="3153013" y="116632"/>
                <a:ext cx="8713104" cy="5472608"/>
                <a:chOff x="2783496" y="368660"/>
                <a:chExt cx="8713104" cy="5472608"/>
              </a:xfrm>
            </p:grpSpPr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165B8833-EEEF-7354-3195-9B0331C47485}"/>
                    </a:ext>
                  </a:extLst>
                </p:cNvPr>
                <p:cNvGrpSpPr/>
                <p:nvPr/>
              </p:nvGrpSpPr>
              <p:grpSpPr>
                <a:xfrm>
                  <a:off x="3071664" y="3104964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8ADCAD38-738D-B43C-0C2C-E5A1AD7173DD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12" name="组合 11">
                    <a:extLst>
                      <a:ext uri="{FF2B5EF4-FFF2-40B4-BE49-F238E27FC236}">
                        <a16:creationId xmlns:a16="http://schemas.microsoft.com/office/drawing/2014/main" id="{4CA5E095-97C3-6F49-B751-4FD7175CA0F4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5110FC4C-FABE-95D1-EF03-F6997B1C7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A223E23E-BF5B-4B74-1A48-0B35066A3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62D14466-F40F-D246-97E2-D881274E2F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F47EC4E6-87F0-478D-6639-27E7AD2E7B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17658EF8-1126-E290-0B4C-5A57CA4FE2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2EA5B32A-6878-BC3A-8D40-6C1CC11770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A483C788-C39C-0D1B-87EE-F4BC69381D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A26489E0-C93E-E10F-9B4F-3FD3D9E2C9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3" name="组合 12">
                    <a:extLst>
                      <a:ext uri="{FF2B5EF4-FFF2-40B4-BE49-F238E27FC236}">
                        <a16:creationId xmlns:a16="http://schemas.microsoft.com/office/drawing/2014/main" id="{83365D56-526D-7106-70A3-5A330E702C9E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68" name="矩形 67">
                      <a:extLst>
                        <a:ext uri="{FF2B5EF4-FFF2-40B4-BE49-F238E27FC236}">
                          <a16:creationId xmlns:a16="http://schemas.microsoft.com/office/drawing/2014/main" id="{C79FEC19-4E5A-96DB-E78E-873C1A98D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9" name="矩形 68">
                      <a:extLst>
                        <a:ext uri="{FF2B5EF4-FFF2-40B4-BE49-F238E27FC236}">
                          <a16:creationId xmlns:a16="http://schemas.microsoft.com/office/drawing/2014/main" id="{B1141238-61D3-5FD4-FEC5-59564A20BC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" name="矩形 69">
                      <a:extLst>
                        <a:ext uri="{FF2B5EF4-FFF2-40B4-BE49-F238E27FC236}">
                          <a16:creationId xmlns:a16="http://schemas.microsoft.com/office/drawing/2014/main" id="{75DCDA21-F238-CB5A-206A-B1481DF32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" name="矩形 70">
                      <a:extLst>
                        <a:ext uri="{FF2B5EF4-FFF2-40B4-BE49-F238E27FC236}">
                          <a16:creationId xmlns:a16="http://schemas.microsoft.com/office/drawing/2014/main" id="{AA1C7423-F4F7-38FD-35A6-29E1434DB8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2" name="矩形 71">
                      <a:extLst>
                        <a:ext uri="{FF2B5EF4-FFF2-40B4-BE49-F238E27FC236}">
                          <a16:creationId xmlns:a16="http://schemas.microsoft.com/office/drawing/2014/main" id="{72FE680C-8C19-67D7-4503-F7AD5D3E6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" name="矩形 72">
                      <a:extLst>
                        <a:ext uri="{FF2B5EF4-FFF2-40B4-BE49-F238E27FC236}">
                          <a16:creationId xmlns:a16="http://schemas.microsoft.com/office/drawing/2014/main" id="{8D279CDD-E92F-90FF-BD03-7868F7F20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F745D907-4DB4-7832-177B-766419260D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5345C186-22EC-1EBF-62CD-4C2A511DDB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4" name="组合 13">
                    <a:extLst>
                      <a:ext uri="{FF2B5EF4-FFF2-40B4-BE49-F238E27FC236}">
                        <a16:creationId xmlns:a16="http://schemas.microsoft.com/office/drawing/2014/main" id="{ABFA5EEE-2122-CEE2-5CA9-BEE569366F6A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60" name="矩形 59">
                      <a:extLst>
                        <a:ext uri="{FF2B5EF4-FFF2-40B4-BE49-F238E27FC236}">
                          <a16:creationId xmlns:a16="http://schemas.microsoft.com/office/drawing/2014/main" id="{59F3B3BF-01EE-3762-FCF9-69A68515D6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1" name="矩形 60">
                      <a:extLst>
                        <a:ext uri="{FF2B5EF4-FFF2-40B4-BE49-F238E27FC236}">
                          <a16:creationId xmlns:a16="http://schemas.microsoft.com/office/drawing/2014/main" id="{FE701651-2279-803E-A95D-B388D31270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2" name="矩形 61">
                      <a:extLst>
                        <a:ext uri="{FF2B5EF4-FFF2-40B4-BE49-F238E27FC236}">
                          <a16:creationId xmlns:a16="http://schemas.microsoft.com/office/drawing/2014/main" id="{0BABC282-2CD7-0838-42A2-3274BF414C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3" name="矩形 62">
                      <a:extLst>
                        <a:ext uri="{FF2B5EF4-FFF2-40B4-BE49-F238E27FC236}">
                          <a16:creationId xmlns:a16="http://schemas.microsoft.com/office/drawing/2014/main" id="{E4D308B2-0CA0-01B6-45F7-03DBD7E8BB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4" name="矩形 63">
                      <a:extLst>
                        <a:ext uri="{FF2B5EF4-FFF2-40B4-BE49-F238E27FC236}">
                          <a16:creationId xmlns:a16="http://schemas.microsoft.com/office/drawing/2014/main" id="{29C73E6B-8FF1-5ADA-BEE4-4842C7B570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5" name="矩形 64">
                      <a:extLst>
                        <a:ext uri="{FF2B5EF4-FFF2-40B4-BE49-F238E27FC236}">
                          <a16:creationId xmlns:a16="http://schemas.microsoft.com/office/drawing/2014/main" id="{F0620A6A-DD55-75E4-B63C-4FD9CB105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6" name="矩形 65">
                      <a:extLst>
                        <a:ext uri="{FF2B5EF4-FFF2-40B4-BE49-F238E27FC236}">
                          <a16:creationId xmlns:a16="http://schemas.microsoft.com/office/drawing/2014/main" id="{0B8D3922-9B07-D655-370A-3CAF7B802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67" name="矩形 66">
                      <a:extLst>
                        <a:ext uri="{FF2B5EF4-FFF2-40B4-BE49-F238E27FC236}">
                          <a16:creationId xmlns:a16="http://schemas.microsoft.com/office/drawing/2014/main" id="{E26A7F21-1FF8-A382-7F05-8CBDDEBD25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5" name="组合 14">
                    <a:extLst>
                      <a:ext uri="{FF2B5EF4-FFF2-40B4-BE49-F238E27FC236}">
                        <a16:creationId xmlns:a16="http://schemas.microsoft.com/office/drawing/2014/main" id="{53B5C7C0-B0F1-D650-1F3A-570B4E606E3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044D2740-C1B9-DCCD-0FBD-F8F42C8CB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B1D6AF69-E9A2-DB77-031E-8D5C27CC9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D32E6D2B-D9F8-1DA7-DBC8-8FE8A210FF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9F81DFE8-3828-E758-FA27-ED2732AE09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B39C7835-D7F3-7C55-E4B3-26FEC2DA3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7" name="矩形 56">
                      <a:extLst>
                        <a:ext uri="{FF2B5EF4-FFF2-40B4-BE49-F238E27FC236}">
                          <a16:creationId xmlns:a16="http://schemas.microsoft.com/office/drawing/2014/main" id="{4B379A36-1F2C-303B-0C23-9BB9F305EE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8" name="矩形 57">
                      <a:extLst>
                        <a:ext uri="{FF2B5EF4-FFF2-40B4-BE49-F238E27FC236}">
                          <a16:creationId xmlns:a16="http://schemas.microsoft.com/office/drawing/2014/main" id="{C6660719-B5F3-7629-5810-1BB9051916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9" name="矩形 58">
                      <a:extLst>
                        <a:ext uri="{FF2B5EF4-FFF2-40B4-BE49-F238E27FC236}">
                          <a16:creationId xmlns:a16="http://schemas.microsoft.com/office/drawing/2014/main" id="{DFF88263-FF71-8747-3F51-1245DAA8FD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76D389A6-6E19-099C-1691-19DA57F300D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B7021A15-9AB2-624A-6D5F-562EFBC403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15CC36AC-8CEF-9DDE-6BEE-6F1E547D5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82E9EA25-E967-7BCE-F3AA-CEAFC6113A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FE986260-499B-873C-FCEB-9FC615BC7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92286384-7E1E-E6BD-64A7-12651017C5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CF990CF6-2393-6C83-E263-2F161C654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77B6A35F-2A6A-636D-6757-AF0A47D198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73B0850B-839E-38BE-F2B7-25378373E1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7" name="组合 16">
                    <a:extLst>
                      <a:ext uri="{FF2B5EF4-FFF2-40B4-BE49-F238E27FC236}">
                        <a16:creationId xmlns:a16="http://schemas.microsoft.com/office/drawing/2014/main" id="{9F8557A1-DA26-5E44-F6FE-9B29467B5BE0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6" name="矩形 35">
                      <a:extLst>
                        <a:ext uri="{FF2B5EF4-FFF2-40B4-BE49-F238E27FC236}">
                          <a16:creationId xmlns:a16="http://schemas.microsoft.com/office/drawing/2014/main" id="{0CDA9C3C-672F-914A-49F8-81AC7A5C1A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" name="矩形 36">
                      <a:extLst>
                        <a:ext uri="{FF2B5EF4-FFF2-40B4-BE49-F238E27FC236}">
                          <a16:creationId xmlns:a16="http://schemas.microsoft.com/office/drawing/2014/main" id="{EF1667C0-EDC2-CCAC-CA55-77298D6D7B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8" name="矩形 37">
                      <a:extLst>
                        <a:ext uri="{FF2B5EF4-FFF2-40B4-BE49-F238E27FC236}">
                          <a16:creationId xmlns:a16="http://schemas.microsoft.com/office/drawing/2014/main" id="{3ED9ACA1-D18C-3BD8-8C84-CD733F5D32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" name="矩形 38">
                      <a:extLst>
                        <a:ext uri="{FF2B5EF4-FFF2-40B4-BE49-F238E27FC236}">
                          <a16:creationId xmlns:a16="http://schemas.microsoft.com/office/drawing/2014/main" id="{E75F8EFA-18B0-1A44-EB7B-8C0ADD55FA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" name="矩形 39">
                      <a:extLst>
                        <a:ext uri="{FF2B5EF4-FFF2-40B4-BE49-F238E27FC236}">
                          <a16:creationId xmlns:a16="http://schemas.microsoft.com/office/drawing/2014/main" id="{631580A0-9B11-1A05-9775-DBA6E513D8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" name="矩形 40">
                      <a:extLst>
                        <a:ext uri="{FF2B5EF4-FFF2-40B4-BE49-F238E27FC236}">
                          <a16:creationId xmlns:a16="http://schemas.microsoft.com/office/drawing/2014/main" id="{02217439-0088-4606-09A0-49D381E8F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FF5845A2-319A-EDC3-5FDC-668778EB15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6F08793B-CDC0-C79B-7CF3-278D5B3E2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45F43DFF-5294-F404-EE2C-2ED99A40C10B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3508DE9C-3934-9174-7F02-8B9561B734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97993E1B-06D5-1FA8-339C-BC0158184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0" name="矩形 29">
                      <a:extLst>
                        <a:ext uri="{FF2B5EF4-FFF2-40B4-BE49-F238E27FC236}">
                          <a16:creationId xmlns:a16="http://schemas.microsoft.com/office/drawing/2014/main" id="{1226914E-A450-A568-DDDE-ECA1818BF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B2C122B9-6B3B-C1E8-8007-3BFA6C69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6648F317-2EAF-7C72-3C55-14BA7A8D7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39B5AE5A-7B59-D463-114F-734A0E03E8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CD36AD28-8D2A-C374-8F2C-3B1DE9B93C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50CB8240-9651-0BAF-B853-1D7009C18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091725DA-52AB-75CC-BFCE-2BB6A4136609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AE765389-25F9-81E5-AF0D-30420E15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2B9B8133-C0C5-0443-39E6-100F5A2917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77753F02-BAEB-10A2-5EC6-75EE51C9F2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5D1A4392-95C4-990D-0FC1-FAA17EE6BF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564E54B6-1B2C-98C1-C290-82BD3B372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F3A7316E-2093-C6AC-71C4-4C68EC02C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4ABF37F3-AE99-F252-AD30-373BC84AC2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0A797AED-F718-60A5-05A5-DEDDB33330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9" name="立方体 8">
                  <a:extLst>
                    <a:ext uri="{FF2B5EF4-FFF2-40B4-BE49-F238E27FC236}">
                      <a16:creationId xmlns:a16="http://schemas.microsoft.com/office/drawing/2014/main" id="{01132469-5672-A6EB-A1C2-30F4FD88F81E}"/>
                    </a:ext>
                  </a:extLst>
                </p:cNvPr>
                <p:cNvSpPr/>
                <p:nvPr/>
              </p:nvSpPr>
              <p:spPr>
                <a:xfrm>
                  <a:off x="2783632" y="368660"/>
                  <a:ext cx="8712968" cy="5472608"/>
                </a:xfrm>
                <a:prstGeom prst="cube">
                  <a:avLst>
                    <a:gd name="adj" fmla="val 58176"/>
                  </a:avLst>
                </a:prstGeom>
                <a:noFill/>
                <a:ln>
                  <a:solidFill>
                    <a:schemeClr val="dk1"/>
                  </a:solidFill>
                  <a:miter lim="800000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380" name="组合 379">
                  <a:extLst>
                    <a:ext uri="{FF2B5EF4-FFF2-40B4-BE49-F238E27FC236}">
                      <a16:creationId xmlns:a16="http://schemas.microsoft.com/office/drawing/2014/main" id="{F6391A74-DF36-59B7-DE81-A280E20AB71C}"/>
                    </a:ext>
                  </a:extLst>
                </p:cNvPr>
                <p:cNvGrpSpPr/>
                <p:nvPr/>
              </p:nvGrpSpPr>
              <p:grpSpPr>
                <a:xfrm>
                  <a:off x="4061774" y="2096852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381" name="矩形 380">
                    <a:extLst>
                      <a:ext uri="{FF2B5EF4-FFF2-40B4-BE49-F238E27FC236}">
                        <a16:creationId xmlns:a16="http://schemas.microsoft.com/office/drawing/2014/main" id="{1E8326EB-3CC8-6543-9C97-51788EE7B443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382" name="组合 381">
                    <a:extLst>
                      <a:ext uri="{FF2B5EF4-FFF2-40B4-BE49-F238E27FC236}">
                        <a16:creationId xmlns:a16="http://schemas.microsoft.com/office/drawing/2014/main" id="{8BEA3BAD-34BC-B8BF-BFA9-EEF8CFE0E3B9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46" name="矩形 445">
                      <a:extLst>
                        <a:ext uri="{FF2B5EF4-FFF2-40B4-BE49-F238E27FC236}">
                          <a16:creationId xmlns:a16="http://schemas.microsoft.com/office/drawing/2014/main" id="{671A796D-7D2A-4239-00F7-ED2916C3E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7" name="矩形 446">
                      <a:extLst>
                        <a:ext uri="{FF2B5EF4-FFF2-40B4-BE49-F238E27FC236}">
                          <a16:creationId xmlns:a16="http://schemas.microsoft.com/office/drawing/2014/main" id="{2D37D653-B15E-421C-4C52-90B517E5EE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8" name="矩形 447">
                      <a:extLst>
                        <a:ext uri="{FF2B5EF4-FFF2-40B4-BE49-F238E27FC236}">
                          <a16:creationId xmlns:a16="http://schemas.microsoft.com/office/drawing/2014/main" id="{AA3D4155-DBD1-1843-F952-743DD0EC6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9" name="矩形 448">
                      <a:extLst>
                        <a:ext uri="{FF2B5EF4-FFF2-40B4-BE49-F238E27FC236}">
                          <a16:creationId xmlns:a16="http://schemas.microsoft.com/office/drawing/2014/main" id="{0D0427AA-4E8F-A613-A693-5E5EB23D3C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50" name="矩形 449">
                      <a:extLst>
                        <a:ext uri="{FF2B5EF4-FFF2-40B4-BE49-F238E27FC236}">
                          <a16:creationId xmlns:a16="http://schemas.microsoft.com/office/drawing/2014/main" id="{52262311-89AB-5355-F305-834A97000F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51" name="矩形 450">
                      <a:extLst>
                        <a:ext uri="{FF2B5EF4-FFF2-40B4-BE49-F238E27FC236}">
                          <a16:creationId xmlns:a16="http://schemas.microsoft.com/office/drawing/2014/main" id="{F5D298F0-1FBD-75F4-2311-FD5492CA2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52" name="矩形 451">
                      <a:extLst>
                        <a:ext uri="{FF2B5EF4-FFF2-40B4-BE49-F238E27FC236}">
                          <a16:creationId xmlns:a16="http://schemas.microsoft.com/office/drawing/2014/main" id="{59DEBDB8-9FCF-CC94-B236-76E221CE7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53" name="矩形 452">
                      <a:extLst>
                        <a:ext uri="{FF2B5EF4-FFF2-40B4-BE49-F238E27FC236}">
                          <a16:creationId xmlns:a16="http://schemas.microsoft.com/office/drawing/2014/main" id="{60346A99-E05B-B903-644D-4635B0C496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3" name="组合 382">
                    <a:extLst>
                      <a:ext uri="{FF2B5EF4-FFF2-40B4-BE49-F238E27FC236}">
                        <a16:creationId xmlns:a16="http://schemas.microsoft.com/office/drawing/2014/main" id="{40237FE2-7AAF-6297-1315-256F0310BC3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38" name="矩形 437">
                      <a:extLst>
                        <a:ext uri="{FF2B5EF4-FFF2-40B4-BE49-F238E27FC236}">
                          <a16:creationId xmlns:a16="http://schemas.microsoft.com/office/drawing/2014/main" id="{856EAA24-CD44-A07B-3C73-A42AC20F8E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9" name="矩形 438">
                      <a:extLst>
                        <a:ext uri="{FF2B5EF4-FFF2-40B4-BE49-F238E27FC236}">
                          <a16:creationId xmlns:a16="http://schemas.microsoft.com/office/drawing/2014/main" id="{345ECE71-7BFD-600E-3852-5B3304C64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0" name="矩形 439">
                      <a:extLst>
                        <a:ext uri="{FF2B5EF4-FFF2-40B4-BE49-F238E27FC236}">
                          <a16:creationId xmlns:a16="http://schemas.microsoft.com/office/drawing/2014/main" id="{BFF3E816-E7C9-7B32-026A-62BC98BE88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1" name="矩形 440">
                      <a:extLst>
                        <a:ext uri="{FF2B5EF4-FFF2-40B4-BE49-F238E27FC236}">
                          <a16:creationId xmlns:a16="http://schemas.microsoft.com/office/drawing/2014/main" id="{58BF96F8-80F7-5231-0EF4-D8FF5FF68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2" name="矩形 441">
                      <a:extLst>
                        <a:ext uri="{FF2B5EF4-FFF2-40B4-BE49-F238E27FC236}">
                          <a16:creationId xmlns:a16="http://schemas.microsoft.com/office/drawing/2014/main" id="{A5A99794-D5E4-1876-4EC5-3889F60663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3" name="矩形 442">
                      <a:extLst>
                        <a:ext uri="{FF2B5EF4-FFF2-40B4-BE49-F238E27FC236}">
                          <a16:creationId xmlns:a16="http://schemas.microsoft.com/office/drawing/2014/main" id="{5F5E3CCE-2E09-3258-9541-F978965DD5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4" name="矩形 443">
                      <a:extLst>
                        <a:ext uri="{FF2B5EF4-FFF2-40B4-BE49-F238E27FC236}">
                          <a16:creationId xmlns:a16="http://schemas.microsoft.com/office/drawing/2014/main" id="{22A18F26-3FB5-AA19-6BCC-968804FE08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45" name="矩形 444">
                      <a:extLst>
                        <a:ext uri="{FF2B5EF4-FFF2-40B4-BE49-F238E27FC236}">
                          <a16:creationId xmlns:a16="http://schemas.microsoft.com/office/drawing/2014/main" id="{74F4096D-F64A-F17E-394D-F98304880F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4" name="组合 383">
                    <a:extLst>
                      <a:ext uri="{FF2B5EF4-FFF2-40B4-BE49-F238E27FC236}">
                        <a16:creationId xmlns:a16="http://schemas.microsoft.com/office/drawing/2014/main" id="{7E567D0E-F6BB-3648-73A3-2237226338F2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30" name="矩形 429">
                      <a:extLst>
                        <a:ext uri="{FF2B5EF4-FFF2-40B4-BE49-F238E27FC236}">
                          <a16:creationId xmlns:a16="http://schemas.microsoft.com/office/drawing/2014/main" id="{1C1E18C9-7EC0-D208-0A4F-502A646BF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1" name="矩形 430">
                      <a:extLst>
                        <a:ext uri="{FF2B5EF4-FFF2-40B4-BE49-F238E27FC236}">
                          <a16:creationId xmlns:a16="http://schemas.microsoft.com/office/drawing/2014/main" id="{3808DA89-5AC4-D06D-FAA2-B945F8849A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2" name="矩形 431">
                      <a:extLst>
                        <a:ext uri="{FF2B5EF4-FFF2-40B4-BE49-F238E27FC236}">
                          <a16:creationId xmlns:a16="http://schemas.microsoft.com/office/drawing/2014/main" id="{3B1001F1-EDAB-A2DC-8044-787CE2E6FE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3" name="矩形 432">
                      <a:extLst>
                        <a:ext uri="{FF2B5EF4-FFF2-40B4-BE49-F238E27FC236}">
                          <a16:creationId xmlns:a16="http://schemas.microsoft.com/office/drawing/2014/main" id="{0E9A49A7-CB29-7010-8D3D-0474B3CAF2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4" name="矩形 433">
                      <a:extLst>
                        <a:ext uri="{FF2B5EF4-FFF2-40B4-BE49-F238E27FC236}">
                          <a16:creationId xmlns:a16="http://schemas.microsoft.com/office/drawing/2014/main" id="{3429ED9C-84B1-24ED-5A03-2D9604927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5" name="矩形 434">
                      <a:extLst>
                        <a:ext uri="{FF2B5EF4-FFF2-40B4-BE49-F238E27FC236}">
                          <a16:creationId xmlns:a16="http://schemas.microsoft.com/office/drawing/2014/main" id="{391C77FC-80D7-E27D-3E84-6EE87645DF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6" name="矩形 435">
                      <a:extLst>
                        <a:ext uri="{FF2B5EF4-FFF2-40B4-BE49-F238E27FC236}">
                          <a16:creationId xmlns:a16="http://schemas.microsoft.com/office/drawing/2014/main" id="{AFF74244-3ED5-337C-4B66-A24752F4D7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37" name="矩形 436">
                      <a:extLst>
                        <a:ext uri="{FF2B5EF4-FFF2-40B4-BE49-F238E27FC236}">
                          <a16:creationId xmlns:a16="http://schemas.microsoft.com/office/drawing/2014/main" id="{170F2CB0-444A-EA63-6C2C-67C04013E3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5" name="组合 384">
                    <a:extLst>
                      <a:ext uri="{FF2B5EF4-FFF2-40B4-BE49-F238E27FC236}">
                        <a16:creationId xmlns:a16="http://schemas.microsoft.com/office/drawing/2014/main" id="{16EFCF1B-2D85-F078-02E5-707E1AB0741E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22" name="矩形 421">
                      <a:extLst>
                        <a:ext uri="{FF2B5EF4-FFF2-40B4-BE49-F238E27FC236}">
                          <a16:creationId xmlns:a16="http://schemas.microsoft.com/office/drawing/2014/main" id="{3F70B433-47BF-809A-94B0-A9CACED5CB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3" name="矩形 422">
                      <a:extLst>
                        <a:ext uri="{FF2B5EF4-FFF2-40B4-BE49-F238E27FC236}">
                          <a16:creationId xmlns:a16="http://schemas.microsoft.com/office/drawing/2014/main" id="{9D9E4299-8ADE-A24D-D34A-5122BACFB4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4" name="矩形 423">
                      <a:extLst>
                        <a:ext uri="{FF2B5EF4-FFF2-40B4-BE49-F238E27FC236}">
                          <a16:creationId xmlns:a16="http://schemas.microsoft.com/office/drawing/2014/main" id="{3F4C8194-9182-E93B-AF69-556B6B7AD3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5" name="矩形 424">
                      <a:extLst>
                        <a:ext uri="{FF2B5EF4-FFF2-40B4-BE49-F238E27FC236}">
                          <a16:creationId xmlns:a16="http://schemas.microsoft.com/office/drawing/2014/main" id="{57F68E82-1670-1A3B-B245-A19E4C90E3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6" name="矩形 425">
                      <a:extLst>
                        <a:ext uri="{FF2B5EF4-FFF2-40B4-BE49-F238E27FC236}">
                          <a16:creationId xmlns:a16="http://schemas.microsoft.com/office/drawing/2014/main" id="{252357C2-2F3A-F831-4130-5E60179A1E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7" name="矩形 426">
                      <a:extLst>
                        <a:ext uri="{FF2B5EF4-FFF2-40B4-BE49-F238E27FC236}">
                          <a16:creationId xmlns:a16="http://schemas.microsoft.com/office/drawing/2014/main" id="{F9540DF2-DE01-313F-A61B-0BF2C4154F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8" name="矩形 427">
                      <a:extLst>
                        <a:ext uri="{FF2B5EF4-FFF2-40B4-BE49-F238E27FC236}">
                          <a16:creationId xmlns:a16="http://schemas.microsoft.com/office/drawing/2014/main" id="{E6D770B9-62AD-D5F7-0289-B283F0C5D0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9" name="矩形 428">
                      <a:extLst>
                        <a:ext uri="{FF2B5EF4-FFF2-40B4-BE49-F238E27FC236}">
                          <a16:creationId xmlns:a16="http://schemas.microsoft.com/office/drawing/2014/main" id="{792D5FEC-4068-10E4-DFDD-34235009F2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6" name="组合 385">
                    <a:extLst>
                      <a:ext uri="{FF2B5EF4-FFF2-40B4-BE49-F238E27FC236}">
                        <a16:creationId xmlns:a16="http://schemas.microsoft.com/office/drawing/2014/main" id="{4577B276-86C2-3074-50C8-775B851D8277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14" name="矩形 413">
                      <a:extLst>
                        <a:ext uri="{FF2B5EF4-FFF2-40B4-BE49-F238E27FC236}">
                          <a16:creationId xmlns:a16="http://schemas.microsoft.com/office/drawing/2014/main" id="{DD781A7D-0C2A-7BC8-35D8-E2239D7F1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5" name="矩形 414">
                      <a:extLst>
                        <a:ext uri="{FF2B5EF4-FFF2-40B4-BE49-F238E27FC236}">
                          <a16:creationId xmlns:a16="http://schemas.microsoft.com/office/drawing/2014/main" id="{31CE0487-75E9-EF2D-3E9C-D5DD737A55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6" name="矩形 415">
                      <a:extLst>
                        <a:ext uri="{FF2B5EF4-FFF2-40B4-BE49-F238E27FC236}">
                          <a16:creationId xmlns:a16="http://schemas.microsoft.com/office/drawing/2014/main" id="{0D5B20F0-A245-E51B-C968-9913975BD8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7" name="矩形 416">
                      <a:extLst>
                        <a:ext uri="{FF2B5EF4-FFF2-40B4-BE49-F238E27FC236}">
                          <a16:creationId xmlns:a16="http://schemas.microsoft.com/office/drawing/2014/main" id="{9E03D5CB-91F2-A90F-235B-66B9EE6DA9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8" name="矩形 417">
                      <a:extLst>
                        <a:ext uri="{FF2B5EF4-FFF2-40B4-BE49-F238E27FC236}">
                          <a16:creationId xmlns:a16="http://schemas.microsoft.com/office/drawing/2014/main" id="{FFC24535-E0F4-6EE4-133F-8DFC39B45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9" name="矩形 418">
                      <a:extLst>
                        <a:ext uri="{FF2B5EF4-FFF2-40B4-BE49-F238E27FC236}">
                          <a16:creationId xmlns:a16="http://schemas.microsoft.com/office/drawing/2014/main" id="{F28E7AE7-4BDA-3462-AA33-B15EBA44B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0" name="矩形 419">
                      <a:extLst>
                        <a:ext uri="{FF2B5EF4-FFF2-40B4-BE49-F238E27FC236}">
                          <a16:creationId xmlns:a16="http://schemas.microsoft.com/office/drawing/2014/main" id="{8B99B075-E6D6-BFAB-D8B0-F18C38F0BD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21" name="矩形 420">
                      <a:extLst>
                        <a:ext uri="{FF2B5EF4-FFF2-40B4-BE49-F238E27FC236}">
                          <a16:creationId xmlns:a16="http://schemas.microsoft.com/office/drawing/2014/main" id="{6836CC42-845C-74C9-0E3F-CBC623F2FD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7" name="组合 386">
                    <a:extLst>
                      <a:ext uri="{FF2B5EF4-FFF2-40B4-BE49-F238E27FC236}">
                        <a16:creationId xmlns:a16="http://schemas.microsoft.com/office/drawing/2014/main" id="{4A6F2DCD-147A-080A-672B-BCE6868637E8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06" name="矩形 405">
                      <a:extLst>
                        <a:ext uri="{FF2B5EF4-FFF2-40B4-BE49-F238E27FC236}">
                          <a16:creationId xmlns:a16="http://schemas.microsoft.com/office/drawing/2014/main" id="{4E7D52A0-358C-309D-89D3-637200236F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7" name="矩形 406">
                      <a:extLst>
                        <a:ext uri="{FF2B5EF4-FFF2-40B4-BE49-F238E27FC236}">
                          <a16:creationId xmlns:a16="http://schemas.microsoft.com/office/drawing/2014/main" id="{BC3311B9-4BA9-2D82-4417-A41E0548B9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8" name="矩形 407">
                      <a:extLst>
                        <a:ext uri="{FF2B5EF4-FFF2-40B4-BE49-F238E27FC236}">
                          <a16:creationId xmlns:a16="http://schemas.microsoft.com/office/drawing/2014/main" id="{810D8433-F735-9BA6-9860-A563A805E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9" name="矩形 408">
                      <a:extLst>
                        <a:ext uri="{FF2B5EF4-FFF2-40B4-BE49-F238E27FC236}">
                          <a16:creationId xmlns:a16="http://schemas.microsoft.com/office/drawing/2014/main" id="{337E02F7-04A2-CCFF-621D-D14BE4A0F1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0" name="矩形 409">
                      <a:extLst>
                        <a:ext uri="{FF2B5EF4-FFF2-40B4-BE49-F238E27FC236}">
                          <a16:creationId xmlns:a16="http://schemas.microsoft.com/office/drawing/2014/main" id="{EBB09002-C3B2-2D40-89B9-29033894E6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1" name="矩形 410">
                      <a:extLst>
                        <a:ext uri="{FF2B5EF4-FFF2-40B4-BE49-F238E27FC236}">
                          <a16:creationId xmlns:a16="http://schemas.microsoft.com/office/drawing/2014/main" id="{F842C67F-865C-092C-3B1D-E1754F0657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2" name="矩形 411">
                      <a:extLst>
                        <a:ext uri="{FF2B5EF4-FFF2-40B4-BE49-F238E27FC236}">
                          <a16:creationId xmlns:a16="http://schemas.microsoft.com/office/drawing/2014/main" id="{EDBDA6E3-5ECF-0862-4932-86B3887E93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13" name="矩形 412">
                      <a:extLst>
                        <a:ext uri="{FF2B5EF4-FFF2-40B4-BE49-F238E27FC236}">
                          <a16:creationId xmlns:a16="http://schemas.microsoft.com/office/drawing/2014/main" id="{49E46192-BF58-AF83-9060-EEE0BFC7C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8" name="组合 387">
                    <a:extLst>
                      <a:ext uri="{FF2B5EF4-FFF2-40B4-BE49-F238E27FC236}">
                        <a16:creationId xmlns:a16="http://schemas.microsoft.com/office/drawing/2014/main" id="{0788E7D9-A114-A7F5-70F2-38788BBEAAA3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98" name="矩形 397">
                      <a:extLst>
                        <a:ext uri="{FF2B5EF4-FFF2-40B4-BE49-F238E27FC236}">
                          <a16:creationId xmlns:a16="http://schemas.microsoft.com/office/drawing/2014/main" id="{64661680-2060-8954-195A-D8E865BB2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9" name="矩形 398">
                      <a:extLst>
                        <a:ext uri="{FF2B5EF4-FFF2-40B4-BE49-F238E27FC236}">
                          <a16:creationId xmlns:a16="http://schemas.microsoft.com/office/drawing/2014/main" id="{05013226-A0E9-7401-0FBE-91379F16F1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0" name="矩形 399">
                      <a:extLst>
                        <a:ext uri="{FF2B5EF4-FFF2-40B4-BE49-F238E27FC236}">
                          <a16:creationId xmlns:a16="http://schemas.microsoft.com/office/drawing/2014/main" id="{7CFE108C-5BDA-5420-B8C5-C35BEE9A39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1" name="矩形 400">
                      <a:extLst>
                        <a:ext uri="{FF2B5EF4-FFF2-40B4-BE49-F238E27FC236}">
                          <a16:creationId xmlns:a16="http://schemas.microsoft.com/office/drawing/2014/main" id="{F568EF00-DFC9-4B97-1233-EBEE02BC4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2" name="矩形 401">
                      <a:extLst>
                        <a:ext uri="{FF2B5EF4-FFF2-40B4-BE49-F238E27FC236}">
                          <a16:creationId xmlns:a16="http://schemas.microsoft.com/office/drawing/2014/main" id="{3344AE41-CE22-3315-D254-0D6703FA8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3" name="矩形 402">
                      <a:extLst>
                        <a:ext uri="{FF2B5EF4-FFF2-40B4-BE49-F238E27FC236}">
                          <a16:creationId xmlns:a16="http://schemas.microsoft.com/office/drawing/2014/main" id="{CBC065EB-8FC3-F36B-3EA9-0BD812989C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4" name="矩形 403">
                      <a:extLst>
                        <a:ext uri="{FF2B5EF4-FFF2-40B4-BE49-F238E27FC236}">
                          <a16:creationId xmlns:a16="http://schemas.microsoft.com/office/drawing/2014/main" id="{D03E22F2-3B84-F47D-FD08-336C0BB731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05" name="矩形 404">
                      <a:extLst>
                        <a:ext uri="{FF2B5EF4-FFF2-40B4-BE49-F238E27FC236}">
                          <a16:creationId xmlns:a16="http://schemas.microsoft.com/office/drawing/2014/main" id="{5684E1FA-2EAA-8C35-C469-BB67981AE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89" name="组合 388">
                    <a:extLst>
                      <a:ext uri="{FF2B5EF4-FFF2-40B4-BE49-F238E27FC236}">
                        <a16:creationId xmlns:a16="http://schemas.microsoft.com/office/drawing/2014/main" id="{6A70AFB1-05BC-D1EF-B893-1B2E5BDF4523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90" name="矩形 389">
                      <a:extLst>
                        <a:ext uri="{FF2B5EF4-FFF2-40B4-BE49-F238E27FC236}">
                          <a16:creationId xmlns:a16="http://schemas.microsoft.com/office/drawing/2014/main" id="{F48A374B-A56F-B65A-3F26-364F6CC565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1" name="矩形 390">
                      <a:extLst>
                        <a:ext uri="{FF2B5EF4-FFF2-40B4-BE49-F238E27FC236}">
                          <a16:creationId xmlns:a16="http://schemas.microsoft.com/office/drawing/2014/main" id="{791AE40F-371F-108B-7A9C-275C103D7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2" name="矩形 391">
                      <a:extLst>
                        <a:ext uri="{FF2B5EF4-FFF2-40B4-BE49-F238E27FC236}">
                          <a16:creationId xmlns:a16="http://schemas.microsoft.com/office/drawing/2014/main" id="{1E718686-7BBA-CE97-B75F-7B9A80D2E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3" name="矩形 392">
                      <a:extLst>
                        <a:ext uri="{FF2B5EF4-FFF2-40B4-BE49-F238E27FC236}">
                          <a16:creationId xmlns:a16="http://schemas.microsoft.com/office/drawing/2014/main" id="{5B88F235-E800-4E34-4851-ED6721C360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4" name="矩形 393">
                      <a:extLst>
                        <a:ext uri="{FF2B5EF4-FFF2-40B4-BE49-F238E27FC236}">
                          <a16:creationId xmlns:a16="http://schemas.microsoft.com/office/drawing/2014/main" id="{EE08C8C8-CD36-B68A-2112-C0C553887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5" name="矩形 394">
                      <a:extLst>
                        <a:ext uri="{FF2B5EF4-FFF2-40B4-BE49-F238E27FC236}">
                          <a16:creationId xmlns:a16="http://schemas.microsoft.com/office/drawing/2014/main" id="{2902D5A0-BF4A-3AAD-6E40-E841EA0A3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6" name="矩形 395">
                      <a:extLst>
                        <a:ext uri="{FF2B5EF4-FFF2-40B4-BE49-F238E27FC236}">
                          <a16:creationId xmlns:a16="http://schemas.microsoft.com/office/drawing/2014/main" id="{78FA58C5-AAC0-5C0A-5074-D6BFCDEAA3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97" name="矩形 396">
                      <a:extLst>
                        <a:ext uri="{FF2B5EF4-FFF2-40B4-BE49-F238E27FC236}">
                          <a16:creationId xmlns:a16="http://schemas.microsoft.com/office/drawing/2014/main" id="{2E569373-7A5D-B751-B033-12B5C74CD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grpSp>
              <p:nvGrpSpPr>
                <p:cNvPr id="454" name="组合 453">
                  <a:extLst>
                    <a:ext uri="{FF2B5EF4-FFF2-40B4-BE49-F238E27FC236}">
                      <a16:creationId xmlns:a16="http://schemas.microsoft.com/office/drawing/2014/main" id="{4356345D-6B1C-5061-0421-2645E3EEB8BA}"/>
                    </a:ext>
                  </a:extLst>
                </p:cNvPr>
                <p:cNvGrpSpPr/>
                <p:nvPr/>
              </p:nvGrpSpPr>
              <p:grpSpPr>
                <a:xfrm>
                  <a:off x="5051884" y="1124744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88E8273B-6AB8-98B2-D6C3-E1DBC1D59CB2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456" name="组合 455">
                    <a:extLst>
                      <a:ext uri="{FF2B5EF4-FFF2-40B4-BE49-F238E27FC236}">
                        <a16:creationId xmlns:a16="http://schemas.microsoft.com/office/drawing/2014/main" id="{84205619-834B-C469-6FF6-8CC5B5B3FAE7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520" name="矩形 519">
                      <a:extLst>
                        <a:ext uri="{FF2B5EF4-FFF2-40B4-BE49-F238E27FC236}">
                          <a16:creationId xmlns:a16="http://schemas.microsoft.com/office/drawing/2014/main" id="{AD70D6A6-F97F-AC7D-2F98-311D451DF0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1" name="矩形 520">
                      <a:extLst>
                        <a:ext uri="{FF2B5EF4-FFF2-40B4-BE49-F238E27FC236}">
                          <a16:creationId xmlns:a16="http://schemas.microsoft.com/office/drawing/2014/main" id="{10C1FDEE-EF47-BECA-5ECD-3A00A00FC0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2" name="矩形 521">
                      <a:extLst>
                        <a:ext uri="{FF2B5EF4-FFF2-40B4-BE49-F238E27FC236}">
                          <a16:creationId xmlns:a16="http://schemas.microsoft.com/office/drawing/2014/main" id="{F4FAE7CC-8FEB-8E60-C0A9-199F51A55F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3" name="矩形 522">
                      <a:extLst>
                        <a:ext uri="{FF2B5EF4-FFF2-40B4-BE49-F238E27FC236}">
                          <a16:creationId xmlns:a16="http://schemas.microsoft.com/office/drawing/2014/main" id="{37D9BADC-38C5-CB12-672D-97E2DCA7BD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4" name="矩形 523">
                      <a:extLst>
                        <a:ext uri="{FF2B5EF4-FFF2-40B4-BE49-F238E27FC236}">
                          <a16:creationId xmlns:a16="http://schemas.microsoft.com/office/drawing/2014/main" id="{5F77DA12-BCB5-CF46-3E2B-0FEFDA577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5" name="矩形 524">
                      <a:extLst>
                        <a:ext uri="{FF2B5EF4-FFF2-40B4-BE49-F238E27FC236}">
                          <a16:creationId xmlns:a16="http://schemas.microsoft.com/office/drawing/2014/main" id="{731E3343-26D6-993B-C507-6C5CD17F3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6" name="矩形 525">
                      <a:extLst>
                        <a:ext uri="{FF2B5EF4-FFF2-40B4-BE49-F238E27FC236}">
                          <a16:creationId xmlns:a16="http://schemas.microsoft.com/office/drawing/2014/main" id="{7FFAD954-00AE-5FD1-6E22-14FFEF01ED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27" name="矩形 526">
                      <a:extLst>
                        <a:ext uri="{FF2B5EF4-FFF2-40B4-BE49-F238E27FC236}">
                          <a16:creationId xmlns:a16="http://schemas.microsoft.com/office/drawing/2014/main" id="{CE1AB376-09DF-9301-02C7-5D055E635A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57" name="组合 456">
                    <a:extLst>
                      <a:ext uri="{FF2B5EF4-FFF2-40B4-BE49-F238E27FC236}">
                        <a16:creationId xmlns:a16="http://schemas.microsoft.com/office/drawing/2014/main" id="{8C4CBEE4-A33D-FFEA-7F52-C53373BCABFB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512" name="矩形 511">
                      <a:extLst>
                        <a:ext uri="{FF2B5EF4-FFF2-40B4-BE49-F238E27FC236}">
                          <a16:creationId xmlns:a16="http://schemas.microsoft.com/office/drawing/2014/main" id="{99D86BBF-105A-8544-8CA7-2CC5AB326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3" name="矩形 512">
                      <a:extLst>
                        <a:ext uri="{FF2B5EF4-FFF2-40B4-BE49-F238E27FC236}">
                          <a16:creationId xmlns:a16="http://schemas.microsoft.com/office/drawing/2014/main" id="{DD3FF6AC-E477-3A51-E557-3EA9BE8309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4" name="矩形 513">
                      <a:extLst>
                        <a:ext uri="{FF2B5EF4-FFF2-40B4-BE49-F238E27FC236}">
                          <a16:creationId xmlns:a16="http://schemas.microsoft.com/office/drawing/2014/main" id="{1088C869-924B-87B5-2DA3-BB76D27FF8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5" name="矩形 514">
                      <a:extLst>
                        <a:ext uri="{FF2B5EF4-FFF2-40B4-BE49-F238E27FC236}">
                          <a16:creationId xmlns:a16="http://schemas.microsoft.com/office/drawing/2014/main" id="{74FC2882-0A04-C7FE-CD65-CB6C3AD688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6" name="矩形 515">
                      <a:extLst>
                        <a:ext uri="{FF2B5EF4-FFF2-40B4-BE49-F238E27FC236}">
                          <a16:creationId xmlns:a16="http://schemas.microsoft.com/office/drawing/2014/main" id="{79A32BFB-A8B4-1FC8-F5CB-7EE530214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7" name="矩形 516">
                      <a:extLst>
                        <a:ext uri="{FF2B5EF4-FFF2-40B4-BE49-F238E27FC236}">
                          <a16:creationId xmlns:a16="http://schemas.microsoft.com/office/drawing/2014/main" id="{003FBE65-46D7-C768-0AC9-2F434D7D7B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8" name="矩形 517">
                      <a:extLst>
                        <a:ext uri="{FF2B5EF4-FFF2-40B4-BE49-F238E27FC236}">
                          <a16:creationId xmlns:a16="http://schemas.microsoft.com/office/drawing/2014/main" id="{F12A38D4-7DB3-CC63-4A90-E0DF273594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9" name="矩形 518">
                      <a:extLst>
                        <a:ext uri="{FF2B5EF4-FFF2-40B4-BE49-F238E27FC236}">
                          <a16:creationId xmlns:a16="http://schemas.microsoft.com/office/drawing/2014/main" id="{A4C3AA12-B4FB-593C-2B35-2AF4BF3A05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58" name="组合 457">
                    <a:extLst>
                      <a:ext uri="{FF2B5EF4-FFF2-40B4-BE49-F238E27FC236}">
                        <a16:creationId xmlns:a16="http://schemas.microsoft.com/office/drawing/2014/main" id="{38BEB641-9EC1-7747-1868-D709BC081EE8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504" name="矩形 503">
                      <a:extLst>
                        <a:ext uri="{FF2B5EF4-FFF2-40B4-BE49-F238E27FC236}">
                          <a16:creationId xmlns:a16="http://schemas.microsoft.com/office/drawing/2014/main" id="{1601C939-9BD2-9C41-6A8A-F5635501B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5" name="矩形 504">
                      <a:extLst>
                        <a:ext uri="{FF2B5EF4-FFF2-40B4-BE49-F238E27FC236}">
                          <a16:creationId xmlns:a16="http://schemas.microsoft.com/office/drawing/2014/main" id="{6D180EBD-DE88-BF14-53A5-D8A137749B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6" name="矩形 505">
                      <a:extLst>
                        <a:ext uri="{FF2B5EF4-FFF2-40B4-BE49-F238E27FC236}">
                          <a16:creationId xmlns:a16="http://schemas.microsoft.com/office/drawing/2014/main" id="{4968BCE5-25CB-AE75-17BC-5A40FC92E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7" name="矩形 506">
                      <a:extLst>
                        <a:ext uri="{FF2B5EF4-FFF2-40B4-BE49-F238E27FC236}">
                          <a16:creationId xmlns:a16="http://schemas.microsoft.com/office/drawing/2014/main" id="{E39B7DE4-EE87-CF7D-BC9C-1296ADC22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8" name="矩形 507">
                      <a:extLst>
                        <a:ext uri="{FF2B5EF4-FFF2-40B4-BE49-F238E27FC236}">
                          <a16:creationId xmlns:a16="http://schemas.microsoft.com/office/drawing/2014/main" id="{73B2D174-CED9-4F55-C2DB-25B21271F2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9" name="矩形 508">
                      <a:extLst>
                        <a:ext uri="{FF2B5EF4-FFF2-40B4-BE49-F238E27FC236}">
                          <a16:creationId xmlns:a16="http://schemas.microsoft.com/office/drawing/2014/main" id="{0DE3A420-4326-776A-5F96-FA417DD80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0" name="矩形 509">
                      <a:extLst>
                        <a:ext uri="{FF2B5EF4-FFF2-40B4-BE49-F238E27FC236}">
                          <a16:creationId xmlns:a16="http://schemas.microsoft.com/office/drawing/2014/main" id="{90B01B50-F38A-FAC7-F556-0CD7DB1E06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11" name="矩形 510">
                      <a:extLst>
                        <a:ext uri="{FF2B5EF4-FFF2-40B4-BE49-F238E27FC236}">
                          <a16:creationId xmlns:a16="http://schemas.microsoft.com/office/drawing/2014/main" id="{055F5B77-7D4E-FE4C-320B-7D336DA64C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59" name="组合 458">
                    <a:extLst>
                      <a:ext uri="{FF2B5EF4-FFF2-40B4-BE49-F238E27FC236}">
                        <a16:creationId xmlns:a16="http://schemas.microsoft.com/office/drawing/2014/main" id="{281C7522-E03A-190E-E8CC-B15353C06472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96" name="矩形 495">
                      <a:extLst>
                        <a:ext uri="{FF2B5EF4-FFF2-40B4-BE49-F238E27FC236}">
                          <a16:creationId xmlns:a16="http://schemas.microsoft.com/office/drawing/2014/main" id="{794A096E-1F66-5A45-1353-A623DA231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7" name="矩形 496">
                      <a:extLst>
                        <a:ext uri="{FF2B5EF4-FFF2-40B4-BE49-F238E27FC236}">
                          <a16:creationId xmlns:a16="http://schemas.microsoft.com/office/drawing/2014/main" id="{E0D6D5ED-61AB-0D8C-34D5-A2D83D01F1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8" name="矩形 497">
                      <a:extLst>
                        <a:ext uri="{FF2B5EF4-FFF2-40B4-BE49-F238E27FC236}">
                          <a16:creationId xmlns:a16="http://schemas.microsoft.com/office/drawing/2014/main" id="{C10E702E-EE05-1CF3-57B3-6A707BD491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9" name="矩形 498">
                      <a:extLst>
                        <a:ext uri="{FF2B5EF4-FFF2-40B4-BE49-F238E27FC236}">
                          <a16:creationId xmlns:a16="http://schemas.microsoft.com/office/drawing/2014/main" id="{7BA7E731-2FC9-939B-FD86-A7766637D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0" name="矩形 499">
                      <a:extLst>
                        <a:ext uri="{FF2B5EF4-FFF2-40B4-BE49-F238E27FC236}">
                          <a16:creationId xmlns:a16="http://schemas.microsoft.com/office/drawing/2014/main" id="{3582C1F9-4EC1-AEBA-E187-81C4EEDA1A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1" name="矩形 500">
                      <a:extLst>
                        <a:ext uri="{FF2B5EF4-FFF2-40B4-BE49-F238E27FC236}">
                          <a16:creationId xmlns:a16="http://schemas.microsoft.com/office/drawing/2014/main" id="{3F6B6CFE-C423-3B2F-2E36-901A11059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2" name="矩形 501">
                      <a:extLst>
                        <a:ext uri="{FF2B5EF4-FFF2-40B4-BE49-F238E27FC236}">
                          <a16:creationId xmlns:a16="http://schemas.microsoft.com/office/drawing/2014/main" id="{904A4974-EA61-B348-EF9F-AC657472E8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503" name="矩形 502">
                      <a:extLst>
                        <a:ext uri="{FF2B5EF4-FFF2-40B4-BE49-F238E27FC236}">
                          <a16:creationId xmlns:a16="http://schemas.microsoft.com/office/drawing/2014/main" id="{AA99ADC8-FE5B-0114-38A3-CA7B1ADDF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60" name="组合 459">
                    <a:extLst>
                      <a:ext uri="{FF2B5EF4-FFF2-40B4-BE49-F238E27FC236}">
                        <a16:creationId xmlns:a16="http://schemas.microsoft.com/office/drawing/2014/main" id="{3777C9F1-ED76-69B7-83E9-51BAD8EF446A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88" name="矩形 487">
                      <a:extLst>
                        <a:ext uri="{FF2B5EF4-FFF2-40B4-BE49-F238E27FC236}">
                          <a16:creationId xmlns:a16="http://schemas.microsoft.com/office/drawing/2014/main" id="{7F55D98A-CB63-5B86-3299-A8F5CD3A5C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9" name="矩形 488">
                      <a:extLst>
                        <a:ext uri="{FF2B5EF4-FFF2-40B4-BE49-F238E27FC236}">
                          <a16:creationId xmlns:a16="http://schemas.microsoft.com/office/drawing/2014/main" id="{ACC47596-E5FC-67B9-A4B8-364C47475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0" name="矩形 489">
                      <a:extLst>
                        <a:ext uri="{FF2B5EF4-FFF2-40B4-BE49-F238E27FC236}">
                          <a16:creationId xmlns:a16="http://schemas.microsoft.com/office/drawing/2014/main" id="{A18DBD0B-178A-1AB2-CD97-11EA179D47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1" name="矩形 490">
                      <a:extLst>
                        <a:ext uri="{FF2B5EF4-FFF2-40B4-BE49-F238E27FC236}">
                          <a16:creationId xmlns:a16="http://schemas.microsoft.com/office/drawing/2014/main" id="{4A97F706-0143-DBDB-6070-7DE39750F1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2" name="矩形 491">
                      <a:extLst>
                        <a:ext uri="{FF2B5EF4-FFF2-40B4-BE49-F238E27FC236}">
                          <a16:creationId xmlns:a16="http://schemas.microsoft.com/office/drawing/2014/main" id="{D052DA53-DEE7-CE56-3183-63A44CC765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3" name="矩形 492">
                      <a:extLst>
                        <a:ext uri="{FF2B5EF4-FFF2-40B4-BE49-F238E27FC236}">
                          <a16:creationId xmlns:a16="http://schemas.microsoft.com/office/drawing/2014/main" id="{69FFD920-B8F5-BF7F-E5B8-94538D5204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4" name="矩形 493">
                      <a:extLst>
                        <a:ext uri="{FF2B5EF4-FFF2-40B4-BE49-F238E27FC236}">
                          <a16:creationId xmlns:a16="http://schemas.microsoft.com/office/drawing/2014/main" id="{B0CCECA6-D324-25EF-3A48-87DD79546C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95" name="矩形 494">
                      <a:extLst>
                        <a:ext uri="{FF2B5EF4-FFF2-40B4-BE49-F238E27FC236}">
                          <a16:creationId xmlns:a16="http://schemas.microsoft.com/office/drawing/2014/main" id="{72187313-1E57-8F53-7C52-9CBFE81C7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61" name="组合 460">
                    <a:extLst>
                      <a:ext uri="{FF2B5EF4-FFF2-40B4-BE49-F238E27FC236}">
                        <a16:creationId xmlns:a16="http://schemas.microsoft.com/office/drawing/2014/main" id="{D6C46A8F-FB2B-EBB0-6E48-1F373BC83305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80" name="矩形 479">
                      <a:extLst>
                        <a:ext uri="{FF2B5EF4-FFF2-40B4-BE49-F238E27FC236}">
                          <a16:creationId xmlns:a16="http://schemas.microsoft.com/office/drawing/2014/main" id="{E9EA8AA8-939F-600E-B90A-71587CDFCD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1" name="矩形 480">
                      <a:extLst>
                        <a:ext uri="{FF2B5EF4-FFF2-40B4-BE49-F238E27FC236}">
                          <a16:creationId xmlns:a16="http://schemas.microsoft.com/office/drawing/2014/main" id="{C4E9C642-8AEA-3771-12A0-EC3AE8EE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2" name="矩形 481">
                      <a:extLst>
                        <a:ext uri="{FF2B5EF4-FFF2-40B4-BE49-F238E27FC236}">
                          <a16:creationId xmlns:a16="http://schemas.microsoft.com/office/drawing/2014/main" id="{DAAF65F0-EADD-8D2B-5710-966A9C5A2A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3" name="矩形 482">
                      <a:extLst>
                        <a:ext uri="{FF2B5EF4-FFF2-40B4-BE49-F238E27FC236}">
                          <a16:creationId xmlns:a16="http://schemas.microsoft.com/office/drawing/2014/main" id="{9657BFA0-3EA6-CFA6-984B-0E0B5213F4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4" name="矩形 483">
                      <a:extLst>
                        <a:ext uri="{FF2B5EF4-FFF2-40B4-BE49-F238E27FC236}">
                          <a16:creationId xmlns:a16="http://schemas.microsoft.com/office/drawing/2014/main" id="{A743DE52-4DCD-A441-7E38-82DB014E9F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5" name="矩形 484">
                      <a:extLst>
                        <a:ext uri="{FF2B5EF4-FFF2-40B4-BE49-F238E27FC236}">
                          <a16:creationId xmlns:a16="http://schemas.microsoft.com/office/drawing/2014/main" id="{2B469E6C-B71C-96EF-FA17-81C59E943E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6" name="矩形 485">
                      <a:extLst>
                        <a:ext uri="{FF2B5EF4-FFF2-40B4-BE49-F238E27FC236}">
                          <a16:creationId xmlns:a16="http://schemas.microsoft.com/office/drawing/2014/main" id="{8921F486-87EA-2ABB-92B0-B785DE380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87" name="矩形 486">
                      <a:extLst>
                        <a:ext uri="{FF2B5EF4-FFF2-40B4-BE49-F238E27FC236}">
                          <a16:creationId xmlns:a16="http://schemas.microsoft.com/office/drawing/2014/main" id="{9A5B4638-C015-8641-0783-94C6DC688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62" name="组合 461">
                    <a:extLst>
                      <a:ext uri="{FF2B5EF4-FFF2-40B4-BE49-F238E27FC236}">
                        <a16:creationId xmlns:a16="http://schemas.microsoft.com/office/drawing/2014/main" id="{1EF44037-02D3-B5C1-FACA-2FF021FE73F0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72" name="矩形 471">
                      <a:extLst>
                        <a:ext uri="{FF2B5EF4-FFF2-40B4-BE49-F238E27FC236}">
                          <a16:creationId xmlns:a16="http://schemas.microsoft.com/office/drawing/2014/main" id="{744A5588-C86E-7F68-653A-CF33C82B69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3" name="矩形 472">
                      <a:extLst>
                        <a:ext uri="{FF2B5EF4-FFF2-40B4-BE49-F238E27FC236}">
                          <a16:creationId xmlns:a16="http://schemas.microsoft.com/office/drawing/2014/main" id="{620A12BE-4171-FE93-1F32-A5DC8DAB78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4" name="矩形 473">
                      <a:extLst>
                        <a:ext uri="{FF2B5EF4-FFF2-40B4-BE49-F238E27FC236}">
                          <a16:creationId xmlns:a16="http://schemas.microsoft.com/office/drawing/2014/main" id="{F9BBC729-61FF-7219-B007-3BAE475F77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5" name="矩形 474">
                      <a:extLst>
                        <a:ext uri="{FF2B5EF4-FFF2-40B4-BE49-F238E27FC236}">
                          <a16:creationId xmlns:a16="http://schemas.microsoft.com/office/drawing/2014/main" id="{70E85331-F92E-DC56-5213-FB3E53B0B6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6" name="矩形 475">
                      <a:extLst>
                        <a:ext uri="{FF2B5EF4-FFF2-40B4-BE49-F238E27FC236}">
                          <a16:creationId xmlns:a16="http://schemas.microsoft.com/office/drawing/2014/main" id="{7251FD71-7629-5EF1-220D-CD7340DB56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7" name="矩形 476">
                      <a:extLst>
                        <a:ext uri="{FF2B5EF4-FFF2-40B4-BE49-F238E27FC236}">
                          <a16:creationId xmlns:a16="http://schemas.microsoft.com/office/drawing/2014/main" id="{EE6217FB-A99E-0689-D9F5-2D7DF64977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8" name="矩形 477">
                      <a:extLst>
                        <a:ext uri="{FF2B5EF4-FFF2-40B4-BE49-F238E27FC236}">
                          <a16:creationId xmlns:a16="http://schemas.microsoft.com/office/drawing/2014/main" id="{9468E214-B7D4-BFC1-9794-5C767FFBE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9" name="矩形 478">
                      <a:extLst>
                        <a:ext uri="{FF2B5EF4-FFF2-40B4-BE49-F238E27FC236}">
                          <a16:creationId xmlns:a16="http://schemas.microsoft.com/office/drawing/2014/main" id="{7AD88E5C-3D32-13BB-33C2-C3363FF63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463" name="组合 462">
                    <a:extLst>
                      <a:ext uri="{FF2B5EF4-FFF2-40B4-BE49-F238E27FC236}">
                        <a16:creationId xmlns:a16="http://schemas.microsoft.com/office/drawing/2014/main" id="{C2F05E23-D3B5-D099-1384-7A156FDE8E0F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464" name="矩形 463">
                      <a:extLst>
                        <a:ext uri="{FF2B5EF4-FFF2-40B4-BE49-F238E27FC236}">
                          <a16:creationId xmlns:a16="http://schemas.microsoft.com/office/drawing/2014/main" id="{2FD9E268-C010-A1FF-CC78-9A86E6F92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5" name="矩形 464">
                      <a:extLst>
                        <a:ext uri="{FF2B5EF4-FFF2-40B4-BE49-F238E27FC236}">
                          <a16:creationId xmlns:a16="http://schemas.microsoft.com/office/drawing/2014/main" id="{295E4363-1918-5D8A-6FF4-130B4C6B5B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6" name="矩形 465">
                      <a:extLst>
                        <a:ext uri="{FF2B5EF4-FFF2-40B4-BE49-F238E27FC236}">
                          <a16:creationId xmlns:a16="http://schemas.microsoft.com/office/drawing/2014/main" id="{EF0C0798-A756-6D3D-7264-47141250C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7" name="矩形 466">
                      <a:extLst>
                        <a:ext uri="{FF2B5EF4-FFF2-40B4-BE49-F238E27FC236}">
                          <a16:creationId xmlns:a16="http://schemas.microsoft.com/office/drawing/2014/main" id="{E8444391-5927-A1E1-AB53-CA2E346DEE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8" name="矩形 467">
                      <a:extLst>
                        <a:ext uri="{FF2B5EF4-FFF2-40B4-BE49-F238E27FC236}">
                          <a16:creationId xmlns:a16="http://schemas.microsoft.com/office/drawing/2014/main" id="{FA429B65-1211-7A42-4345-9615EBBDF3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69" name="矩形 468">
                      <a:extLst>
                        <a:ext uri="{FF2B5EF4-FFF2-40B4-BE49-F238E27FC236}">
                          <a16:creationId xmlns:a16="http://schemas.microsoft.com/office/drawing/2014/main" id="{F9397AEA-37A9-54F2-8F77-D0EC214D4A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0" name="矩形 469">
                      <a:extLst>
                        <a:ext uri="{FF2B5EF4-FFF2-40B4-BE49-F238E27FC236}">
                          <a16:creationId xmlns:a16="http://schemas.microsoft.com/office/drawing/2014/main" id="{17477FFF-A9A9-260F-E349-8D5F7A77E1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471" name="矩形 470">
                      <a:extLst>
                        <a:ext uri="{FF2B5EF4-FFF2-40B4-BE49-F238E27FC236}">
                          <a16:creationId xmlns:a16="http://schemas.microsoft.com/office/drawing/2014/main" id="{EB2A4B3D-9D34-7669-27BE-113F11233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cxnSp>
              <p:nvCxnSpPr>
                <p:cNvPr id="531" name="直接连接符 530">
                  <a:extLst>
                    <a:ext uri="{FF2B5EF4-FFF2-40B4-BE49-F238E27FC236}">
                      <a16:creationId xmlns:a16="http://schemas.microsoft.com/office/drawing/2014/main" id="{57A6B01B-5F11-A1E1-3A3F-90435EF89D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3496" y="2634568"/>
                  <a:ext cx="3191986" cy="3204356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3" name="直接连接符 542">
                  <a:extLst>
                    <a:ext uri="{FF2B5EF4-FFF2-40B4-BE49-F238E27FC236}">
                      <a16:creationId xmlns:a16="http://schemas.microsoft.com/office/drawing/2014/main" id="{00F58A4E-8F5A-2E87-8245-3F76B6F43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5482" y="368660"/>
                  <a:ext cx="0" cy="2277870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5" name="直接连接符 544">
                  <a:extLst>
                    <a:ext uri="{FF2B5EF4-FFF2-40B4-BE49-F238E27FC236}">
                      <a16:creationId xmlns:a16="http://schemas.microsoft.com/office/drawing/2014/main" id="{244649B0-35CE-B35F-DFB0-1D04D60AD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5482" y="2634568"/>
                  <a:ext cx="5521118" cy="11962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33" name="直接箭头连接符 632">
                <a:extLst>
                  <a:ext uri="{FF2B5EF4-FFF2-40B4-BE49-F238E27FC236}">
                    <a16:creationId xmlns:a16="http://schemas.microsoft.com/office/drawing/2014/main" id="{633ADD3A-07B4-944E-38CA-5425C6DF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567" y="5586183"/>
                <a:ext cx="10092007" cy="24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4" name="直接箭头连接符 633">
                <a:extLst>
                  <a:ext uri="{FF2B5EF4-FFF2-40B4-BE49-F238E27FC236}">
                    <a16:creationId xmlns:a16="http://schemas.microsoft.com/office/drawing/2014/main" id="{BF8F24A5-761A-BE39-0FC2-E13CAE56437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3012" y="2276872"/>
                <a:ext cx="0" cy="43544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6" name="直接箭头连接符 635">
                <a:extLst>
                  <a:ext uri="{FF2B5EF4-FFF2-40B4-BE49-F238E27FC236}">
                    <a16:creationId xmlns:a16="http://schemas.microsoft.com/office/drawing/2014/main" id="{A0466D7C-1A45-F147-2B2A-A258BA0B16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511" y="1844824"/>
                <a:ext cx="5929334" cy="5947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69" name="文本框 1068">
                <a:extLst>
                  <a:ext uri="{FF2B5EF4-FFF2-40B4-BE49-F238E27FC236}">
                    <a16:creationId xmlns:a16="http://schemas.microsoft.com/office/drawing/2014/main" id="{F2CCE2B7-2F90-EAD1-B713-73CB6DD6D7D7}"/>
                  </a:ext>
                </a:extLst>
              </p:cNvPr>
              <p:cNvSpPr txBox="1"/>
              <p:nvPr/>
            </p:nvSpPr>
            <p:spPr>
              <a:xfrm>
                <a:off x="10031609" y="5397460"/>
                <a:ext cx="360039" cy="51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0" name="文本框 1069">
                <a:extLst>
                  <a:ext uri="{FF2B5EF4-FFF2-40B4-BE49-F238E27FC236}">
                    <a16:creationId xmlns:a16="http://schemas.microsoft.com/office/drawing/2014/main" id="{28B06752-614A-A9B3-57AC-C69A3C602F1D}"/>
                  </a:ext>
                </a:extLst>
              </p:cNvPr>
              <p:cNvSpPr txBox="1"/>
              <p:nvPr/>
            </p:nvSpPr>
            <p:spPr>
              <a:xfrm>
                <a:off x="6802749" y="1559682"/>
                <a:ext cx="360039" cy="51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1071" name="文本框 1070">
                <a:extLst>
                  <a:ext uri="{FF2B5EF4-FFF2-40B4-BE49-F238E27FC236}">
                    <a16:creationId xmlns:a16="http://schemas.microsoft.com/office/drawing/2014/main" id="{9BF921E6-9774-FDD3-9B6F-71FD1C9756AC}"/>
                  </a:ext>
                </a:extLst>
              </p:cNvPr>
              <p:cNvSpPr txBox="1"/>
              <p:nvPr/>
            </p:nvSpPr>
            <p:spPr>
              <a:xfrm>
                <a:off x="2970321" y="1929501"/>
                <a:ext cx="360039" cy="51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1072" name="文本框 1071">
                <a:extLst>
                  <a:ext uri="{FF2B5EF4-FFF2-40B4-BE49-F238E27FC236}">
                    <a16:creationId xmlns:a16="http://schemas.microsoft.com/office/drawing/2014/main" id="{BF1F2059-E8B1-036A-F03F-6368983EBB89}"/>
                  </a:ext>
                </a:extLst>
              </p:cNvPr>
              <p:cNvSpPr txBox="1"/>
              <p:nvPr/>
            </p:nvSpPr>
            <p:spPr>
              <a:xfrm>
                <a:off x="2841122" y="5665096"/>
                <a:ext cx="360039" cy="513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F69D49BF-8F48-B9B7-FEB8-3BC68E58A360}"/>
                </a:ext>
              </a:extLst>
            </p:cNvPr>
            <p:cNvSpPr/>
            <p:nvPr/>
          </p:nvSpPr>
          <p:spPr>
            <a:xfrm rot="11999480">
              <a:off x="5892184" y="1933730"/>
              <a:ext cx="3001902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AE8798DA-37AF-0686-045A-7F40BC1BE407}"/>
                </a:ext>
              </a:extLst>
            </p:cNvPr>
            <p:cNvSpPr/>
            <p:nvPr/>
          </p:nvSpPr>
          <p:spPr>
            <a:xfrm rot="11102873">
              <a:off x="5184035" y="2318977"/>
              <a:ext cx="3583151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31DE60B5-8761-9EB1-73A1-1B84321099E1}"/>
                </a:ext>
              </a:extLst>
            </p:cNvPr>
            <p:cNvSpPr/>
            <p:nvPr/>
          </p:nvSpPr>
          <p:spPr>
            <a:xfrm rot="10384088">
              <a:off x="4390262" y="2731303"/>
              <a:ext cx="4407039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aphicFrame>
        <p:nvGraphicFramePr>
          <p:cNvPr id="962" name="对象 961">
            <a:extLst>
              <a:ext uri="{FF2B5EF4-FFF2-40B4-BE49-F238E27FC236}">
                <a16:creationId xmlns:a16="http://schemas.microsoft.com/office/drawing/2014/main" id="{D5BA2FC3-04C0-5F1C-10D1-880DC97C89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0341983"/>
              </p:ext>
            </p:extLst>
          </p:nvPr>
        </p:nvGraphicFramePr>
        <p:xfrm>
          <a:off x="1179375" y="3725108"/>
          <a:ext cx="257175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342720" imgH="295920" progId="Equation.AxMath">
                  <p:embed/>
                </p:oleObj>
              </mc:Choice>
              <mc:Fallback>
                <p:oleObj name="AxMath" r:id="rId3" imgW="342720" imgH="295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79375" y="3725108"/>
                        <a:ext cx="257175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" name="对象 962">
            <a:extLst>
              <a:ext uri="{FF2B5EF4-FFF2-40B4-BE49-F238E27FC236}">
                <a16:creationId xmlns:a16="http://schemas.microsoft.com/office/drawing/2014/main" id="{35EE2836-4A7E-A50E-B770-EE02A59C73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045152"/>
              </p:ext>
            </p:extLst>
          </p:nvPr>
        </p:nvGraphicFramePr>
        <p:xfrm>
          <a:off x="3492854" y="3385395"/>
          <a:ext cx="284559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380160" imgH="297000" progId="Equation.AxMath">
                  <p:embed/>
                </p:oleObj>
              </mc:Choice>
              <mc:Fallback>
                <p:oleObj name="AxMath" r:id="rId5" imgW="380160" imgH="297000" progId="Equation.AxMath">
                  <p:embed/>
                  <p:pic>
                    <p:nvPicPr>
                      <p:cNvPr id="962" name="对象 961">
                        <a:extLst>
                          <a:ext uri="{FF2B5EF4-FFF2-40B4-BE49-F238E27FC236}">
                            <a16:creationId xmlns:a16="http://schemas.microsoft.com/office/drawing/2014/main" id="{D5BA2FC3-04C0-5F1C-10D1-880DC97C89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92854" y="3385395"/>
                        <a:ext cx="284559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4" name="对象 963">
            <a:extLst>
              <a:ext uri="{FF2B5EF4-FFF2-40B4-BE49-F238E27FC236}">
                <a16:creationId xmlns:a16="http://schemas.microsoft.com/office/drawing/2014/main" id="{63D7715A-5792-D6D4-6BE3-510693A7B0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911319"/>
              </p:ext>
            </p:extLst>
          </p:nvPr>
        </p:nvGraphicFramePr>
        <p:xfrm>
          <a:off x="4057556" y="2768434"/>
          <a:ext cx="29289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390960" imgH="297000" progId="Equation.AxMath">
                  <p:embed/>
                </p:oleObj>
              </mc:Choice>
              <mc:Fallback>
                <p:oleObj name="AxMath" r:id="rId7" imgW="390960" imgH="297000" progId="Equation.AxMath">
                  <p:embed/>
                  <p:pic>
                    <p:nvPicPr>
                      <p:cNvPr id="963" name="对象 962">
                        <a:extLst>
                          <a:ext uri="{FF2B5EF4-FFF2-40B4-BE49-F238E27FC236}">
                            <a16:creationId xmlns:a16="http://schemas.microsoft.com/office/drawing/2014/main" id="{35EE2836-4A7E-A50E-B770-EE02A59C7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57556" y="2768434"/>
                        <a:ext cx="29289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5" name="对象 964">
            <a:extLst>
              <a:ext uri="{FF2B5EF4-FFF2-40B4-BE49-F238E27FC236}">
                <a16:creationId xmlns:a16="http://schemas.microsoft.com/office/drawing/2014/main" id="{DB0C4D55-2D04-127B-EB52-3BF92106F0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8549532"/>
              </p:ext>
            </p:extLst>
          </p:nvPr>
        </p:nvGraphicFramePr>
        <p:xfrm>
          <a:off x="4625578" y="2208610"/>
          <a:ext cx="308372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411840" imgH="297000" progId="Equation.AxMath">
                  <p:embed/>
                </p:oleObj>
              </mc:Choice>
              <mc:Fallback>
                <p:oleObj name="AxMath" r:id="rId9" imgW="411840" imgH="297000" progId="Equation.AxMath">
                  <p:embed/>
                  <p:pic>
                    <p:nvPicPr>
                      <p:cNvPr id="964" name="对象 963">
                        <a:extLst>
                          <a:ext uri="{FF2B5EF4-FFF2-40B4-BE49-F238E27FC236}">
                            <a16:creationId xmlns:a16="http://schemas.microsoft.com/office/drawing/2014/main" id="{63D7715A-5792-D6D4-6BE3-510693A7B0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25578" y="2208610"/>
                        <a:ext cx="308372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6" name="对象 965">
            <a:extLst>
              <a:ext uri="{FF2B5EF4-FFF2-40B4-BE49-F238E27FC236}">
                <a16:creationId xmlns:a16="http://schemas.microsoft.com/office/drawing/2014/main" id="{EB5A82BE-182C-3349-58C3-E9218AFE68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042311"/>
              </p:ext>
            </p:extLst>
          </p:nvPr>
        </p:nvGraphicFramePr>
        <p:xfrm>
          <a:off x="2591821" y="3372572"/>
          <a:ext cx="227410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303120" imgH="297000" progId="Equation.AxMath">
                  <p:embed/>
                </p:oleObj>
              </mc:Choice>
              <mc:Fallback>
                <p:oleObj name="AxMath" r:id="rId11" imgW="303120" imgH="297000" progId="Equation.AxMath">
                  <p:embed/>
                  <p:pic>
                    <p:nvPicPr>
                      <p:cNvPr id="963" name="对象 962">
                        <a:extLst>
                          <a:ext uri="{FF2B5EF4-FFF2-40B4-BE49-F238E27FC236}">
                            <a16:creationId xmlns:a16="http://schemas.microsoft.com/office/drawing/2014/main" id="{35EE2836-4A7E-A50E-B770-EE02A59C73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91821" y="3372572"/>
                        <a:ext cx="227410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7" name="对象 966">
            <a:extLst>
              <a:ext uri="{FF2B5EF4-FFF2-40B4-BE49-F238E27FC236}">
                <a16:creationId xmlns:a16="http://schemas.microsoft.com/office/drawing/2014/main" id="{6346E6B8-039B-A267-5CF3-AE5E3BDA3D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099554"/>
              </p:ext>
            </p:extLst>
          </p:nvPr>
        </p:nvGraphicFramePr>
        <p:xfrm>
          <a:off x="2591742" y="3160540"/>
          <a:ext cx="235744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313920" imgH="297000" progId="Equation.AxMath">
                  <p:embed/>
                </p:oleObj>
              </mc:Choice>
              <mc:Fallback>
                <p:oleObj name="AxMath" r:id="rId13" imgW="313920" imgH="297000" progId="Equation.AxMath">
                  <p:embed/>
                  <p:pic>
                    <p:nvPicPr>
                      <p:cNvPr id="966" name="对象 965">
                        <a:extLst>
                          <a:ext uri="{FF2B5EF4-FFF2-40B4-BE49-F238E27FC236}">
                            <a16:creationId xmlns:a16="http://schemas.microsoft.com/office/drawing/2014/main" id="{EB5A82BE-182C-3349-58C3-E9218AFE6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1742" y="3160540"/>
                        <a:ext cx="235744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9" name="对象 968">
            <a:extLst>
              <a:ext uri="{FF2B5EF4-FFF2-40B4-BE49-F238E27FC236}">
                <a16:creationId xmlns:a16="http://schemas.microsoft.com/office/drawing/2014/main" id="{CFE54BDB-6ACE-D582-828B-2EF927E672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5935934"/>
              </p:ext>
            </p:extLst>
          </p:nvPr>
        </p:nvGraphicFramePr>
        <p:xfrm>
          <a:off x="2578896" y="2947988"/>
          <a:ext cx="251222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334800" imgH="297000" progId="Equation.AxMath">
                  <p:embed/>
                </p:oleObj>
              </mc:Choice>
              <mc:Fallback>
                <p:oleObj name="AxMath" r:id="rId15" imgW="334800" imgH="297000" progId="Equation.AxMath">
                  <p:embed/>
                  <p:pic>
                    <p:nvPicPr>
                      <p:cNvPr id="967" name="对象 966">
                        <a:extLst>
                          <a:ext uri="{FF2B5EF4-FFF2-40B4-BE49-F238E27FC236}">
                            <a16:creationId xmlns:a16="http://schemas.microsoft.com/office/drawing/2014/main" id="{6346E6B8-039B-A267-5CF3-AE5E3BDA3D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78896" y="2947988"/>
                        <a:ext cx="251222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0" name="对象 969">
            <a:extLst>
              <a:ext uri="{FF2B5EF4-FFF2-40B4-BE49-F238E27FC236}">
                <a16:creationId xmlns:a16="http://schemas.microsoft.com/office/drawing/2014/main" id="{5FDEEE86-CAB7-1285-036D-29599581A5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592895"/>
              </p:ext>
            </p:extLst>
          </p:nvPr>
        </p:nvGraphicFramePr>
        <p:xfrm>
          <a:off x="4261248" y="3042048"/>
          <a:ext cx="23336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311400" imgH="297000" progId="Equation.AxMath">
                  <p:embed/>
                </p:oleObj>
              </mc:Choice>
              <mc:Fallback>
                <p:oleObj name="AxMath" r:id="rId17" imgW="311400" imgH="297000" progId="Equation.AxMath">
                  <p:embed/>
                  <p:pic>
                    <p:nvPicPr>
                      <p:cNvPr id="966" name="对象 965">
                        <a:extLst>
                          <a:ext uri="{FF2B5EF4-FFF2-40B4-BE49-F238E27FC236}">
                            <a16:creationId xmlns:a16="http://schemas.microsoft.com/office/drawing/2014/main" id="{EB5A82BE-182C-3349-58C3-E9218AFE68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261248" y="3042048"/>
                        <a:ext cx="23336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1" name="对象 970">
            <a:extLst>
              <a:ext uri="{FF2B5EF4-FFF2-40B4-BE49-F238E27FC236}">
                <a16:creationId xmlns:a16="http://schemas.microsoft.com/office/drawing/2014/main" id="{92781B2D-1F44-8798-235E-372D1BCA5D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057156"/>
              </p:ext>
            </p:extLst>
          </p:nvPr>
        </p:nvGraphicFramePr>
        <p:xfrm>
          <a:off x="4536283" y="2558654"/>
          <a:ext cx="241697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322200" imgH="297000" progId="Equation.AxMath">
                  <p:embed/>
                </p:oleObj>
              </mc:Choice>
              <mc:Fallback>
                <p:oleObj name="AxMath" r:id="rId19" imgW="322200" imgH="297000" progId="Equation.AxMath">
                  <p:embed/>
                  <p:pic>
                    <p:nvPicPr>
                      <p:cNvPr id="970" name="对象 969">
                        <a:extLst>
                          <a:ext uri="{FF2B5EF4-FFF2-40B4-BE49-F238E27FC236}">
                            <a16:creationId xmlns:a16="http://schemas.microsoft.com/office/drawing/2014/main" id="{5FDEEE86-CAB7-1285-036D-29599581A5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536283" y="2558654"/>
                        <a:ext cx="241697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" name="对象 971">
            <a:extLst>
              <a:ext uri="{FF2B5EF4-FFF2-40B4-BE49-F238E27FC236}">
                <a16:creationId xmlns:a16="http://schemas.microsoft.com/office/drawing/2014/main" id="{BDF7DEA2-CDA7-9E25-10DA-5EB3A76EC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2838667"/>
              </p:ext>
            </p:extLst>
          </p:nvPr>
        </p:nvGraphicFramePr>
        <p:xfrm>
          <a:off x="4954191" y="2085976"/>
          <a:ext cx="257175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343080" imgH="297000" progId="Equation.AxMath">
                  <p:embed/>
                </p:oleObj>
              </mc:Choice>
              <mc:Fallback>
                <p:oleObj name="AxMath" r:id="rId21" imgW="343080" imgH="297000" progId="Equation.AxMath">
                  <p:embed/>
                  <p:pic>
                    <p:nvPicPr>
                      <p:cNvPr id="971" name="对象 970">
                        <a:extLst>
                          <a:ext uri="{FF2B5EF4-FFF2-40B4-BE49-F238E27FC236}">
                            <a16:creationId xmlns:a16="http://schemas.microsoft.com/office/drawing/2014/main" id="{92781B2D-1F44-8798-235E-372D1BCA5D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954191" y="2085976"/>
                        <a:ext cx="257175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" name="对象 972">
            <a:extLst>
              <a:ext uri="{FF2B5EF4-FFF2-40B4-BE49-F238E27FC236}">
                <a16:creationId xmlns:a16="http://schemas.microsoft.com/office/drawing/2014/main" id="{064DD0B7-E110-4680-9DA5-F1FA0A59AB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30555"/>
              </p:ext>
            </p:extLst>
          </p:nvPr>
        </p:nvGraphicFramePr>
        <p:xfrm>
          <a:off x="6794897" y="2800351"/>
          <a:ext cx="252413" cy="235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337320" imgH="314280" progId="Equation.AxMath">
                  <p:embed/>
                </p:oleObj>
              </mc:Choice>
              <mc:Fallback>
                <p:oleObj name="AxMath" r:id="rId23" imgW="337320" imgH="314280" progId="Equation.AxMath">
                  <p:embed/>
                  <p:pic>
                    <p:nvPicPr>
                      <p:cNvPr id="972" name="对象 971">
                        <a:extLst>
                          <a:ext uri="{FF2B5EF4-FFF2-40B4-BE49-F238E27FC236}">
                            <a16:creationId xmlns:a16="http://schemas.microsoft.com/office/drawing/2014/main" id="{BDF7DEA2-CDA7-9E25-10DA-5EB3A76EC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794897" y="2800351"/>
                        <a:ext cx="252413" cy="235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4" name="椭圆 973">
            <a:extLst>
              <a:ext uri="{FF2B5EF4-FFF2-40B4-BE49-F238E27FC236}">
                <a16:creationId xmlns:a16="http://schemas.microsoft.com/office/drawing/2014/main" id="{259E2348-1FC6-9F4E-5F36-2E4E5E03D728}"/>
              </a:ext>
            </a:extLst>
          </p:cNvPr>
          <p:cNvSpPr/>
          <p:nvPr/>
        </p:nvSpPr>
        <p:spPr>
          <a:xfrm>
            <a:off x="4333715" y="2397371"/>
            <a:ext cx="54006" cy="54006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5" name="椭圆 974">
            <a:extLst>
              <a:ext uri="{FF2B5EF4-FFF2-40B4-BE49-F238E27FC236}">
                <a16:creationId xmlns:a16="http://schemas.microsoft.com/office/drawing/2014/main" id="{D32F59E0-B1A9-CF7F-8892-1F446677915C}"/>
              </a:ext>
            </a:extLst>
          </p:cNvPr>
          <p:cNvSpPr/>
          <p:nvPr/>
        </p:nvSpPr>
        <p:spPr>
          <a:xfrm>
            <a:off x="4463318" y="2270348"/>
            <a:ext cx="54006" cy="54006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76" name="椭圆 975">
            <a:extLst>
              <a:ext uri="{FF2B5EF4-FFF2-40B4-BE49-F238E27FC236}">
                <a16:creationId xmlns:a16="http://schemas.microsoft.com/office/drawing/2014/main" id="{0F95C7EE-454F-9756-837E-2321E2F844B3}"/>
              </a:ext>
            </a:extLst>
          </p:cNvPr>
          <p:cNvSpPr/>
          <p:nvPr/>
        </p:nvSpPr>
        <p:spPr>
          <a:xfrm>
            <a:off x="4401267" y="2335932"/>
            <a:ext cx="54006" cy="54006"/>
          </a:xfrm>
          <a:prstGeom prst="ellipse">
            <a:avLst/>
          </a:prstGeom>
          <a:solidFill>
            <a:srgbClr val="7030A0"/>
          </a:solidFill>
          <a:ln>
            <a:noFill/>
          </a:ln>
          <a:scene3d>
            <a:camera prst="isometricOffAxis2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68690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>
            <a:extLst>
              <a:ext uri="{FF2B5EF4-FFF2-40B4-BE49-F238E27FC236}">
                <a16:creationId xmlns:a16="http://schemas.microsoft.com/office/drawing/2014/main" id="{B69B36CB-5496-D22A-B098-61216719FB30}"/>
              </a:ext>
            </a:extLst>
          </p:cNvPr>
          <p:cNvGrpSpPr/>
          <p:nvPr/>
        </p:nvGrpSpPr>
        <p:grpSpPr>
          <a:xfrm>
            <a:off x="6471982" y="3450090"/>
            <a:ext cx="889529" cy="940412"/>
            <a:chOff x="8328248" y="2375855"/>
            <a:chExt cx="914400" cy="914400"/>
          </a:xfrm>
          <a:scene3d>
            <a:camera prst="isometricTopUp"/>
            <a:lightRig rig="threePt" dir="t"/>
          </a:scene3d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910DBF7-A477-659D-CCEA-1FF7C2648D7E}"/>
                </a:ext>
              </a:extLst>
            </p:cNvPr>
            <p:cNvSpPr/>
            <p:nvPr/>
          </p:nvSpPr>
          <p:spPr>
            <a:xfrm>
              <a:off x="8328248" y="237585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noFill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C2D8242-C054-7055-DB26-DC5FEEABD415}"/>
                </a:ext>
              </a:extLst>
            </p:cNvPr>
            <p:cNvSpPr/>
            <p:nvPr/>
          </p:nvSpPr>
          <p:spPr>
            <a:xfrm>
              <a:off x="8328256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2C9D84A1-CC3E-1E6B-8CCA-2B195F7E853F}"/>
                </a:ext>
              </a:extLst>
            </p:cNvPr>
            <p:cNvSpPr/>
            <p:nvPr/>
          </p:nvSpPr>
          <p:spPr>
            <a:xfrm>
              <a:off x="8364256" y="3180931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01A98A43-21EA-B1A4-73D7-369F4C18A6BC}"/>
                </a:ext>
              </a:extLst>
            </p:cNvPr>
            <p:cNvSpPr/>
            <p:nvPr/>
          </p:nvSpPr>
          <p:spPr>
            <a:xfrm>
              <a:off x="8480317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27346964-B145-1B25-87FF-543F0F21D244}"/>
                </a:ext>
              </a:extLst>
            </p:cNvPr>
            <p:cNvSpPr/>
            <p:nvPr/>
          </p:nvSpPr>
          <p:spPr>
            <a:xfrm>
              <a:off x="8637421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3AE0FB3-626A-5C0E-F579-3C50FE1EFD18}"/>
                </a:ext>
              </a:extLst>
            </p:cNvPr>
            <p:cNvSpPr/>
            <p:nvPr/>
          </p:nvSpPr>
          <p:spPr>
            <a:xfrm>
              <a:off x="8794525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4A4CB0CF-FBBA-B2BD-3B2D-5E4F7E0209A2}"/>
                </a:ext>
              </a:extLst>
            </p:cNvPr>
            <p:cNvSpPr/>
            <p:nvPr/>
          </p:nvSpPr>
          <p:spPr>
            <a:xfrm>
              <a:off x="8334074" y="2996957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FEE9907E-EDD0-2BFE-2328-92FCF4317F92}"/>
                </a:ext>
              </a:extLst>
            </p:cNvPr>
            <p:cNvSpPr/>
            <p:nvPr/>
          </p:nvSpPr>
          <p:spPr>
            <a:xfrm>
              <a:off x="8486869" y="2996957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F53A4B0E-AF29-F691-CCD1-C0761D434D82}"/>
                </a:ext>
              </a:extLst>
            </p:cNvPr>
            <p:cNvSpPr/>
            <p:nvPr/>
          </p:nvSpPr>
          <p:spPr>
            <a:xfrm>
              <a:off x="8637421" y="3000683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B4F6AFF4-59AE-68FD-E6C5-045EFF5C12C3}"/>
                </a:ext>
              </a:extLst>
            </p:cNvPr>
            <p:cNvSpPr/>
            <p:nvPr/>
          </p:nvSpPr>
          <p:spPr>
            <a:xfrm>
              <a:off x="8794800" y="3002400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E2BF66D2-2525-9BAD-6F74-2CA5D70BA21C}"/>
                </a:ext>
              </a:extLst>
            </p:cNvPr>
            <p:cNvSpPr/>
            <p:nvPr/>
          </p:nvSpPr>
          <p:spPr>
            <a:xfrm>
              <a:off x="8333925" y="2850308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E19BEC3-38FB-0700-5F89-9DE07F50795A}"/>
                </a:ext>
              </a:extLst>
            </p:cNvPr>
            <p:cNvSpPr/>
            <p:nvPr/>
          </p:nvSpPr>
          <p:spPr>
            <a:xfrm>
              <a:off x="8486720" y="2850308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37D80EF4-DFE1-DFE5-5938-CC880C42ED66}"/>
                </a:ext>
              </a:extLst>
            </p:cNvPr>
            <p:cNvSpPr/>
            <p:nvPr/>
          </p:nvSpPr>
          <p:spPr>
            <a:xfrm>
              <a:off x="8333776" y="2703659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A8953A88-C19C-CC7E-0706-990D9556E545}"/>
                </a:ext>
              </a:extLst>
            </p:cNvPr>
            <p:cNvSpPr/>
            <p:nvPr/>
          </p:nvSpPr>
          <p:spPr>
            <a:xfrm>
              <a:off x="8485200" y="2703659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58" name="任意多边形: 形状 157">
            <a:extLst>
              <a:ext uri="{FF2B5EF4-FFF2-40B4-BE49-F238E27FC236}">
                <a16:creationId xmlns:a16="http://schemas.microsoft.com/office/drawing/2014/main" id="{75014C69-09E0-76B8-9B4C-26F76096466E}"/>
              </a:ext>
            </a:extLst>
          </p:cNvPr>
          <p:cNvSpPr/>
          <p:nvPr/>
        </p:nvSpPr>
        <p:spPr>
          <a:xfrm rot="13887468">
            <a:off x="6749509" y="3893072"/>
            <a:ext cx="328565" cy="309579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B7C6BA4-2ECE-B6D3-EDE3-BA20DC2E8109}"/>
              </a:ext>
            </a:extLst>
          </p:cNvPr>
          <p:cNvGrpSpPr/>
          <p:nvPr/>
        </p:nvGrpSpPr>
        <p:grpSpPr>
          <a:xfrm>
            <a:off x="2372725" y="1607042"/>
            <a:ext cx="3502469" cy="3702815"/>
            <a:chOff x="7536162" y="1262720"/>
            <a:chExt cx="3600400" cy="3600400"/>
          </a:xfrm>
          <a:scene3d>
            <a:camera prst="isometricRightUp"/>
            <a:lightRig rig="threePt" dir="t"/>
          </a:scene3d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A741B255-FEC7-1EED-672F-99D6D75EB294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1D401532-30B5-A84B-1B55-D741B2C9B086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52B2760D-183A-1C43-1C65-12130D18BA51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B7E2C901-A5DD-9866-8F98-B1D35FEC3A8C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4672AD50-4C6E-E88B-159A-608EE1BEB79C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B5BE6AF2-24FC-DA20-9F60-27BE2389CA21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BE7E1311-4B5D-222C-AFFA-17082D21DDFB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176E256D-D390-6712-FCF7-653DC1B2954E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41" name="矩形 140">
                  <a:extLst>
                    <a:ext uri="{FF2B5EF4-FFF2-40B4-BE49-F238E27FC236}">
                      <a16:creationId xmlns:a16="http://schemas.microsoft.com/office/drawing/2014/main" id="{0529170D-640F-A638-F9B6-85B607966F88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8DB635F9-6D35-0246-B534-C987902544AB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BD72C6CA-681C-8F78-7E26-18129D31FA63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3" name="组合 72">
                <a:extLst>
                  <a:ext uri="{FF2B5EF4-FFF2-40B4-BE49-F238E27FC236}">
                    <a16:creationId xmlns:a16="http://schemas.microsoft.com/office/drawing/2014/main" id="{EFDAED83-8FE6-9B36-A80D-9DBC4F595C25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CA01E1E6-8700-F5B8-2206-C85F47714EA7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9" name="矩形 128">
                  <a:extLst>
                    <a:ext uri="{FF2B5EF4-FFF2-40B4-BE49-F238E27FC236}">
                      <a16:creationId xmlns:a16="http://schemas.microsoft.com/office/drawing/2014/main" id="{E09EA794-C3C3-6895-D291-D1BC88825894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82E4C476-8B2B-3A52-F681-F8C6ABA3E0AD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290E4920-9F9F-DF8C-EC1E-3C333201A390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1B1A25DB-1F29-875A-4394-F2CA7E621C2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3" name="矩形 132">
                  <a:extLst>
                    <a:ext uri="{FF2B5EF4-FFF2-40B4-BE49-F238E27FC236}">
                      <a16:creationId xmlns:a16="http://schemas.microsoft.com/office/drawing/2014/main" id="{219DAF7E-CF11-A098-A5F2-0FF35028617F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58A7DD3-0820-8F8C-6054-38E29267B24F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A07FB65B-33D8-9047-A8D6-C148B7B14088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4" name="组合 73">
                <a:extLst>
                  <a:ext uri="{FF2B5EF4-FFF2-40B4-BE49-F238E27FC236}">
                    <a16:creationId xmlns:a16="http://schemas.microsoft.com/office/drawing/2014/main" id="{7DFC53C2-2CF6-3D51-E8AB-33138A973B35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20" name="矩形 119">
                  <a:extLst>
                    <a:ext uri="{FF2B5EF4-FFF2-40B4-BE49-F238E27FC236}">
                      <a16:creationId xmlns:a16="http://schemas.microsoft.com/office/drawing/2014/main" id="{58E87658-747C-A1CD-64F2-8579AE3CF28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1" name="矩形 120">
                  <a:extLst>
                    <a:ext uri="{FF2B5EF4-FFF2-40B4-BE49-F238E27FC236}">
                      <a16:creationId xmlns:a16="http://schemas.microsoft.com/office/drawing/2014/main" id="{DFF073DF-9826-2ACD-9A66-6D7B64D73DC0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3C1D6601-2DAB-11E8-769D-FCE6AE230C42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3" name="矩形 122">
                  <a:extLst>
                    <a:ext uri="{FF2B5EF4-FFF2-40B4-BE49-F238E27FC236}">
                      <a16:creationId xmlns:a16="http://schemas.microsoft.com/office/drawing/2014/main" id="{44C083F9-BFAB-8892-28D9-8E9B4F46F027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4" name="矩形 123">
                  <a:extLst>
                    <a:ext uri="{FF2B5EF4-FFF2-40B4-BE49-F238E27FC236}">
                      <a16:creationId xmlns:a16="http://schemas.microsoft.com/office/drawing/2014/main" id="{6B868FDD-0F34-9888-5C65-40020E64994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5" name="矩形 124">
                  <a:extLst>
                    <a:ext uri="{FF2B5EF4-FFF2-40B4-BE49-F238E27FC236}">
                      <a16:creationId xmlns:a16="http://schemas.microsoft.com/office/drawing/2014/main" id="{AB145571-94BA-26BB-70E4-94E8EF8F83FA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3924DFF9-A8B5-0552-E84E-03A4DD30D74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D9E1B385-0ABA-24B6-429D-5DD4CE62843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F3B24965-950A-18EE-73D9-A720D3E462F7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ED476DA3-A7F2-4F48-1C07-E949362E09BF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F00154CB-BD1D-181C-A878-F0BF57E5B0A1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2FABAFDE-3C98-ECFC-83F5-2F5490219988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5" name="矩形 114">
                  <a:extLst>
                    <a:ext uri="{FF2B5EF4-FFF2-40B4-BE49-F238E27FC236}">
                      <a16:creationId xmlns:a16="http://schemas.microsoft.com/office/drawing/2014/main" id="{67335305-E73A-99FA-3125-63A2018E8397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6" name="矩形 115">
                  <a:extLst>
                    <a:ext uri="{FF2B5EF4-FFF2-40B4-BE49-F238E27FC236}">
                      <a16:creationId xmlns:a16="http://schemas.microsoft.com/office/drawing/2014/main" id="{0F1ACBF4-F2B8-E441-5843-D183F7C2085A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7" name="矩形 116">
                  <a:extLst>
                    <a:ext uri="{FF2B5EF4-FFF2-40B4-BE49-F238E27FC236}">
                      <a16:creationId xmlns:a16="http://schemas.microsoft.com/office/drawing/2014/main" id="{ECFF0038-F545-E928-DBEF-DEBE76EC81E5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8" name="矩形 117">
                  <a:extLst>
                    <a:ext uri="{FF2B5EF4-FFF2-40B4-BE49-F238E27FC236}">
                      <a16:creationId xmlns:a16="http://schemas.microsoft.com/office/drawing/2014/main" id="{2778BCAB-4D55-7686-6C89-FE0DC0DDE9CC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9" name="矩形 118">
                  <a:extLst>
                    <a:ext uri="{FF2B5EF4-FFF2-40B4-BE49-F238E27FC236}">
                      <a16:creationId xmlns:a16="http://schemas.microsoft.com/office/drawing/2014/main" id="{6F9A3B85-310F-EF89-ABE9-6D15FCA2D29C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4899DFEA-C1A4-D314-E56A-3C97395E22EC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04" name="矩形 103">
                  <a:extLst>
                    <a:ext uri="{FF2B5EF4-FFF2-40B4-BE49-F238E27FC236}">
                      <a16:creationId xmlns:a16="http://schemas.microsoft.com/office/drawing/2014/main" id="{B64B2A75-E79F-9030-E257-80792AA20ED8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5" name="矩形 104">
                  <a:extLst>
                    <a:ext uri="{FF2B5EF4-FFF2-40B4-BE49-F238E27FC236}">
                      <a16:creationId xmlns:a16="http://schemas.microsoft.com/office/drawing/2014/main" id="{6B63B709-CE9B-1818-5CB1-B2D8E4A25630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5730F95-8F5B-2A6D-8AF1-1B73100CCF3F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7" name="矩形 106">
                  <a:extLst>
                    <a:ext uri="{FF2B5EF4-FFF2-40B4-BE49-F238E27FC236}">
                      <a16:creationId xmlns:a16="http://schemas.microsoft.com/office/drawing/2014/main" id="{D6CD4B82-7EFA-F459-E841-FC50D126782E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8" name="矩形 107">
                  <a:extLst>
                    <a:ext uri="{FF2B5EF4-FFF2-40B4-BE49-F238E27FC236}">
                      <a16:creationId xmlns:a16="http://schemas.microsoft.com/office/drawing/2014/main" id="{8D9102D8-793B-3157-2E7F-36EB14C0AE9E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F3732F7B-1C2A-1046-47E0-8B67A8DFD4F9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0" name="矩形 109">
                  <a:extLst>
                    <a:ext uri="{FF2B5EF4-FFF2-40B4-BE49-F238E27FC236}">
                      <a16:creationId xmlns:a16="http://schemas.microsoft.com/office/drawing/2014/main" id="{3ACF2101-A29E-6B5A-672F-A9F174B4F104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11" name="矩形 110">
                  <a:extLst>
                    <a:ext uri="{FF2B5EF4-FFF2-40B4-BE49-F238E27FC236}">
                      <a16:creationId xmlns:a16="http://schemas.microsoft.com/office/drawing/2014/main" id="{3462415D-6082-D608-4008-8BF6983AB19F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7" name="组合 76">
                <a:extLst>
                  <a:ext uri="{FF2B5EF4-FFF2-40B4-BE49-F238E27FC236}">
                    <a16:creationId xmlns:a16="http://schemas.microsoft.com/office/drawing/2014/main" id="{118D38CD-FFF6-E7E4-B7D5-DD9AAE4AEE78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A0B6A545-8369-8EC0-7FF3-50373F240A50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4EE257AF-DF10-45CC-35E7-F501610338FB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1033942-8126-8C27-1DA5-39FFCA96A72B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0495406B-6C01-2FB2-57C6-8E9D387A4319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261A757D-C615-40F2-BDB4-D97F391AF3E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4093943C-E304-30F5-A40D-5853C7B4803D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2" name="矩形 101">
                  <a:extLst>
                    <a:ext uri="{FF2B5EF4-FFF2-40B4-BE49-F238E27FC236}">
                      <a16:creationId xmlns:a16="http://schemas.microsoft.com/office/drawing/2014/main" id="{70F3D145-427D-C774-9DDE-54CAD19ED8FE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6F662C4-B262-322D-54C0-9EFF64AC8F32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C0432881-001F-8DF2-0D4B-8EDDA211A3F3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BD73924C-AF3A-732F-5981-56C51298E5FE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349A09AB-4E42-9966-2DB9-3C7C90C3EC2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0" name="矩形 89">
                  <a:extLst>
                    <a:ext uri="{FF2B5EF4-FFF2-40B4-BE49-F238E27FC236}">
                      <a16:creationId xmlns:a16="http://schemas.microsoft.com/office/drawing/2014/main" id="{B7692CD0-E9D8-C48C-5884-E9800452AFC4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1" name="矩形 90">
                  <a:extLst>
                    <a:ext uri="{FF2B5EF4-FFF2-40B4-BE49-F238E27FC236}">
                      <a16:creationId xmlns:a16="http://schemas.microsoft.com/office/drawing/2014/main" id="{DBB08499-67A8-EF47-9D66-2411AC4AC8AE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35FC45BE-97C7-27E5-725E-63086FCC8971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1DE0DF0E-7FD4-1855-2563-0A1ECDE3BF28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3764BF81-5D8D-6627-3AD0-893CFDD5C9C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4DFC94A2-83E0-0767-D41D-444B94CD9ABF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9" name="组合 78">
                <a:extLst>
                  <a:ext uri="{FF2B5EF4-FFF2-40B4-BE49-F238E27FC236}">
                    <a16:creationId xmlns:a16="http://schemas.microsoft.com/office/drawing/2014/main" id="{1E7A468F-EF13-26D0-4E87-3918F000966C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CE0018B3-B044-0F05-DEC0-CFBE55D0DF20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0086EEF6-08F7-4FE6-79E1-0EA827E4E4D7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2" name="矩形 81">
                  <a:extLst>
                    <a:ext uri="{FF2B5EF4-FFF2-40B4-BE49-F238E27FC236}">
                      <a16:creationId xmlns:a16="http://schemas.microsoft.com/office/drawing/2014/main" id="{DB7361A5-D81A-4CED-47FC-23F98F425C22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B8E7234-9FC8-EB63-8693-23F74C8BE90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E717AA44-26DB-C38B-A9E4-C8023B93EF20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0CC3B440-2000-90BB-9B4C-EB785E2EF0E9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E8076D29-735A-9157-B22A-A65AAE24FD4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87" name="矩形 86">
                  <a:extLst>
                    <a:ext uri="{FF2B5EF4-FFF2-40B4-BE49-F238E27FC236}">
                      <a16:creationId xmlns:a16="http://schemas.microsoft.com/office/drawing/2014/main" id="{78D328EA-A117-FA64-2BA6-D26B7D3064BD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EBC6079-2E2A-232E-9FC3-1F6C342C3B63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  <a:ln>
              <a:prstDash val="sysDash"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DCA6DF38-38C1-EF2E-7F4A-57E05FF73691}"/>
              </a:ext>
            </a:extLst>
          </p:cNvPr>
          <p:cNvCxnSpPr>
            <a:cxnSpLocks/>
          </p:cNvCxnSpPr>
          <p:nvPr/>
        </p:nvCxnSpPr>
        <p:spPr>
          <a:xfrm flipV="1">
            <a:off x="2227435" y="2425185"/>
            <a:ext cx="3732551" cy="21484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D244A1BD-726A-7B72-DD4D-5727CE8EF82B}"/>
              </a:ext>
            </a:extLst>
          </p:cNvPr>
          <p:cNvCxnSpPr>
            <a:cxnSpLocks/>
          </p:cNvCxnSpPr>
          <p:nvPr/>
        </p:nvCxnSpPr>
        <p:spPr>
          <a:xfrm flipV="1">
            <a:off x="4128432" y="1444814"/>
            <a:ext cx="0" cy="38879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6AEA2A1E-0EB3-68C4-E276-4045572EB209}"/>
              </a:ext>
            </a:extLst>
          </p:cNvPr>
          <p:cNvCxnSpPr>
            <a:cxnSpLocks/>
          </p:cNvCxnSpPr>
          <p:nvPr/>
        </p:nvCxnSpPr>
        <p:spPr>
          <a:xfrm>
            <a:off x="4128433" y="3481735"/>
            <a:ext cx="2082494" cy="13095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E671E1BB-3D77-8E86-7AC6-B3945237E7E5}"/>
              </a:ext>
            </a:extLst>
          </p:cNvPr>
          <p:cNvSpPr txBox="1"/>
          <p:nvPr/>
        </p:nvSpPr>
        <p:spPr>
          <a:xfrm>
            <a:off x="6204671" y="4711471"/>
            <a:ext cx="2706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7AB7DC1-F88C-E931-EDAC-02B2D74A8364}"/>
              </a:ext>
            </a:extLst>
          </p:cNvPr>
          <p:cNvSpPr txBox="1"/>
          <p:nvPr/>
        </p:nvSpPr>
        <p:spPr>
          <a:xfrm>
            <a:off x="5943018" y="2234228"/>
            <a:ext cx="2706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5647A7-9857-FCFA-7687-EBCC65287B24}"/>
              </a:ext>
            </a:extLst>
          </p:cNvPr>
          <p:cNvSpPr txBox="1"/>
          <p:nvPr/>
        </p:nvSpPr>
        <p:spPr>
          <a:xfrm>
            <a:off x="4002079" y="1206576"/>
            <a:ext cx="2706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2F25D0CD-EF84-0F65-5E2B-BE8C562127D3}"/>
              </a:ext>
            </a:extLst>
          </p:cNvPr>
          <p:cNvSpPr/>
          <p:nvPr/>
        </p:nvSpPr>
        <p:spPr>
          <a:xfrm>
            <a:off x="5410287" y="1741429"/>
            <a:ext cx="125249" cy="131564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38A85304-B93C-DF9C-1159-79369BAE9EC2}"/>
              </a:ext>
            </a:extLst>
          </p:cNvPr>
          <p:cNvCxnSpPr>
            <a:cxnSpLocks/>
          </p:cNvCxnSpPr>
          <p:nvPr/>
        </p:nvCxnSpPr>
        <p:spPr>
          <a:xfrm flipH="1" flipV="1">
            <a:off x="6904897" y="3245913"/>
            <a:ext cx="7784" cy="119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08EEDDE5-3A3F-A402-9643-A82A3C517A2A}"/>
              </a:ext>
            </a:extLst>
          </p:cNvPr>
          <p:cNvCxnSpPr>
            <a:cxnSpLocks/>
          </p:cNvCxnSpPr>
          <p:nvPr/>
        </p:nvCxnSpPr>
        <p:spPr>
          <a:xfrm flipV="1">
            <a:off x="6724985" y="3824782"/>
            <a:ext cx="870896" cy="5261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0E63F1D8-3A8C-8E1E-E230-CE7942DB3C07}"/>
              </a:ext>
            </a:extLst>
          </p:cNvPr>
          <p:cNvSpPr/>
          <p:nvPr/>
        </p:nvSpPr>
        <p:spPr>
          <a:xfrm rot="11966996">
            <a:off x="6718927" y="3743116"/>
            <a:ext cx="155684" cy="150963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DE1232-787A-C8D8-C212-AF355F38FDA4}"/>
              </a:ext>
            </a:extLst>
          </p:cNvPr>
          <p:cNvCxnSpPr>
            <a:cxnSpLocks/>
          </p:cNvCxnSpPr>
          <p:nvPr/>
        </p:nvCxnSpPr>
        <p:spPr>
          <a:xfrm>
            <a:off x="6163646" y="3751806"/>
            <a:ext cx="1052621" cy="6817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EC40C7E-D0A7-B22D-A282-8C78AC97102E}"/>
              </a:ext>
            </a:extLst>
          </p:cNvPr>
          <p:cNvSpPr txBox="1"/>
          <p:nvPr/>
        </p:nvSpPr>
        <p:spPr>
          <a:xfrm>
            <a:off x="7175783" y="4356214"/>
            <a:ext cx="25095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04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595A06E-0AFF-650C-7EA7-BD07BCF26D89}"/>
              </a:ext>
            </a:extLst>
          </p:cNvPr>
          <p:cNvSpPr txBox="1"/>
          <p:nvPr/>
        </p:nvSpPr>
        <p:spPr>
          <a:xfrm>
            <a:off x="7556623" y="3671316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67CBB1A-2114-1947-236E-D62C7A0FD5A1}"/>
              </a:ext>
            </a:extLst>
          </p:cNvPr>
          <p:cNvSpPr txBox="1"/>
          <p:nvPr/>
        </p:nvSpPr>
        <p:spPr>
          <a:xfrm>
            <a:off x="6776365" y="3017668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4DFE41D-7868-165C-1A8E-41862AC2B1D1}"/>
              </a:ext>
            </a:extLst>
          </p:cNvPr>
          <p:cNvSpPr/>
          <p:nvPr/>
        </p:nvSpPr>
        <p:spPr>
          <a:xfrm>
            <a:off x="5150044" y="1498861"/>
            <a:ext cx="70042" cy="74048"/>
          </a:xfrm>
          <a:prstGeom prst="ellipse">
            <a:avLst/>
          </a:prstGeom>
          <a:ln>
            <a:noFill/>
          </a:ln>
          <a:scene3d>
            <a:camera prst="isometricRightUp"/>
            <a:lightRig rig="threePt" dir="t"/>
          </a:scene3d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5F05C48-2769-7314-B0CD-698EBCF5312A}"/>
              </a:ext>
            </a:extLst>
          </p:cNvPr>
          <p:cNvCxnSpPr>
            <a:cxnSpLocks/>
          </p:cNvCxnSpPr>
          <p:nvPr/>
        </p:nvCxnSpPr>
        <p:spPr>
          <a:xfrm>
            <a:off x="5178626" y="1525908"/>
            <a:ext cx="532263" cy="3347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415DCBE-730F-2B9E-8CF5-7D62D9620BED}"/>
              </a:ext>
            </a:extLst>
          </p:cNvPr>
          <p:cNvCxnSpPr>
            <a:cxnSpLocks/>
          </p:cNvCxnSpPr>
          <p:nvPr/>
        </p:nvCxnSpPr>
        <p:spPr>
          <a:xfrm flipV="1">
            <a:off x="4944455" y="1314443"/>
            <a:ext cx="576425" cy="3482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82475BB-560D-60C5-C925-99CECE80FC2E}"/>
              </a:ext>
            </a:extLst>
          </p:cNvPr>
          <p:cNvCxnSpPr>
            <a:cxnSpLocks/>
          </p:cNvCxnSpPr>
          <p:nvPr/>
        </p:nvCxnSpPr>
        <p:spPr>
          <a:xfrm flipV="1">
            <a:off x="5185064" y="1052737"/>
            <a:ext cx="0" cy="780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55079F-2A55-66B5-EB2A-037E859D8D3B}"/>
              </a:ext>
            </a:extLst>
          </p:cNvPr>
          <p:cNvCxnSpPr>
            <a:cxnSpLocks/>
          </p:cNvCxnSpPr>
          <p:nvPr/>
        </p:nvCxnSpPr>
        <p:spPr>
          <a:xfrm>
            <a:off x="5178627" y="1528462"/>
            <a:ext cx="1748928" cy="269631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42C2BA3-1506-6E59-A6EB-3F97C133A7A7}"/>
              </a:ext>
            </a:extLst>
          </p:cNvPr>
          <p:cNvCxnSpPr>
            <a:cxnSpLocks/>
          </p:cNvCxnSpPr>
          <p:nvPr/>
        </p:nvCxnSpPr>
        <p:spPr>
          <a:xfrm>
            <a:off x="3074633" y="5191956"/>
            <a:ext cx="0" cy="370282"/>
          </a:xfrm>
          <a:prstGeom prst="straightConnector1">
            <a:avLst/>
          </a:prstGeom>
          <a:ln>
            <a:headEnd type="triangle"/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DAD7FD0-E5C1-2DBB-3F0B-C9CDF0C369FA}"/>
              </a:ext>
            </a:extLst>
          </p:cNvPr>
          <p:cNvCxnSpPr>
            <a:cxnSpLocks/>
          </p:cNvCxnSpPr>
          <p:nvPr/>
        </p:nvCxnSpPr>
        <p:spPr>
          <a:xfrm>
            <a:off x="3374489" y="5045764"/>
            <a:ext cx="0" cy="370282"/>
          </a:xfrm>
          <a:prstGeom prst="straightConnector1">
            <a:avLst/>
          </a:prstGeom>
          <a:ln>
            <a:headEnd type="triangle"/>
            <a:tailEnd type="triangle"/>
          </a:ln>
          <a:scene3d>
            <a:camera prst="isometricBottomDown"/>
            <a:lightRig rig="threePt" dir="t"/>
          </a:scene3d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A3FAAAC-44D3-0946-3421-0F566C3D40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893046"/>
              </p:ext>
            </p:extLst>
          </p:nvPr>
        </p:nvGraphicFramePr>
        <p:xfrm>
          <a:off x="2914098" y="5296802"/>
          <a:ext cx="184775" cy="23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0080" imgH="230760" progId="Equation.AxMath">
                  <p:embed/>
                </p:oleObj>
              </mc:Choice>
              <mc:Fallback>
                <p:oleObj name="AxMath" r:id="rId2" imgW="190080" imgH="230760" progId="Equation.AxMath">
                  <p:embed/>
                  <p:pic>
                    <p:nvPicPr>
                      <p:cNvPr id="989" name="对象 988">
                        <a:extLst>
                          <a:ext uri="{FF2B5EF4-FFF2-40B4-BE49-F238E27FC236}">
                            <a16:creationId xmlns:a16="http://schemas.microsoft.com/office/drawing/2014/main" id="{73F8A51C-67F3-D256-A6A1-8CB819C893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14098" y="5296802"/>
                        <a:ext cx="184775" cy="23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7F468734-9508-4F9F-1A7D-D89AC92BA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62933"/>
              </p:ext>
            </p:extLst>
          </p:nvPr>
        </p:nvGraphicFramePr>
        <p:xfrm>
          <a:off x="3292720" y="5212252"/>
          <a:ext cx="189070" cy="236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3680" imgH="230760" progId="Equation.AxMath">
                  <p:embed/>
                </p:oleObj>
              </mc:Choice>
              <mc:Fallback>
                <p:oleObj name="AxMath" r:id="rId4" imgW="193680" imgH="230760" progId="Equation.AxMath">
                  <p:embed/>
                  <p:pic>
                    <p:nvPicPr>
                      <p:cNvPr id="990" name="对象 989">
                        <a:extLst>
                          <a:ext uri="{FF2B5EF4-FFF2-40B4-BE49-F238E27FC236}">
                            <a16:creationId xmlns:a16="http://schemas.microsoft.com/office/drawing/2014/main" id="{1E7F9F13-05D2-4415-1DF5-420B32EF9F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2720" y="5212252"/>
                        <a:ext cx="189070" cy="236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B76300B5-3525-DF0C-2F82-5DD2757B7D98}"/>
              </a:ext>
            </a:extLst>
          </p:cNvPr>
          <p:cNvCxnSpPr>
            <a:cxnSpLocks/>
          </p:cNvCxnSpPr>
          <p:nvPr/>
        </p:nvCxnSpPr>
        <p:spPr>
          <a:xfrm>
            <a:off x="2454554" y="2425186"/>
            <a:ext cx="1667935" cy="1047851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4C4891FB-5617-C694-F6FE-831326B5CF4B}"/>
              </a:ext>
            </a:extLst>
          </p:cNvPr>
          <p:cNvCxnSpPr>
            <a:cxnSpLocks/>
          </p:cNvCxnSpPr>
          <p:nvPr/>
        </p:nvCxnSpPr>
        <p:spPr>
          <a:xfrm>
            <a:off x="4763228" y="1272960"/>
            <a:ext cx="431604" cy="271148"/>
          </a:xfrm>
          <a:prstGeom prst="line">
            <a:avLst/>
          </a:prstGeom>
          <a:ln>
            <a:solidFill>
              <a:schemeClr val="dk1">
                <a:alpha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D08BC285-7CC2-358D-5B0A-9485F3ED844B}"/>
              </a:ext>
            </a:extLst>
          </p:cNvPr>
          <p:cNvCxnSpPr>
            <a:cxnSpLocks/>
          </p:cNvCxnSpPr>
          <p:nvPr/>
        </p:nvCxnSpPr>
        <p:spPr>
          <a:xfrm flipH="1">
            <a:off x="2075017" y="1517708"/>
            <a:ext cx="3094662" cy="589431"/>
          </a:xfrm>
          <a:prstGeom prst="line">
            <a:avLst/>
          </a:prstGeom>
          <a:ln>
            <a:solidFill>
              <a:schemeClr val="accent6">
                <a:alpha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34175F1-E0D8-4A5C-CFFC-08AD7D7D33C5}"/>
              </a:ext>
            </a:extLst>
          </p:cNvPr>
          <p:cNvSpPr/>
          <p:nvPr/>
        </p:nvSpPr>
        <p:spPr>
          <a:xfrm rot="9922380">
            <a:off x="4835848" y="1394811"/>
            <a:ext cx="122031" cy="164273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0EEBFFF-087B-6A27-A12F-61B503857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237418"/>
              </p:ext>
            </p:extLst>
          </p:nvPr>
        </p:nvGraphicFramePr>
        <p:xfrm>
          <a:off x="6545609" y="3437653"/>
          <a:ext cx="340519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52440" imgH="265320" progId="Equation.AxMath">
                  <p:embed/>
                </p:oleObj>
              </mc:Choice>
              <mc:Fallback>
                <p:oleObj name="AxMath" r:id="rId6" imgW="352440" imgH="265320" progId="Equation.AxMath">
                  <p:embed/>
                  <p:pic>
                    <p:nvPicPr>
                      <p:cNvPr id="997" name="对象 996">
                        <a:extLst>
                          <a:ext uri="{FF2B5EF4-FFF2-40B4-BE49-F238E27FC236}">
                            <a16:creationId xmlns:a16="http://schemas.microsoft.com/office/drawing/2014/main" id="{65E0D57E-FF75-020D-F101-8E919B096C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5609" y="3437653"/>
                        <a:ext cx="340519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extLst>
              <a:ext uri="{FF2B5EF4-FFF2-40B4-BE49-F238E27FC236}">
                <a16:creationId xmlns:a16="http://schemas.microsoft.com/office/drawing/2014/main" id="{477CC196-C661-424F-1281-8E3F509C2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926868"/>
              </p:ext>
            </p:extLst>
          </p:nvPr>
        </p:nvGraphicFramePr>
        <p:xfrm>
          <a:off x="6070048" y="2740889"/>
          <a:ext cx="348854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60360" imgH="263880" progId="Equation.AxMath">
                  <p:embed/>
                </p:oleObj>
              </mc:Choice>
              <mc:Fallback>
                <p:oleObj name="AxMath" r:id="rId8" imgW="360360" imgH="263880" progId="Equation.AxMath">
                  <p:embed/>
                  <p:pic>
                    <p:nvPicPr>
                      <p:cNvPr id="998" name="对象 997">
                        <a:extLst>
                          <a:ext uri="{FF2B5EF4-FFF2-40B4-BE49-F238E27FC236}">
                            <a16:creationId xmlns:a16="http://schemas.microsoft.com/office/drawing/2014/main" id="{67A35139-5013-79C5-F984-2B6B8F82B2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070048" y="2740889"/>
                        <a:ext cx="348854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9181CC33-5B2F-41CA-1B26-A5CCFBB8E5B6}"/>
              </a:ext>
            </a:extLst>
          </p:cNvPr>
          <p:cNvGrpSpPr/>
          <p:nvPr/>
        </p:nvGrpSpPr>
        <p:grpSpPr>
          <a:xfrm flipV="1">
            <a:off x="1796177" y="2093130"/>
            <a:ext cx="889529" cy="940412"/>
            <a:chOff x="8328248" y="2375855"/>
            <a:chExt cx="914400" cy="914400"/>
          </a:xfrm>
          <a:scene3d>
            <a:camera prst="isometricOffAxis1Left"/>
            <a:lightRig rig="threePt" dir="t"/>
          </a:scene3d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EAA0DC7-F50F-2577-FEB6-36F491B6EE0A}"/>
                </a:ext>
              </a:extLst>
            </p:cNvPr>
            <p:cNvSpPr/>
            <p:nvPr/>
          </p:nvSpPr>
          <p:spPr>
            <a:xfrm>
              <a:off x="8328248" y="237585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noFill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4775C65-C3C2-3CB6-67D5-8EA43B54A64D}"/>
                </a:ext>
              </a:extLst>
            </p:cNvPr>
            <p:cNvSpPr/>
            <p:nvPr/>
          </p:nvSpPr>
          <p:spPr>
            <a:xfrm>
              <a:off x="8328256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084DE93F-B2F4-951E-E522-1E1E433BC583}"/>
                </a:ext>
              </a:extLst>
            </p:cNvPr>
            <p:cNvSpPr/>
            <p:nvPr/>
          </p:nvSpPr>
          <p:spPr>
            <a:xfrm>
              <a:off x="8364256" y="3180931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720F82D-224F-D0D6-33D6-45CB18C8C365}"/>
                </a:ext>
              </a:extLst>
            </p:cNvPr>
            <p:cNvSpPr/>
            <p:nvPr/>
          </p:nvSpPr>
          <p:spPr>
            <a:xfrm>
              <a:off x="8480317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429723F-D0ED-1A4B-9C4C-E84AA29CBE3F}"/>
                </a:ext>
              </a:extLst>
            </p:cNvPr>
            <p:cNvSpPr/>
            <p:nvPr/>
          </p:nvSpPr>
          <p:spPr>
            <a:xfrm>
              <a:off x="8637421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E337166-602D-D6D6-D076-EACD97C61BA5}"/>
                </a:ext>
              </a:extLst>
            </p:cNvPr>
            <p:cNvSpPr/>
            <p:nvPr/>
          </p:nvSpPr>
          <p:spPr>
            <a:xfrm>
              <a:off x="8794525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9" name="任意多边形: 形状 38">
            <a:extLst>
              <a:ext uri="{FF2B5EF4-FFF2-40B4-BE49-F238E27FC236}">
                <a16:creationId xmlns:a16="http://schemas.microsoft.com/office/drawing/2014/main" id="{0199DE7E-F686-D0E5-0284-7560B6DBF332}"/>
              </a:ext>
            </a:extLst>
          </p:cNvPr>
          <p:cNvSpPr/>
          <p:nvPr/>
        </p:nvSpPr>
        <p:spPr>
          <a:xfrm rot="18841435">
            <a:off x="2494944" y="1849783"/>
            <a:ext cx="118586" cy="152750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45" name="直接连接符 144">
            <a:extLst>
              <a:ext uri="{FF2B5EF4-FFF2-40B4-BE49-F238E27FC236}">
                <a16:creationId xmlns:a16="http://schemas.microsoft.com/office/drawing/2014/main" id="{BE874D58-92D4-A516-CAAF-549E0AA15FDD}"/>
              </a:ext>
            </a:extLst>
          </p:cNvPr>
          <p:cNvCxnSpPr>
            <a:cxnSpLocks/>
          </p:cNvCxnSpPr>
          <p:nvPr/>
        </p:nvCxnSpPr>
        <p:spPr>
          <a:xfrm>
            <a:off x="5185886" y="2862786"/>
            <a:ext cx="1725450" cy="136755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47" name="对象 146">
            <a:extLst>
              <a:ext uri="{FF2B5EF4-FFF2-40B4-BE49-F238E27FC236}">
                <a16:creationId xmlns:a16="http://schemas.microsoft.com/office/drawing/2014/main" id="{947F750B-DDBE-C494-5951-26F3AE18C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5736494"/>
              </p:ext>
            </p:extLst>
          </p:nvPr>
        </p:nvGraphicFramePr>
        <p:xfrm>
          <a:off x="5527780" y="1864050"/>
          <a:ext cx="340519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52440" imgH="265320" progId="Equation.AxMath">
                  <p:embed/>
                </p:oleObj>
              </mc:Choice>
              <mc:Fallback>
                <p:oleObj name="AxMath" r:id="rId10" imgW="352440" imgH="2653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A0EEBFFF-087B-6A27-A12F-61B503857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527780" y="1864050"/>
                        <a:ext cx="340519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EB1EFD8-5E32-7784-2593-C2F2063A185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 flipV="1">
            <a:off x="5185066" y="1498861"/>
            <a:ext cx="3140" cy="137203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59" name="对象 158">
            <a:extLst>
              <a:ext uri="{FF2B5EF4-FFF2-40B4-BE49-F238E27FC236}">
                <a16:creationId xmlns:a16="http://schemas.microsoft.com/office/drawing/2014/main" id="{22E7B2F9-9460-1125-BF1D-12C4A2BD2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283708"/>
              </p:ext>
            </p:extLst>
          </p:nvPr>
        </p:nvGraphicFramePr>
        <p:xfrm>
          <a:off x="6973112" y="3712861"/>
          <a:ext cx="371475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384480" imgH="265320" progId="Equation.AxMath">
                  <p:embed/>
                </p:oleObj>
              </mc:Choice>
              <mc:Fallback>
                <p:oleObj name="AxMath" r:id="rId12" imgW="384480" imgH="2653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A0EEBFFF-087B-6A27-A12F-61B5038575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73112" y="3712861"/>
                        <a:ext cx="371475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6E365443-A88A-BF62-5B80-B4163C98BDAE}"/>
              </a:ext>
            </a:extLst>
          </p:cNvPr>
          <p:cNvCxnSpPr>
            <a:cxnSpLocks/>
          </p:cNvCxnSpPr>
          <p:nvPr/>
        </p:nvCxnSpPr>
        <p:spPr>
          <a:xfrm>
            <a:off x="4991173" y="3001882"/>
            <a:ext cx="1912004" cy="1222898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64A3C218-805F-6791-FE6A-B633505DAC5C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5001021" y="1572910"/>
            <a:ext cx="184044" cy="1422527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96E52F08-7B5C-778D-0769-1B81C895A4A9}"/>
              </a:ext>
            </a:extLst>
          </p:cNvPr>
          <p:cNvSpPr/>
          <p:nvPr/>
        </p:nvSpPr>
        <p:spPr>
          <a:xfrm>
            <a:off x="5103747" y="1361262"/>
            <a:ext cx="378061" cy="735038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  <a:ln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167" name="对象 166">
            <a:extLst>
              <a:ext uri="{FF2B5EF4-FFF2-40B4-BE49-F238E27FC236}">
                <a16:creationId xmlns:a16="http://schemas.microsoft.com/office/drawing/2014/main" id="{0B3FC5AB-1BA8-4B07-4981-6F18EA972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698000"/>
              </p:ext>
            </p:extLst>
          </p:nvPr>
        </p:nvGraphicFramePr>
        <p:xfrm>
          <a:off x="5483339" y="1426048"/>
          <a:ext cx="371475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84480" imgH="265320" progId="Equation.AxMath">
                  <p:embed/>
                </p:oleObj>
              </mc:Choice>
              <mc:Fallback>
                <p:oleObj name="AxMath" r:id="rId14" imgW="384480" imgH="265320" progId="Equation.AxMath">
                  <p:embed/>
                  <p:pic>
                    <p:nvPicPr>
                      <p:cNvPr id="159" name="对象 158">
                        <a:extLst>
                          <a:ext uri="{FF2B5EF4-FFF2-40B4-BE49-F238E27FC236}">
                            <a16:creationId xmlns:a16="http://schemas.microsoft.com/office/drawing/2014/main" id="{22E7B2F9-9460-1125-BF1D-12C4A2BD2D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83339" y="1426048"/>
                        <a:ext cx="371475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E7F652E5-7FC2-1390-8FAE-F1D10F4A4A59}"/>
              </a:ext>
            </a:extLst>
          </p:cNvPr>
          <p:cNvCxnSpPr>
            <a:cxnSpLocks/>
          </p:cNvCxnSpPr>
          <p:nvPr/>
        </p:nvCxnSpPr>
        <p:spPr>
          <a:xfrm>
            <a:off x="5189431" y="2729581"/>
            <a:ext cx="105059" cy="74155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D83C63EE-B83F-8CEC-98E6-E5004C3F87C3}"/>
              </a:ext>
            </a:extLst>
          </p:cNvPr>
          <p:cNvCxnSpPr>
            <a:cxnSpLocks/>
          </p:cNvCxnSpPr>
          <p:nvPr/>
        </p:nvCxnSpPr>
        <p:spPr>
          <a:xfrm>
            <a:off x="5027185" y="2848311"/>
            <a:ext cx="160332" cy="84257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5AD6DF72-012F-BAF0-B6CB-E942F0096EB8}"/>
              </a:ext>
            </a:extLst>
          </p:cNvPr>
          <p:cNvCxnSpPr>
            <a:cxnSpLocks/>
          </p:cNvCxnSpPr>
          <p:nvPr/>
        </p:nvCxnSpPr>
        <p:spPr>
          <a:xfrm>
            <a:off x="5302290" y="2808646"/>
            <a:ext cx="6125" cy="138725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CFADF8B4-993B-274B-07BE-EF7166527850}"/>
              </a:ext>
            </a:extLst>
          </p:cNvPr>
          <p:cNvCxnSpPr>
            <a:cxnSpLocks/>
          </p:cNvCxnSpPr>
          <p:nvPr/>
        </p:nvCxnSpPr>
        <p:spPr>
          <a:xfrm flipH="1">
            <a:off x="5140117" y="2917108"/>
            <a:ext cx="30383" cy="161312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195" name="对象 194">
            <a:extLst>
              <a:ext uri="{FF2B5EF4-FFF2-40B4-BE49-F238E27FC236}">
                <a16:creationId xmlns:a16="http://schemas.microsoft.com/office/drawing/2014/main" id="{5520436B-3E0B-B133-565E-078392CF71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44647"/>
              </p:ext>
            </p:extLst>
          </p:nvPr>
        </p:nvGraphicFramePr>
        <p:xfrm>
          <a:off x="4506517" y="1323974"/>
          <a:ext cx="364331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378360" imgH="265320" progId="Equation.AxMath">
                  <p:embed/>
                </p:oleObj>
              </mc:Choice>
              <mc:Fallback>
                <p:oleObj name="AxMath" r:id="rId16" imgW="378360" imgH="265320" progId="Equation.AxMath">
                  <p:embed/>
                  <p:pic>
                    <p:nvPicPr>
                      <p:cNvPr id="147" name="对象 146">
                        <a:extLst>
                          <a:ext uri="{FF2B5EF4-FFF2-40B4-BE49-F238E27FC236}">
                            <a16:creationId xmlns:a16="http://schemas.microsoft.com/office/drawing/2014/main" id="{947F750B-DDBE-C494-5951-26F3AE18C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506517" y="1323974"/>
                        <a:ext cx="364331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7" name="对象 196">
            <a:extLst>
              <a:ext uri="{FF2B5EF4-FFF2-40B4-BE49-F238E27FC236}">
                <a16:creationId xmlns:a16="http://schemas.microsoft.com/office/drawing/2014/main" id="{506CA2EC-5853-2C25-EDFA-DBFD4A8020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826410"/>
              </p:ext>
            </p:extLst>
          </p:nvPr>
        </p:nvGraphicFramePr>
        <p:xfrm>
          <a:off x="3409951" y="1916906"/>
          <a:ext cx="372665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385920" imgH="263880" progId="Equation.AxMath">
                  <p:embed/>
                </p:oleObj>
              </mc:Choice>
              <mc:Fallback>
                <p:oleObj name="AxMath" r:id="rId18" imgW="385920" imgH="263880" progId="Equation.AxMath">
                  <p:embed/>
                  <p:pic>
                    <p:nvPicPr>
                      <p:cNvPr id="35" name="对象 34">
                        <a:extLst>
                          <a:ext uri="{FF2B5EF4-FFF2-40B4-BE49-F238E27FC236}">
                            <a16:creationId xmlns:a16="http://schemas.microsoft.com/office/drawing/2014/main" id="{477CC196-C661-424F-1281-8E3F509C21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409951" y="1916906"/>
                        <a:ext cx="372665" cy="271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" name="对象 197">
            <a:extLst>
              <a:ext uri="{FF2B5EF4-FFF2-40B4-BE49-F238E27FC236}">
                <a16:creationId xmlns:a16="http://schemas.microsoft.com/office/drawing/2014/main" id="{6B7DC9B9-898B-BD79-51E6-521878216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705084"/>
              </p:ext>
            </p:extLst>
          </p:nvPr>
        </p:nvGraphicFramePr>
        <p:xfrm>
          <a:off x="2643190" y="1769269"/>
          <a:ext cx="364331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78360" imgH="265320" progId="Equation.AxMath">
                  <p:embed/>
                </p:oleObj>
              </mc:Choice>
              <mc:Fallback>
                <p:oleObj name="AxMath" r:id="rId20" imgW="378360" imgH="265320" progId="Equation.AxMath">
                  <p:embed/>
                  <p:pic>
                    <p:nvPicPr>
                      <p:cNvPr id="195" name="对象 194">
                        <a:extLst>
                          <a:ext uri="{FF2B5EF4-FFF2-40B4-BE49-F238E27FC236}">
                            <a16:creationId xmlns:a16="http://schemas.microsoft.com/office/drawing/2014/main" id="{5520436B-3E0B-B133-565E-078392CF71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643190" y="1769269"/>
                        <a:ext cx="364331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5A3B39FB-62D3-D722-33F9-B02739FEF421}"/>
              </a:ext>
            </a:extLst>
          </p:cNvPr>
          <p:cNvCxnSpPr>
            <a:cxnSpLocks/>
          </p:cNvCxnSpPr>
          <p:nvPr/>
        </p:nvCxnSpPr>
        <p:spPr>
          <a:xfrm>
            <a:off x="1901703" y="1976080"/>
            <a:ext cx="763533" cy="4494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0" name="文本框 199">
            <a:extLst>
              <a:ext uri="{FF2B5EF4-FFF2-40B4-BE49-F238E27FC236}">
                <a16:creationId xmlns:a16="http://schemas.microsoft.com/office/drawing/2014/main" id="{C393A062-9363-5BC6-3D56-93735EB41226}"/>
              </a:ext>
            </a:extLst>
          </p:cNvPr>
          <p:cNvSpPr txBox="1"/>
          <p:nvPr/>
        </p:nvSpPr>
        <p:spPr>
          <a:xfrm>
            <a:off x="2673896" y="2363012"/>
            <a:ext cx="20591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04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1" name="直接箭头连接符 200">
            <a:extLst>
              <a:ext uri="{FF2B5EF4-FFF2-40B4-BE49-F238E27FC236}">
                <a16:creationId xmlns:a16="http://schemas.microsoft.com/office/drawing/2014/main" id="{7917A128-5772-ACD3-606D-F5A688141FB8}"/>
              </a:ext>
            </a:extLst>
          </p:cNvPr>
          <p:cNvCxnSpPr>
            <a:cxnSpLocks/>
          </p:cNvCxnSpPr>
          <p:nvPr/>
        </p:nvCxnSpPr>
        <p:spPr>
          <a:xfrm flipV="1">
            <a:off x="1800330" y="1737690"/>
            <a:ext cx="901889" cy="5116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" name="文本框 204">
            <a:extLst>
              <a:ext uri="{FF2B5EF4-FFF2-40B4-BE49-F238E27FC236}">
                <a16:creationId xmlns:a16="http://schemas.microsoft.com/office/drawing/2014/main" id="{25BB75B0-0991-4C27-D97D-39E3AA2F2D77}"/>
              </a:ext>
            </a:extLst>
          </p:cNvPr>
          <p:cNvSpPr txBox="1"/>
          <p:nvPr/>
        </p:nvSpPr>
        <p:spPr>
          <a:xfrm>
            <a:off x="2648831" y="1602133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206" name="直接连接符 205">
            <a:extLst>
              <a:ext uri="{FF2B5EF4-FFF2-40B4-BE49-F238E27FC236}">
                <a16:creationId xmlns:a16="http://schemas.microsoft.com/office/drawing/2014/main" id="{814FDB5A-F567-5B55-C140-47D413F7A450}"/>
              </a:ext>
            </a:extLst>
          </p:cNvPr>
          <p:cNvCxnSpPr>
            <a:cxnSpLocks/>
          </p:cNvCxnSpPr>
          <p:nvPr/>
        </p:nvCxnSpPr>
        <p:spPr>
          <a:xfrm>
            <a:off x="2077468" y="2087116"/>
            <a:ext cx="1812444" cy="1023836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8" name="直接连接符 207">
            <a:extLst>
              <a:ext uri="{FF2B5EF4-FFF2-40B4-BE49-F238E27FC236}">
                <a16:creationId xmlns:a16="http://schemas.microsoft.com/office/drawing/2014/main" id="{E8C88C4A-76C9-321E-6573-167F1F43C62F}"/>
              </a:ext>
            </a:extLst>
          </p:cNvPr>
          <p:cNvCxnSpPr>
            <a:cxnSpLocks/>
          </p:cNvCxnSpPr>
          <p:nvPr/>
        </p:nvCxnSpPr>
        <p:spPr>
          <a:xfrm flipH="1">
            <a:off x="3910348" y="1526584"/>
            <a:ext cx="1267349" cy="1574884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0" name="任意多边形: 形状 209">
            <a:extLst>
              <a:ext uri="{FF2B5EF4-FFF2-40B4-BE49-F238E27FC236}">
                <a16:creationId xmlns:a16="http://schemas.microsoft.com/office/drawing/2014/main" id="{2C8AD0F8-9C6C-A50F-743C-E1B090ACCCE5}"/>
              </a:ext>
            </a:extLst>
          </p:cNvPr>
          <p:cNvSpPr/>
          <p:nvPr/>
        </p:nvSpPr>
        <p:spPr>
          <a:xfrm>
            <a:off x="4787048" y="1374761"/>
            <a:ext cx="661862" cy="643919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211" name="对象 210">
            <a:extLst>
              <a:ext uri="{FF2B5EF4-FFF2-40B4-BE49-F238E27FC236}">
                <a16:creationId xmlns:a16="http://schemas.microsoft.com/office/drawing/2014/main" id="{6206BCFA-923D-3F72-C00E-01FB967457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5116990"/>
              </p:ext>
            </p:extLst>
          </p:nvPr>
        </p:nvGraphicFramePr>
        <p:xfrm>
          <a:off x="4731544" y="2014537"/>
          <a:ext cx="396479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10040" imgH="265320" progId="Equation.AxMath">
                  <p:embed/>
                </p:oleObj>
              </mc:Choice>
              <mc:Fallback>
                <p:oleObj name="AxMath" r:id="rId22" imgW="410040" imgH="265320" progId="Equation.AxMath">
                  <p:embed/>
                  <p:pic>
                    <p:nvPicPr>
                      <p:cNvPr id="167" name="对象 166">
                        <a:extLst>
                          <a:ext uri="{FF2B5EF4-FFF2-40B4-BE49-F238E27FC236}">
                            <a16:creationId xmlns:a16="http://schemas.microsoft.com/office/drawing/2014/main" id="{0B3FC5AB-1BA8-4B07-4981-6F18EA972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731544" y="2014537"/>
                        <a:ext cx="396479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2" name="文本框 211">
            <a:extLst>
              <a:ext uri="{FF2B5EF4-FFF2-40B4-BE49-F238E27FC236}">
                <a16:creationId xmlns:a16="http://schemas.microsoft.com/office/drawing/2014/main" id="{AA212357-87B1-058F-45D5-A75B289E117E}"/>
              </a:ext>
            </a:extLst>
          </p:cNvPr>
          <p:cNvSpPr txBox="1"/>
          <p:nvPr/>
        </p:nvSpPr>
        <p:spPr>
          <a:xfrm>
            <a:off x="5481807" y="1183033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EAD86253-8858-EB88-DAE0-9CF72B9B4D0B}"/>
              </a:ext>
            </a:extLst>
          </p:cNvPr>
          <p:cNvSpPr txBox="1"/>
          <p:nvPr/>
        </p:nvSpPr>
        <p:spPr>
          <a:xfrm>
            <a:off x="5685547" y="1770343"/>
            <a:ext cx="250956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049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30F1F255-F31D-96F9-1E20-BC8800F7085C}"/>
              </a:ext>
            </a:extLst>
          </p:cNvPr>
          <p:cNvSpPr txBox="1"/>
          <p:nvPr/>
        </p:nvSpPr>
        <p:spPr>
          <a:xfrm>
            <a:off x="5059493" y="855523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>
            <a:extLst>
              <a:ext uri="{FF2B5EF4-FFF2-40B4-BE49-F238E27FC236}">
                <a16:creationId xmlns:a16="http://schemas.microsoft.com/office/drawing/2014/main" id="{15B77086-BD97-6380-515C-5AA9AF910EBA}"/>
              </a:ext>
            </a:extLst>
          </p:cNvPr>
          <p:cNvCxnSpPr>
            <a:cxnSpLocks/>
          </p:cNvCxnSpPr>
          <p:nvPr/>
        </p:nvCxnSpPr>
        <p:spPr>
          <a:xfrm>
            <a:off x="3841031" y="2926468"/>
            <a:ext cx="160332" cy="84257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直接连接符 216">
            <a:extLst>
              <a:ext uri="{FF2B5EF4-FFF2-40B4-BE49-F238E27FC236}">
                <a16:creationId xmlns:a16="http://schemas.microsoft.com/office/drawing/2014/main" id="{75C1862A-FC10-A5DA-3909-89B492C4ADBA}"/>
              </a:ext>
            </a:extLst>
          </p:cNvPr>
          <p:cNvCxnSpPr>
            <a:cxnSpLocks/>
          </p:cNvCxnSpPr>
          <p:nvPr/>
        </p:nvCxnSpPr>
        <p:spPr>
          <a:xfrm flipH="1">
            <a:off x="3761775" y="2923759"/>
            <a:ext cx="79256" cy="105035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E3B684E6-37A7-6478-CBB5-AAB7B1A81807}"/>
              </a:ext>
            </a:extLst>
          </p:cNvPr>
          <p:cNvCxnSpPr>
            <a:cxnSpLocks/>
          </p:cNvCxnSpPr>
          <p:nvPr/>
        </p:nvCxnSpPr>
        <p:spPr>
          <a:xfrm flipH="1">
            <a:off x="2270305" y="1527579"/>
            <a:ext cx="2901890" cy="956241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5" name="直接箭头连接符 224">
            <a:extLst>
              <a:ext uri="{FF2B5EF4-FFF2-40B4-BE49-F238E27FC236}">
                <a16:creationId xmlns:a16="http://schemas.microsoft.com/office/drawing/2014/main" id="{384DE9A4-2A84-C718-15BC-1B6F31DDA1DE}"/>
              </a:ext>
            </a:extLst>
          </p:cNvPr>
          <p:cNvCxnSpPr>
            <a:cxnSpLocks/>
          </p:cNvCxnSpPr>
          <p:nvPr/>
        </p:nvCxnSpPr>
        <p:spPr>
          <a:xfrm flipH="1" flipV="1">
            <a:off x="2071147" y="1821187"/>
            <a:ext cx="7784" cy="1197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6" name="文本框 225">
            <a:extLst>
              <a:ext uri="{FF2B5EF4-FFF2-40B4-BE49-F238E27FC236}">
                <a16:creationId xmlns:a16="http://schemas.microsoft.com/office/drawing/2014/main" id="{E9E89A33-5C99-7C39-2B7B-4A11E626AA3A}"/>
              </a:ext>
            </a:extLst>
          </p:cNvPr>
          <p:cNvSpPr txBox="1"/>
          <p:nvPr/>
        </p:nvSpPr>
        <p:spPr>
          <a:xfrm>
            <a:off x="1935385" y="1634407"/>
            <a:ext cx="270675" cy="253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49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4" name="直接连接符 243">
            <a:extLst>
              <a:ext uri="{FF2B5EF4-FFF2-40B4-BE49-F238E27FC236}">
                <a16:creationId xmlns:a16="http://schemas.microsoft.com/office/drawing/2014/main" id="{2CE470E3-268E-08D9-8EE1-44EAFDEF65CD}"/>
              </a:ext>
            </a:extLst>
          </p:cNvPr>
          <p:cNvCxnSpPr>
            <a:cxnSpLocks/>
          </p:cNvCxnSpPr>
          <p:nvPr/>
        </p:nvCxnSpPr>
        <p:spPr>
          <a:xfrm flipH="1" flipV="1">
            <a:off x="2063593" y="2087116"/>
            <a:ext cx="185365" cy="391313"/>
          </a:xfrm>
          <a:prstGeom prst="line">
            <a:avLst/>
          </a:prstGeom>
          <a:ln>
            <a:solidFill>
              <a:schemeClr val="accent6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7" name="直接连接符 266">
            <a:extLst>
              <a:ext uri="{FF2B5EF4-FFF2-40B4-BE49-F238E27FC236}">
                <a16:creationId xmlns:a16="http://schemas.microsoft.com/office/drawing/2014/main" id="{23B3D8A0-0A80-20D3-6358-9868D6FC5E60}"/>
              </a:ext>
            </a:extLst>
          </p:cNvPr>
          <p:cNvCxnSpPr>
            <a:cxnSpLocks/>
          </p:cNvCxnSpPr>
          <p:nvPr/>
        </p:nvCxnSpPr>
        <p:spPr>
          <a:xfrm flipH="1">
            <a:off x="2192467" y="2314581"/>
            <a:ext cx="141176" cy="52310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2B990A32-5DAB-C312-B965-0392C6B50268}"/>
              </a:ext>
            </a:extLst>
          </p:cNvPr>
          <p:cNvCxnSpPr>
            <a:cxnSpLocks/>
          </p:cNvCxnSpPr>
          <p:nvPr/>
        </p:nvCxnSpPr>
        <p:spPr>
          <a:xfrm>
            <a:off x="2331189" y="2324494"/>
            <a:ext cx="70621" cy="112781"/>
          </a:xfrm>
          <a:prstGeom prst="line">
            <a:avLst/>
          </a:prstGeom>
          <a:ln>
            <a:solidFill>
              <a:schemeClr val="accent6"/>
            </a:solidFill>
            <a:prstDash val="soli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2" name="任意多边形: 形状 271">
            <a:extLst>
              <a:ext uri="{FF2B5EF4-FFF2-40B4-BE49-F238E27FC236}">
                <a16:creationId xmlns:a16="http://schemas.microsoft.com/office/drawing/2014/main" id="{2EBF1575-FA0F-62B2-D90E-EE182A91D7A4}"/>
              </a:ext>
            </a:extLst>
          </p:cNvPr>
          <p:cNvSpPr/>
          <p:nvPr/>
        </p:nvSpPr>
        <p:spPr>
          <a:xfrm rot="19470914">
            <a:off x="2138926" y="2252651"/>
            <a:ext cx="152920" cy="34290"/>
          </a:xfrm>
          <a:custGeom>
            <a:avLst/>
            <a:gdLst>
              <a:gd name="connsiteX0" fmla="*/ 114300 w 114300"/>
              <a:gd name="connsiteY0" fmla="*/ 0 h 177800"/>
              <a:gd name="connsiteX1" fmla="*/ 95250 w 114300"/>
              <a:gd name="connsiteY1" fmla="*/ 120650 h 177800"/>
              <a:gd name="connsiteX2" fmla="*/ 0 w 114300"/>
              <a:gd name="connsiteY2" fmla="*/ 177800 h 17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300" h="177800">
                <a:moveTo>
                  <a:pt x="114300" y="0"/>
                </a:moveTo>
                <a:cubicBezTo>
                  <a:pt x="114300" y="45508"/>
                  <a:pt x="114300" y="91017"/>
                  <a:pt x="95250" y="120650"/>
                </a:cubicBezTo>
                <a:cubicBezTo>
                  <a:pt x="76200" y="150283"/>
                  <a:pt x="38100" y="164041"/>
                  <a:pt x="0" y="177800"/>
                </a:cubicBezTo>
              </a:path>
            </a:pathLst>
          </a:custGeom>
          <a:ln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274" name="对象 273">
            <a:extLst>
              <a:ext uri="{FF2B5EF4-FFF2-40B4-BE49-F238E27FC236}">
                <a16:creationId xmlns:a16="http://schemas.microsoft.com/office/drawing/2014/main" id="{7C5221C7-8973-2C77-A355-9F0D5D072D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27179"/>
              </p:ext>
            </p:extLst>
          </p:nvPr>
        </p:nvGraphicFramePr>
        <p:xfrm>
          <a:off x="2300288" y="2114549"/>
          <a:ext cx="395288" cy="272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410040" imgH="265320" progId="Equation.AxMath">
                  <p:embed/>
                </p:oleObj>
              </mc:Choice>
              <mc:Fallback>
                <p:oleObj name="AxMath" r:id="rId24" imgW="410040" imgH="265320" progId="Equation.AxMath">
                  <p:embed/>
                  <p:pic>
                    <p:nvPicPr>
                      <p:cNvPr id="167" name="对象 166">
                        <a:extLst>
                          <a:ext uri="{FF2B5EF4-FFF2-40B4-BE49-F238E27FC236}">
                            <a16:creationId xmlns:a16="http://schemas.microsoft.com/office/drawing/2014/main" id="{0B3FC5AB-1BA8-4B07-4981-6F18EA972F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300288" y="2114549"/>
                        <a:ext cx="395288" cy="2726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6" name="直接箭头连接符 275">
            <a:extLst>
              <a:ext uri="{FF2B5EF4-FFF2-40B4-BE49-F238E27FC236}">
                <a16:creationId xmlns:a16="http://schemas.microsoft.com/office/drawing/2014/main" id="{D6B1D789-B51F-09F8-2316-27B60D50B6F4}"/>
              </a:ext>
            </a:extLst>
          </p:cNvPr>
          <p:cNvCxnSpPr/>
          <p:nvPr/>
        </p:nvCxnSpPr>
        <p:spPr>
          <a:xfrm flipH="1" flipV="1">
            <a:off x="6944886" y="4280637"/>
            <a:ext cx="138394" cy="363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77" name="对象 276">
            <a:extLst>
              <a:ext uri="{FF2B5EF4-FFF2-40B4-BE49-F238E27FC236}">
                <a16:creationId xmlns:a16="http://schemas.microsoft.com/office/drawing/2014/main" id="{3E982184-1185-FE70-A6C3-3ED2700348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4979847"/>
              </p:ext>
            </p:extLst>
          </p:nvPr>
        </p:nvGraphicFramePr>
        <p:xfrm>
          <a:off x="7060294" y="4602881"/>
          <a:ext cx="155972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208080" imgH="295920" progId="Equation.AxMath">
                  <p:embed/>
                </p:oleObj>
              </mc:Choice>
              <mc:Fallback>
                <p:oleObj name="AxMath" r:id="rId26" imgW="208080" imgH="295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060294" y="4602881"/>
                        <a:ext cx="155972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8" name="直接箭头连接符 277">
            <a:extLst>
              <a:ext uri="{FF2B5EF4-FFF2-40B4-BE49-F238E27FC236}">
                <a16:creationId xmlns:a16="http://schemas.microsoft.com/office/drawing/2014/main" id="{C2BC9680-C14D-1538-CA70-A9B06227C7BD}"/>
              </a:ext>
            </a:extLst>
          </p:cNvPr>
          <p:cNvCxnSpPr>
            <a:cxnSpLocks/>
          </p:cNvCxnSpPr>
          <p:nvPr/>
        </p:nvCxnSpPr>
        <p:spPr>
          <a:xfrm flipH="1">
            <a:off x="5235471" y="1382776"/>
            <a:ext cx="592822" cy="144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1" name="对象 280">
            <a:extLst>
              <a:ext uri="{FF2B5EF4-FFF2-40B4-BE49-F238E27FC236}">
                <a16:creationId xmlns:a16="http://schemas.microsoft.com/office/drawing/2014/main" id="{D3AE0B0B-0BB8-34D9-DBD0-2F57BC3B4E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194929"/>
              </p:ext>
            </p:extLst>
          </p:nvPr>
        </p:nvGraphicFramePr>
        <p:xfrm>
          <a:off x="5874534" y="1252386"/>
          <a:ext cx="198834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265680" imgH="297000" progId="Equation.AxMath">
                  <p:embed/>
                </p:oleObj>
              </mc:Choice>
              <mc:Fallback>
                <p:oleObj name="AxMath" r:id="rId28" imgW="265680" imgH="297000" progId="Equation.AxMath">
                  <p:embed/>
                  <p:pic>
                    <p:nvPicPr>
                      <p:cNvPr id="277" name="对象 276">
                        <a:extLst>
                          <a:ext uri="{FF2B5EF4-FFF2-40B4-BE49-F238E27FC236}">
                            <a16:creationId xmlns:a16="http://schemas.microsoft.com/office/drawing/2014/main" id="{3E982184-1185-FE70-A6C3-3ED2700348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74534" y="1252386"/>
                        <a:ext cx="198834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3" name="直接箭头连接符 282">
            <a:extLst>
              <a:ext uri="{FF2B5EF4-FFF2-40B4-BE49-F238E27FC236}">
                <a16:creationId xmlns:a16="http://schemas.microsoft.com/office/drawing/2014/main" id="{D8AB5C9D-5F5D-A1AC-A6CD-10F2DF0F8455}"/>
              </a:ext>
            </a:extLst>
          </p:cNvPr>
          <p:cNvCxnSpPr>
            <a:cxnSpLocks/>
          </p:cNvCxnSpPr>
          <p:nvPr/>
        </p:nvCxnSpPr>
        <p:spPr>
          <a:xfrm flipV="1">
            <a:off x="1818999" y="2133854"/>
            <a:ext cx="231396" cy="6445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85" name="对象 284">
            <a:extLst>
              <a:ext uri="{FF2B5EF4-FFF2-40B4-BE49-F238E27FC236}">
                <a16:creationId xmlns:a16="http://schemas.microsoft.com/office/drawing/2014/main" id="{BEB28D4F-39BD-3ECC-FC43-54A6CFF5E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1957422"/>
              </p:ext>
            </p:extLst>
          </p:nvPr>
        </p:nvGraphicFramePr>
        <p:xfrm>
          <a:off x="1721865" y="2750555"/>
          <a:ext cx="913210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0" imgW="1217520" imgH="295920" progId="Equation.AxMath">
                  <p:embed/>
                </p:oleObj>
              </mc:Choice>
              <mc:Fallback>
                <p:oleObj name="AxMath" r:id="rId30" imgW="1217520" imgH="295920" progId="Equation.AxMath">
                  <p:embed/>
                  <p:pic>
                    <p:nvPicPr>
                      <p:cNvPr id="281" name="对象 280">
                        <a:extLst>
                          <a:ext uri="{FF2B5EF4-FFF2-40B4-BE49-F238E27FC236}">
                            <a16:creationId xmlns:a16="http://schemas.microsoft.com/office/drawing/2014/main" id="{D3AE0B0B-0BB8-34D9-DBD0-2F57BC3B4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1721865" y="2750555"/>
                        <a:ext cx="913210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59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AA2E-14C5-F02B-CE4D-15BEF88BC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A7918BEB-C00B-C42C-B85A-0D1FC5E4B445}"/>
              </a:ext>
            </a:extLst>
          </p:cNvPr>
          <p:cNvGrpSpPr/>
          <p:nvPr/>
        </p:nvGrpSpPr>
        <p:grpSpPr>
          <a:xfrm>
            <a:off x="47535" y="44624"/>
            <a:ext cx="9109858" cy="6732748"/>
            <a:chOff x="407889" y="953458"/>
            <a:chExt cx="6324352" cy="4674087"/>
          </a:xfrm>
        </p:grpSpPr>
        <p:sp>
          <p:nvSpPr>
            <p:cNvPr id="725" name="任意多边形: 形状 724">
              <a:extLst>
                <a:ext uri="{FF2B5EF4-FFF2-40B4-BE49-F238E27FC236}">
                  <a16:creationId xmlns:a16="http://schemas.microsoft.com/office/drawing/2014/main" id="{7CA9E76C-962E-24CB-C1C3-57D5A0F65A36}"/>
                </a:ext>
              </a:extLst>
            </p:cNvPr>
            <p:cNvSpPr/>
            <p:nvPr/>
          </p:nvSpPr>
          <p:spPr>
            <a:xfrm>
              <a:off x="4610215" y="1539181"/>
              <a:ext cx="1613648" cy="1386728"/>
            </a:xfrm>
            <a:custGeom>
              <a:avLst/>
              <a:gdLst>
                <a:gd name="connsiteX0" fmla="*/ 1721224 w 2151530"/>
                <a:gd name="connsiteY0" fmla="*/ 0 h 1848970"/>
                <a:gd name="connsiteX1" fmla="*/ 2151530 w 2151530"/>
                <a:gd name="connsiteY1" fmla="*/ 437029 h 1848970"/>
                <a:gd name="connsiteX2" fmla="*/ 6724 w 2151530"/>
                <a:gd name="connsiteY2" fmla="*/ 1848970 h 1848970"/>
                <a:gd name="connsiteX3" fmla="*/ 0 w 2151530"/>
                <a:gd name="connsiteY3" fmla="*/ 349623 h 1848970"/>
                <a:gd name="connsiteX4" fmla="*/ 1721224 w 2151530"/>
                <a:gd name="connsiteY4" fmla="*/ 0 h 184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530" h="1848970">
                  <a:moveTo>
                    <a:pt x="1721224" y="0"/>
                  </a:moveTo>
                  <a:lnTo>
                    <a:pt x="2151530" y="437029"/>
                  </a:lnTo>
                  <a:lnTo>
                    <a:pt x="6724" y="1848970"/>
                  </a:lnTo>
                  <a:cubicBezTo>
                    <a:pt x="4483" y="1349188"/>
                    <a:pt x="2241" y="849405"/>
                    <a:pt x="0" y="349623"/>
                  </a:cubicBezTo>
                  <a:lnTo>
                    <a:pt x="1721224" y="0"/>
                  </a:lnTo>
                  <a:close/>
                </a:path>
              </a:pathLst>
            </a:custGeom>
            <a:solidFill>
              <a:srgbClr val="FF686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55" name="直接连接符 954">
              <a:extLst>
                <a:ext uri="{FF2B5EF4-FFF2-40B4-BE49-F238E27FC236}">
                  <a16:creationId xmlns:a16="http://schemas.microsoft.com/office/drawing/2014/main" id="{1734BCFB-F595-37C4-D0CA-B2D94E19E692}"/>
                </a:ext>
              </a:extLst>
            </p:cNvPr>
            <p:cNvCxnSpPr/>
            <p:nvPr/>
          </p:nvCxnSpPr>
          <p:spPr>
            <a:xfrm>
              <a:off x="1926488" y="3392843"/>
              <a:ext cx="0" cy="1620000"/>
            </a:xfrm>
            <a:prstGeom prst="line">
              <a:avLst/>
            </a:prstGeom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1" name="直接连接符 1020">
              <a:extLst>
                <a:ext uri="{FF2B5EF4-FFF2-40B4-BE49-F238E27FC236}">
                  <a16:creationId xmlns:a16="http://schemas.microsoft.com/office/drawing/2014/main" id="{559A248D-B33A-7E1F-B822-BEFB1AD70B7C}"/>
                </a:ext>
              </a:extLst>
            </p:cNvPr>
            <p:cNvCxnSpPr/>
            <p:nvPr/>
          </p:nvCxnSpPr>
          <p:spPr>
            <a:xfrm>
              <a:off x="1925972" y="1553432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009" name="组合 1008">
              <a:extLst>
                <a:ext uri="{FF2B5EF4-FFF2-40B4-BE49-F238E27FC236}">
                  <a16:creationId xmlns:a16="http://schemas.microsoft.com/office/drawing/2014/main" id="{0FB51EA7-99CD-73B5-395B-E8D4A57EFA92}"/>
                </a:ext>
              </a:extLst>
            </p:cNvPr>
            <p:cNvGrpSpPr/>
            <p:nvPr/>
          </p:nvGrpSpPr>
          <p:grpSpPr>
            <a:xfrm>
              <a:off x="858601" y="2585046"/>
              <a:ext cx="965209" cy="592973"/>
              <a:chOff x="8313804" y="3259277"/>
              <a:chExt cx="1286945" cy="790631"/>
            </a:xfrm>
          </p:grpSpPr>
          <p:sp>
            <p:nvSpPr>
              <p:cNvPr id="1018" name="椭圆 1017">
                <a:extLst>
                  <a:ext uri="{FF2B5EF4-FFF2-40B4-BE49-F238E27FC236}">
                    <a16:creationId xmlns:a16="http://schemas.microsoft.com/office/drawing/2014/main" id="{C9357B90-3A98-1BD1-6122-D794D211F609}"/>
                  </a:ext>
                </a:extLst>
              </p:cNvPr>
              <p:cNvSpPr/>
              <p:nvPr/>
            </p:nvSpPr>
            <p:spPr>
              <a:xfrm rot="18000000">
                <a:off x="8797677" y="3589744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0" name="椭圆 1019">
                <a:extLst>
                  <a:ext uri="{FF2B5EF4-FFF2-40B4-BE49-F238E27FC236}">
                    <a16:creationId xmlns:a16="http://schemas.microsoft.com/office/drawing/2014/main" id="{128FA2D7-32B2-0CCE-C9F5-B8508A19B505}"/>
                  </a:ext>
                </a:extLst>
              </p:cNvPr>
              <p:cNvSpPr/>
              <p:nvPr/>
            </p:nvSpPr>
            <p:spPr>
              <a:xfrm rot="16200000">
                <a:off x="8609020" y="3558862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2" name="椭圆 1021">
                <a:extLst>
                  <a:ext uri="{FF2B5EF4-FFF2-40B4-BE49-F238E27FC236}">
                    <a16:creationId xmlns:a16="http://schemas.microsoft.com/office/drawing/2014/main" id="{FF4D71F7-88A3-5001-E21C-1F6C103D745E}"/>
                  </a:ext>
                </a:extLst>
              </p:cNvPr>
              <p:cNvSpPr/>
              <p:nvPr/>
            </p:nvSpPr>
            <p:spPr>
              <a:xfrm rot="14400000">
                <a:off x="8420363" y="358823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5" name="椭圆 1024">
                <a:extLst>
                  <a:ext uri="{FF2B5EF4-FFF2-40B4-BE49-F238E27FC236}">
                    <a16:creationId xmlns:a16="http://schemas.microsoft.com/office/drawing/2014/main" id="{28F83E55-3BE5-9D75-EBD6-145628E0A452}"/>
                  </a:ext>
                </a:extLst>
              </p:cNvPr>
              <p:cNvSpPr/>
              <p:nvPr/>
            </p:nvSpPr>
            <p:spPr>
              <a:xfrm rot="18900000">
                <a:off x="8861364" y="3612339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E7FA"/>
                  </a:solidFill>
                </a:endParaRPr>
              </a:p>
            </p:txBody>
          </p:sp>
          <p:sp>
            <p:nvSpPr>
              <p:cNvPr id="1026" name="椭圆 1025">
                <a:extLst>
                  <a:ext uri="{FF2B5EF4-FFF2-40B4-BE49-F238E27FC236}">
                    <a16:creationId xmlns:a16="http://schemas.microsoft.com/office/drawing/2014/main" id="{A875A3F3-4A97-BB87-7D0E-642B5C2AE511}"/>
                  </a:ext>
                </a:extLst>
              </p:cNvPr>
              <p:cNvSpPr/>
              <p:nvPr/>
            </p:nvSpPr>
            <p:spPr>
              <a:xfrm rot="17100000">
                <a:off x="8702246" y="3553651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7" name="椭圆 1026">
                <a:extLst>
                  <a:ext uri="{FF2B5EF4-FFF2-40B4-BE49-F238E27FC236}">
                    <a16:creationId xmlns:a16="http://schemas.microsoft.com/office/drawing/2014/main" id="{93153E06-25BD-8C33-D256-AC8410CAF2C5}"/>
                  </a:ext>
                </a:extLst>
              </p:cNvPr>
              <p:cNvSpPr/>
              <p:nvPr/>
            </p:nvSpPr>
            <p:spPr>
              <a:xfrm rot="15300000">
                <a:off x="8505794" y="35546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28" name="椭圆 1027">
                <a:extLst>
                  <a:ext uri="{FF2B5EF4-FFF2-40B4-BE49-F238E27FC236}">
                    <a16:creationId xmlns:a16="http://schemas.microsoft.com/office/drawing/2014/main" id="{E8F7EA5D-56ED-711E-61B9-938E9A7959F0}"/>
                  </a:ext>
                </a:extLst>
              </p:cNvPr>
              <p:cNvSpPr/>
              <p:nvPr/>
            </p:nvSpPr>
            <p:spPr>
              <a:xfrm rot="13500000">
                <a:off x="8367076" y="364257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0" name="椭圆 1029">
                <a:extLst>
                  <a:ext uri="{FF2B5EF4-FFF2-40B4-BE49-F238E27FC236}">
                    <a16:creationId xmlns:a16="http://schemas.microsoft.com/office/drawing/2014/main" id="{9FFA9E11-8B0A-9C61-0A73-2CC1E5B0ECA3}"/>
                  </a:ext>
                </a:extLst>
              </p:cNvPr>
              <p:cNvSpPr/>
              <p:nvPr/>
            </p:nvSpPr>
            <p:spPr>
              <a:xfrm rot="12600000">
                <a:off x="8313804" y="37062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7" name="椭圆 1016">
                <a:extLst>
                  <a:ext uri="{FF2B5EF4-FFF2-40B4-BE49-F238E27FC236}">
                    <a16:creationId xmlns:a16="http://schemas.microsoft.com/office/drawing/2014/main" id="{EA6FA544-9342-D30E-B70C-CB0F53CF1932}"/>
                  </a:ext>
                </a:extLst>
              </p:cNvPr>
              <p:cNvSpPr/>
              <p:nvPr/>
            </p:nvSpPr>
            <p:spPr>
              <a:xfrm rot="19800000">
                <a:off x="8899043" y="3699000"/>
                <a:ext cx="701706" cy="112958"/>
              </a:xfrm>
              <a:prstGeom prst="ellipse">
                <a:avLst/>
              </a:prstGeom>
              <a:solidFill>
                <a:srgbClr val="B2E7FA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A08D29A5-9F12-C06A-6408-B42EFDAA0C38}"/>
                </a:ext>
              </a:extLst>
            </p:cNvPr>
            <p:cNvSpPr/>
            <p:nvPr/>
          </p:nvSpPr>
          <p:spPr>
            <a:xfrm>
              <a:off x="1923032" y="1538791"/>
              <a:ext cx="1636508" cy="1381012"/>
            </a:xfrm>
            <a:custGeom>
              <a:avLst/>
              <a:gdLst>
                <a:gd name="connsiteX0" fmla="*/ 1721224 w 2151530"/>
                <a:gd name="connsiteY0" fmla="*/ 0 h 1848970"/>
                <a:gd name="connsiteX1" fmla="*/ 2151530 w 2151530"/>
                <a:gd name="connsiteY1" fmla="*/ 437029 h 1848970"/>
                <a:gd name="connsiteX2" fmla="*/ 6724 w 2151530"/>
                <a:gd name="connsiteY2" fmla="*/ 1848970 h 1848970"/>
                <a:gd name="connsiteX3" fmla="*/ 0 w 2151530"/>
                <a:gd name="connsiteY3" fmla="*/ 349623 h 1848970"/>
                <a:gd name="connsiteX4" fmla="*/ 1721224 w 2151530"/>
                <a:gd name="connsiteY4" fmla="*/ 0 h 1848970"/>
                <a:gd name="connsiteX0" fmla="*/ 1721224 w 2182010"/>
                <a:gd name="connsiteY0" fmla="*/ 0 h 1848970"/>
                <a:gd name="connsiteX1" fmla="*/ 2182010 w 2182010"/>
                <a:gd name="connsiteY1" fmla="*/ 734209 h 1848970"/>
                <a:gd name="connsiteX2" fmla="*/ 6724 w 2182010"/>
                <a:gd name="connsiteY2" fmla="*/ 1848970 h 1848970"/>
                <a:gd name="connsiteX3" fmla="*/ 0 w 2182010"/>
                <a:gd name="connsiteY3" fmla="*/ 349623 h 1848970"/>
                <a:gd name="connsiteX4" fmla="*/ 1721224 w 2182010"/>
                <a:gd name="connsiteY4" fmla="*/ 0 h 1848970"/>
                <a:gd name="connsiteX0" fmla="*/ 1454524 w 2182010"/>
                <a:gd name="connsiteY0" fmla="*/ 0 h 1841350"/>
                <a:gd name="connsiteX1" fmla="*/ 2182010 w 2182010"/>
                <a:gd name="connsiteY1" fmla="*/ 726589 h 1841350"/>
                <a:gd name="connsiteX2" fmla="*/ 6724 w 2182010"/>
                <a:gd name="connsiteY2" fmla="*/ 1841350 h 1841350"/>
                <a:gd name="connsiteX3" fmla="*/ 0 w 2182010"/>
                <a:gd name="connsiteY3" fmla="*/ 342003 h 1841350"/>
                <a:gd name="connsiteX4" fmla="*/ 1454524 w 2182010"/>
                <a:gd name="connsiteY4" fmla="*/ 0 h 18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2010" h="1841350">
                  <a:moveTo>
                    <a:pt x="1454524" y="0"/>
                  </a:moveTo>
                  <a:lnTo>
                    <a:pt x="2182010" y="726589"/>
                  </a:lnTo>
                  <a:cubicBezTo>
                    <a:pt x="1467075" y="1197236"/>
                    <a:pt x="721659" y="1370703"/>
                    <a:pt x="6724" y="1841350"/>
                  </a:cubicBezTo>
                  <a:cubicBezTo>
                    <a:pt x="4483" y="1341568"/>
                    <a:pt x="2241" y="841785"/>
                    <a:pt x="0" y="342003"/>
                  </a:cubicBezTo>
                  <a:lnTo>
                    <a:pt x="1454524" y="0"/>
                  </a:lnTo>
                  <a:close/>
                </a:path>
              </a:pathLst>
            </a:custGeom>
            <a:solidFill>
              <a:srgbClr val="FF686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983A64FA-CF9C-975F-6463-5D8574835006}"/>
                </a:ext>
              </a:extLst>
            </p:cNvPr>
            <p:cNvSpPr/>
            <p:nvPr/>
          </p:nvSpPr>
          <p:spPr>
            <a:xfrm>
              <a:off x="1924382" y="1539730"/>
              <a:ext cx="1620000" cy="162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FEF02C4-D423-054C-9A44-68C905B193C6}"/>
                </a:ext>
              </a:extLst>
            </p:cNvPr>
            <p:cNvCxnSpPr>
              <a:cxnSpLocks/>
            </p:cNvCxnSpPr>
            <p:nvPr/>
          </p:nvCxnSpPr>
          <p:spPr>
            <a:xfrm>
              <a:off x="1921089" y="1792259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BF994303-A1E0-25FC-BECD-167E0B5F0551}"/>
                </a:ext>
              </a:extLst>
            </p:cNvPr>
            <p:cNvCxnSpPr>
              <a:cxnSpLocks/>
            </p:cNvCxnSpPr>
            <p:nvPr/>
          </p:nvCxnSpPr>
          <p:spPr>
            <a:xfrm>
              <a:off x="1921089" y="226872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2DBE51D2-17F2-E953-6A66-20215811EEFD}"/>
                </a:ext>
              </a:extLst>
            </p:cNvPr>
            <p:cNvCxnSpPr>
              <a:cxnSpLocks/>
            </p:cNvCxnSpPr>
            <p:nvPr/>
          </p:nvCxnSpPr>
          <p:spPr>
            <a:xfrm>
              <a:off x="1921089" y="276440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27" name="矩形 426">
              <a:extLst>
                <a:ext uri="{FF2B5EF4-FFF2-40B4-BE49-F238E27FC236}">
                  <a16:creationId xmlns:a16="http://schemas.microsoft.com/office/drawing/2014/main" id="{BC182023-43C6-0BE9-64CF-6D3EE6FCB451}"/>
                </a:ext>
              </a:extLst>
            </p:cNvPr>
            <p:cNvSpPr/>
            <p:nvPr/>
          </p:nvSpPr>
          <p:spPr>
            <a:xfrm>
              <a:off x="3000154" y="1538791"/>
              <a:ext cx="546677" cy="536497"/>
            </a:xfrm>
            <a:prstGeom prst="rect">
              <a:avLst/>
            </a:prstGeom>
            <a:solidFill>
              <a:srgbClr val="FF6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A4A067FB-57F8-8032-083F-6F98A620A1E0}"/>
                </a:ext>
              </a:extLst>
            </p:cNvPr>
            <p:cNvCxnSpPr/>
            <p:nvPr/>
          </p:nvCxnSpPr>
          <p:spPr>
            <a:xfrm>
              <a:off x="3000313" y="153973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AF029FD9-6C95-7440-9B1F-AAE7A16944C1}"/>
                </a:ext>
              </a:extLst>
            </p:cNvPr>
            <p:cNvCxnSpPr/>
            <p:nvPr/>
          </p:nvCxnSpPr>
          <p:spPr>
            <a:xfrm>
              <a:off x="2463143" y="153973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D4C93CAA-8850-0556-206C-4A9ED0440E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4542" y="1259022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17F693EF-8261-CB62-11E9-43DE89AD5E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4703" y="1799083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437" name="对象 436">
              <a:extLst>
                <a:ext uri="{FF2B5EF4-FFF2-40B4-BE49-F238E27FC236}">
                  <a16:creationId xmlns:a16="http://schemas.microsoft.com/office/drawing/2014/main" id="{61AC0E00-733D-34B1-4A65-56D179229D7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35154693"/>
                </p:ext>
              </p:extLst>
            </p:nvPr>
          </p:nvGraphicFramePr>
          <p:xfrm>
            <a:off x="1665226" y="2326902"/>
            <a:ext cx="26074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347400" imgH="263880" progId="Equation.AxMath">
                    <p:embed/>
                  </p:oleObj>
                </mc:Choice>
                <mc:Fallback>
                  <p:oleObj name="AxMath" r:id="rId2" imgW="347400" imgH="263880" progId="Equation.AxMath">
                    <p:embed/>
                    <p:pic>
                      <p:nvPicPr>
                        <p:cNvPr id="684" name="对象 683">
                          <a:extLst>
                            <a:ext uri="{FF2B5EF4-FFF2-40B4-BE49-F238E27FC236}">
                              <a16:creationId xmlns:a16="http://schemas.microsoft.com/office/drawing/2014/main" id="{D2ADCD20-AD99-C9F5-5F4F-32ED2E7A64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65226" y="2326902"/>
                          <a:ext cx="26074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8" name="对象 437">
              <a:extLst>
                <a:ext uri="{FF2B5EF4-FFF2-40B4-BE49-F238E27FC236}">
                  <a16:creationId xmlns:a16="http://schemas.microsoft.com/office/drawing/2014/main" id="{4A1B304A-B3FE-6386-54AE-1DD80935694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0629274"/>
                </p:ext>
              </p:extLst>
            </p:nvPr>
          </p:nvGraphicFramePr>
          <p:xfrm>
            <a:off x="1681163" y="1834452"/>
            <a:ext cx="24050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320040" imgH="263880" progId="Equation.AxMath">
                    <p:embed/>
                  </p:oleObj>
                </mc:Choice>
                <mc:Fallback>
                  <p:oleObj name="AxMath" r:id="rId4" imgW="320040" imgH="263880" progId="Equation.AxMath">
                    <p:embed/>
                    <p:pic>
                      <p:nvPicPr>
                        <p:cNvPr id="685" name="对象 684">
                          <a:extLst>
                            <a:ext uri="{FF2B5EF4-FFF2-40B4-BE49-F238E27FC236}">
                              <a16:creationId xmlns:a16="http://schemas.microsoft.com/office/drawing/2014/main" id="{D1AE2311-A49B-A78D-D6CB-6833241050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81163" y="1834452"/>
                          <a:ext cx="24050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" name="对象 440">
              <a:extLst>
                <a:ext uri="{FF2B5EF4-FFF2-40B4-BE49-F238E27FC236}">
                  <a16:creationId xmlns:a16="http://schemas.microsoft.com/office/drawing/2014/main" id="{8056FA3D-8A38-7484-70EA-17B0E15393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5991033"/>
                </p:ext>
              </p:extLst>
            </p:nvPr>
          </p:nvGraphicFramePr>
          <p:xfrm>
            <a:off x="1234573" y="3104965"/>
            <a:ext cx="228599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304560" imgH="262800" progId="Equation.AxMath">
                    <p:embed/>
                  </p:oleObj>
                </mc:Choice>
                <mc:Fallback>
                  <p:oleObj name="AxMath" r:id="rId6" imgW="304560" imgH="262800" progId="Equation.AxMath">
                    <p:embed/>
                    <p:pic>
                      <p:nvPicPr>
                        <p:cNvPr id="874" name="对象 873">
                          <a:extLst>
                            <a:ext uri="{FF2B5EF4-FFF2-40B4-BE49-F238E27FC236}">
                              <a16:creationId xmlns:a16="http://schemas.microsoft.com/office/drawing/2014/main" id="{A19ADB7E-8F35-9D8A-AEC9-49F8311F53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34573" y="3104965"/>
                          <a:ext cx="228599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33" name="组合 932">
              <a:extLst>
                <a:ext uri="{FF2B5EF4-FFF2-40B4-BE49-F238E27FC236}">
                  <a16:creationId xmlns:a16="http://schemas.microsoft.com/office/drawing/2014/main" id="{CE15B708-ED70-22EF-9686-980541C863A1}"/>
                </a:ext>
              </a:extLst>
            </p:cNvPr>
            <p:cNvGrpSpPr/>
            <p:nvPr/>
          </p:nvGrpSpPr>
          <p:grpSpPr>
            <a:xfrm>
              <a:off x="3123047" y="1719167"/>
              <a:ext cx="291704" cy="1248655"/>
              <a:chOff x="4164062" y="1162325"/>
              <a:chExt cx="388938" cy="1664874"/>
            </a:xfrm>
          </p:grpSpPr>
          <p:graphicFrame>
            <p:nvGraphicFramePr>
              <p:cNvPr id="843" name="对象 842">
                <a:extLst>
                  <a:ext uri="{FF2B5EF4-FFF2-40B4-BE49-F238E27FC236}">
                    <a16:creationId xmlns:a16="http://schemas.microsoft.com/office/drawing/2014/main" id="{BAB31318-74B9-8E47-D3F9-448EBFCFC1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89705278"/>
                  </p:ext>
                </p:extLst>
              </p:nvPr>
            </p:nvGraphicFramePr>
            <p:xfrm>
              <a:off x="4164063" y="2628761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388440" imgH="199080" progId="Equation.AxMath">
                      <p:embed/>
                    </p:oleObj>
                  </mc:Choice>
                  <mc:Fallback>
                    <p:oleObj name="AxMath" r:id="rId8" imgW="388440" imgH="19908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0CF2EA90-3817-6779-9BE7-3BD0D77F603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4164063" y="2628761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3" name="对象 1022">
                <a:extLst>
                  <a:ext uri="{FF2B5EF4-FFF2-40B4-BE49-F238E27FC236}">
                    <a16:creationId xmlns:a16="http://schemas.microsoft.com/office/drawing/2014/main" id="{5F1AE3AE-30AF-A143-B46B-FC8ED18C1F3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79406013"/>
                  </p:ext>
                </p:extLst>
              </p:nvPr>
            </p:nvGraphicFramePr>
            <p:xfrm>
              <a:off x="4164062" y="1162325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388440" imgH="199080" progId="Equation.AxMath">
                      <p:embed/>
                    </p:oleObj>
                  </mc:Choice>
                  <mc:Fallback>
                    <p:oleObj name="AxMath" r:id="rId10" imgW="388440" imgH="199080" progId="Equation.AxMath">
                      <p:embed/>
                      <p:pic>
                        <p:nvPicPr>
                          <p:cNvPr id="603" name="对象 602">
                            <a:extLst>
                              <a:ext uri="{FF2B5EF4-FFF2-40B4-BE49-F238E27FC236}">
                                <a16:creationId xmlns:a16="http://schemas.microsoft.com/office/drawing/2014/main" id="{7E879736-F9F8-7C00-A29B-7D3B38557CD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164062" y="1162325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85" name="对象 884">
                <a:extLst>
                  <a:ext uri="{FF2B5EF4-FFF2-40B4-BE49-F238E27FC236}">
                    <a16:creationId xmlns:a16="http://schemas.microsoft.com/office/drawing/2014/main" id="{9965424D-729D-FC2B-96D5-F07B4BBEBBF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1015374"/>
                  </p:ext>
                </p:extLst>
              </p:nvPr>
            </p:nvGraphicFramePr>
            <p:xfrm>
              <a:off x="4164063" y="1896704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388440" imgH="199080" progId="Equation.AxMath">
                      <p:embed/>
                    </p:oleObj>
                  </mc:Choice>
                  <mc:Fallback>
                    <p:oleObj name="AxMath" r:id="rId12" imgW="388440" imgH="199080" progId="Equation.AxMath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D3285C3E-23D7-9212-6559-75AA6EC51B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4164063" y="1896704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4C9A5DFE-6646-3166-9D5D-8EA76E402F63}"/>
                </a:ext>
              </a:extLst>
            </p:cNvPr>
            <p:cNvGrpSpPr/>
            <p:nvPr/>
          </p:nvGrpSpPr>
          <p:grpSpPr>
            <a:xfrm>
              <a:off x="2593302" y="1719167"/>
              <a:ext cx="291704" cy="1248655"/>
              <a:chOff x="3457735" y="1162325"/>
              <a:chExt cx="388938" cy="1664874"/>
            </a:xfrm>
          </p:grpSpPr>
          <p:graphicFrame>
            <p:nvGraphicFramePr>
              <p:cNvPr id="1024" name="对象 1023">
                <a:extLst>
                  <a:ext uri="{FF2B5EF4-FFF2-40B4-BE49-F238E27FC236}">
                    <a16:creationId xmlns:a16="http://schemas.microsoft.com/office/drawing/2014/main" id="{D1779FE1-24F1-F3EF-9490-E36806FB164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35915"/>
                  </p:ext>
                </p:extLst>
              </p:nvPr>
            </p:nvGraphicFramePr>
            <p:xfrm>
              <a:off x="3457736" y="1162325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388440" imgH="199080" progId="Equation.AxMath">
                      <p:embed/>
                    </p:oleObj>
                  </mc:Choice>
                  <mc:Fallback>
                    <p:oleObj name="AxMath" r:id="rId14" imgW="388440" imgH="199080" progId="Equation.AxMath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C56A0E96-0C20-D265-32D8-FD807EE5B37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3457736" y="1162325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" name="对象 4">
                <a:extLst>
                  <a:ext uri="{FF2B5EF4-FFF2-40B4-BE49-F238E27FC236}">
                    <a16:creationId xmlns:a16="http://schemas.microsoft.com/office/drawing/2014/main" id="{DEB8752B-EA56-6AB0-0392-36C7ACD3681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8837737"/>
                  </p:ext>
                </p:extLst>
              </p:nvPr>
            </p:nvGraphicFramePr>
            <p:xfrm>
              <a:off x="3457735" y="1896704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388440" imgH="199080" progId="Equation.AxMath">
                      <p:embed/>
                    </p:oleObj>
                  </mc:Choice>
                  <mc:Fallback>
                    <p:oleObj name="AxMath" r:id="rId16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3457735" y="1896704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对象 31">
                <a:extLst>
                  <a:ext uri="{FF2B5EF4-FFF2-40B4-BE49-F238E27FC236}">
                    <a16:creationId xmlns:a16="http://schemas.microsoft.com/office/drawing/2014/main" id="{7AC35A75-38CF-034F-BBA3-B46115A6F8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2173921"/>
                  </p:ext>
                </p:extLst>
              </p:nvPr>
            </p:nvGraphicFramePr>
            <p:xfrm>
              <a:off x="3457735" y="2628761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8" imgW="388440" imgH="199080" progId="Equation.AxMath">
                      <p:embed/>
                    </p:oleObj>
                  </mc:Choice>
                  <mc:Fallback>
                    <p:oleObj name="AxMath" r:id="rId18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3457735" y="2628761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31" name="组合 930">
              <a:extLst>
                <a:ext uri="{FF2B5EF4-FFF2-40B4-BE49-F238E27FC236}">
                  <a16:creationId xmlns:a16="http://schemas.microsoft.com/office/drawing/2014/main" id="{585B8A92-5312-F88B-B62E-D24A7868697F}"/>
                </a:ext>
              </a:extLst>
            </p:cNvPr>
            <p:cNvGrpSpPr/>
            <p:nvPr/>
          </p:nvGrpSpPr>
          <p:grpSpPr>
            <a:xfrm>
              <a:off x="2078827" y="1719167"/>
              <a:ext cx="291704" cy="1248655"/>
              <a:chOff x="2771769" y="1162325"/>
              <a:chExt cx="388938" cy="1664874"/>
            </a:xfrm>
          </p:grpSpPr>
          <p:graphicFrame>
            <p:nvGraphicFramePr>
              <p:cNvPr id="31" name="对象 30">
                <a:extLst>
                  <a:ext uri="{FF2B5EF4-FFF2-40B4-BE49-F238E27FC236}">
                    <a16:creationId xmlns:a16="http://schemas.microsoft.com/office/drawing/2014/main" id="{709DDA16-85FA-1566-C288-EB1C711A73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2690122"/>
                  </p:ext>
                </p:extLst>
              </p:nvPr>
            </p:nvGraphicFramePr>
            <p:xfrm>
              <a:off x="2771769" y="1162325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0" imgW="388440" imgH="199080" progId="Equation.AxMath">
                      <p:embed/>
                    </p:oleObj>
                  </mc:Choice>
                  <mc:Fallback>
                    <p:oleObj name="AxMath" r:id="rId20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771769" y="1162325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>
                <a:extLst>
                  <a:ext uri="{FF2B5EF4-FFF2-40B4-BE49-F238E27FC236}">
                    <a16:creationId xmlns:a16="http://schemas.microsoft.com/office/drawing/2014/main" id="{2447D49F-1785-73BC-9AAA-1664A887A4D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3777659"/>
                  </p:ext>
                </p:extLst>
              </p:nvPr>
            </p:nvGraphicFramePr>
            <p:xfrm>
              <a:off x="2771769" y="1896704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2" imgW="388440" imgH="199080" progId="Equation.AxMath">
                      <p:embed/>
                    </p:oleObj>
                  </mc:Choice>
                  <mc:Fallback>
                    <p:oleObj name="AxMath" r:id="rId22" imgW="388440" imgH="199080" progId="Equation.AxMath">
                      <p:embed/>
                      <p:pic>
                        <p:nvPicPr>
                          <p:cNvPr id="30" name="对象 29">
                            <a:extLst>
                              <a:ext uri="{FF2B5EF4-FFF2-40B4-BE49-F238E27FC236}">
                                <a16:creationId xmlns:a16="http://schemas.microsoft.com/office/drawing/2014/main" id="{3787267A-1039-4480-4C0F-00C247FCF90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2771769" y="1896704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对象 34">
                <a:extLst>
                  <a:ext uri="{FF2B5EF4-FFF2-40B4-BE49-F238E27FC236}">
                    <a16:creationId xmlns:a16="http://schemas.microsoft.com/office/drawing/2014/main" id="{0BB1C169-6D16-6905-81A4-8C9751FD8A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79949944"/>
                  </p:ext>
                </p:extLst>
              </p:nvPr>
            </p:nvGraphicFramePr>
            <p:xfrm>
              <a:off x="2771769" y="2628761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4" imgW="388440" imgH="199080" progId="Equation.AxMath">
                      <p:embed/>
                    </p:oleObj>
                  </mc:Choice>
                  <mc:Fallback>
                    <p:oleObj name="AxMath" r:id="rId24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5"/>
                          <a:stretch>
                            <a:fillRect/>
                          </a:stretch>
                        </p:blipFill>
                        <p:spPr>
                          <a:xfrm>
                            <a:off x="2771769" y="2628761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36" name="对象 435">
              <a:extLst>
                <a:ext uri="{FF2B5EF4-FFF2-40B4-BE49-F238E27FC236}">
                  <a16:creationId xmlns:a16="http://schemas.microsoft.com/office/drawing/2014/main" id="{B470DA70-2A0C-BD66-6BCB-78E424681F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4433970"/>
                </p:ext>
              </p:extLst>
            </p:nvPr>
          </p:nvGraphicFramePr>
          <p:xfrm>
            <a:off x="1649017" y="2784873"/>
            <a:ext cx="253603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6" imgW="338040" imgH="263880" progId="Equation.AxMath">
                    <p:embed/>
                  </p:oleObj>
                </mc:Choice>
                <mc:Fallback>
                  <p:oleObj name="AxMath" r:id="rId26" imgW="338040" imgH="263880" progId="Equation.AxMath">
                    <p:embed/>
                    <p:pic>
                      <p:nvPicPr>
                        <p:cNvPr id="683" name="对象 682">
                          <a:extLst>
                            <a:ext uri="{FF2B5EF4-FFF2-40B4-BE49-F238E27FC236}">
                              <a16:creationId xmlns:a16="http://schemas.microsoft.com/office/drawing/2014/main" id="{CC463D7E-8A86-E04D-8710-35EAE95A03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1649017" y="2784873"/>
                          <a:ext cx="253603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41" name="组合 1040">
              <a:extLst>
                <a:ext uri="{FF2B5EF4-FFF2-40B4-BE49-F238E27FC236}">
                  <a16:creationId xmlns:a16="http://schemas.microsoft.com/office/drawing/2014/main" id="{EA15311D-0923-DE60-CA8E-168EFA562A78}"/>
                </a:ext>
              </a:extLst>
            </p:cNvPr>
            <p:cNvGrpSpPr/>
            <p:nvPr/>
          </p:nvGrpSpPr>
          <p:grpSpPr>
            <a:xfrm>
              <a:off x="3544899" y="2603200"/>
              <a:ext cx="965209" cy="592973"/>
              <a:chOff x="8313804" y="3259277"/>
              <a:chExt cx="1286945" cy="790631"/>
            </a:xfrm>
          </p:grpSpPr>
          <p:sp>
            <p:nvSpPr>
              <p:cNvPr id="1043" name="椭圆 1042">
                <a:extLst>
                  <a:ext uri="{FF2B5EF4-FFF2-40B4-BE49-F238E27FC236}">
                    <a16:creationId xmlns:a16="http://schemas.microsoft.com/office/drawing/2014/main" id="{458DE80D-585A-ECEC-D6C2-EE4AF144DAC2}"/>
                  </a:ext>
                </a:extLst>
              </p:cNvPr>
              <p:cNvSpPr/>
              <p:nvPr/>
            </p:nvSpPr>
            <p:spPr>
              <a:xfrm rot="18000000">
                <a:off x="8797677" y="3589744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4" name="椭圆 1043">
                <a:extLst>
                  <a:ext uri="{FF2B5EF4-FFF2-40B4-BE49-F238E27FC236}">
                    <a16:creationId xmlns:a16="http://schemas.microsoft.com/office/drawing/2014/main" id="{4F97F77A-4515-346B-548A-5BF7535FFFB1}"/>
                  </a:ext>
                </a:extLst>
              </p:cNvPr>
              <p:cNvSpPr/>
              <p:nvPr/>
            </p:nvSpPr>
            <p:spPr>
              <a:xfrm rot="16200000">
                <a:off x="8609020" y="3558862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5" name="椭圆 1044">
                <a:extLst>
                  <a:ext uri="{FF2B5EF4-FFF2-40B4-BE49-F238E27FC236}">
                    <a16:creationId xmlns:a16="http://schemas.microsoft.com/office/drawing/2014/main" id="{101563F1-90F2-6C58-6854-12D716435D8C}"/>
                  </a:ext>
                </a:extLst>
              </p:cNvPr>
              <p:cNvSpPr/>
              <p:nvPr/>
            </p:nvSpPr>
            <p:spPr>
              <a:xfrm rot="14400000">
                <a:off x="8420363" y="358823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6" name="椭圆 1045">
                <a:extLst>
                  <a:ext uri="{FF2B5EF4-FFF2-40B4-BE49-F238E27FC236}">
                    <a16:creationId xmlns:a16="http://schemas.microsoft.com/office/drawing/2014/main" id="{8BB2767B-374D-D9F2-726B-FBC2D341CA20}"/>
                  </a:ext>
                </a:extLst>
              </p:cNvPr>
              <p:cNvSpPr/>
              <p:nvPr/>
            </p:nvSpPr>
            <p:spPr>
              <a:xfrm rot="18900000">
                <a:off x="8861364" y="3612339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E7FA"/>
                  </a:solidFill>
                </a:endParaRPr>
              </a:p>
            </p:txBody>
          </p:sp>
          <p:sp>
            <p:nvSpPr>
              <p:cNvPr id="1047" name="椭圆 1046">
                <a:extLst>
                  <a:ext uri="{FF2B5EF4-FFF2-40B4-BE49-F238E27FC236}">
                    <a16:creationId xmlns:a16="http://schemas.microsoft.com/office/drawing/2014/main" id="{E8BCC71A-75CE-E83D-9EA6-365354A4DBE1}"/>
                  </a:ext>
                </a:extLst>
              </p:cNvPr>
              <p:cNvSpPr/>
              <p:nvPr/>
            </p:nvSpPr>
            <p:spPr>
              <a:xfrm rot="17100000">
                <a:off x="8702246" y="3553651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8" name="椭圆 1047">
                <a:extLst>
                  <a:ext uri="{FF2B5EF4-FFF2-40B4-BE49-F238E27FC236}">
                    <a16:creationId xmlns:a16="http://schemas.microsoft.com/office/drawing/2014/main" id="{DDA0E70F-A286-82E9-ACE4-BFD315123D6D}"/>
                  </a:ext>
                </a:extLst>
              </p:cNvPr>
              <p:cNvSpPr/>
              <p:nvPr/>
            </p:nvSpPr>
            <p:spPr>
              <a:xfrm rot="15300000">
                <a:off x="8505794" y="35546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9" name="椭圆 1048">
                <a:extLst>
                  <a:ext uri="{FF2B5EF4-FFF2-40B4-BE49-F238E27FC236}">
                    <a16:creationId xmlns:a16="http://schemas.microsoft.com/office/drawing/2014/main" id="{A785BF93-712B-1B8E-E4AA-654A7667ED89}"/>
                  </a:ext>
                </a:extLst>
              </p:cNvPr>
              <p:cNvSpPr/>
              <p:nvPr/>
            </p:nvSpPr>
            <p:spPr>
              <a:xfrm rot="13500000">
                <a:off x="8367076" y="364257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0" name="椭圆 1049">
                <a:extLst>
                  <a:ext uri="{FF2B5EF4-FFF2-40B4-BE49-F238E27FC236}">
                    <a16:creationId xmlns:a16="http://schemas.microsoft.com/office/drawing/2014/main" id="{541086AC-37D7-7820-8BE5-2E9DCECE4777}"/>
                  </a:ext>
                </a:extLst>
              </p:cNvPr>
              <p:cNvSpPr/>
              <p:nvPr/>
            </p:nvSpPr>
            <p:spPr>
              <a:xfrm rot="12600000">
                <a:off x="8313804" y="37062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2" name="椭圆 1041">
                <a:extLst>
                  <a:ext uri="{FF2B5EF4-FFF2-40B4-BE49-F238E27FC236}">
                    <a16:creationId xmlns:a16="http://schemas.microsoft.com/office/drawing/2014/main" id="{106A0098-4995-17B6-416A-399011172744}"/>
                  </a:ext>
                </a:extLst>
              </p:cNvPr>
              <p:cNvSpPr/>
              <p:nvPr/>
            </p:nvSpPr>
            <p:spPr>
              <a:xfrm rot="19800000">
                <a:off x="8899043" y="3699000"/>
                <a:ext cx="701706" cy="112958"/>
              </a:xfrm>
              <a:prstGeom prst="ellipse">
                <a:avLst/>
              </a:prstGeom>
              <a:solidFill>
                <a:srgbClr val="B2E7FA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31" name="组合 1030">
              <a:extLst>
                <a:ext uri="{FF2B5EF4-FFF2-40B4-BE49-F238E27FC236}">
                  <a16:creationId xmlns:a16="http://schemas.microsoft.com/office/drawing/2014/main" id="{FB349B4A-CCA7-36DB-431C-9B445A16A835}"/>
                </a:ext>
              </a:extLst>
            </p:cNvPr>
            <p:cNvGrpSpPr/>
            <p:nvPr/>
          </p:nvGrpSpPr>
          <p:grpSpPr>
            <a:xfrm>
              <a:off x="3560419" y="4415852"/>
              <a:ext cx="965209" cy="592973"/>
              <a:chOff x="8313804" y="3259277"/>
              <a:chExt cx="1286945" cy="790631"/>
            </a:xfrm>
          </p:grpSpPr>
          <p:sp>
            <p:nvSpPr>
              <p:cNvPr id="1032" name="椭圆 1031">
                <a:extLst>
                  <a:ext uri="{FF2B5EF4-FFF2-40B4-BE49-F238E27FC236}">
                    <a16:creationId xmlns:a16="http://schemas.microsoft.com/office/drawing/2014/main" id="{1B1EB232-A2FC-14DF-305B-D2534AD5937B}"/>
                  </a:ext>
                </a:extLst>
              </p:cNvPr>
              <p:cNvSpPr/>
              <p:nvPr/>
            </p:nvSpPr>
            <p:spPr>
              <a:xfrm rot="19800000">
                <a:off x="8899043" y="3699000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3" name="椭圆 1032">
                <a:extLst>
                  <a:ext uri="{FF2B5EF4-FFF2-40B4-BE49-F238E27FC236}">
                    <a16:creationId xmlns:a16="http://schemas.microsoft.com/office/drawing/2014/main" id="{71C67BB2-AF43-B2A1-7BD9-C44E3C009681}"/>
                  </a:ext>
                </a:extLst>
              </p:cNvPr>
              <p:cNvSpPr/>
              <p:nvPr/>
            </p:nvSpPr>
            <p:spPr>
              <a:xfrm rot="18000000">
                <a:off x="8797677" y="3589744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4" name="椭圆 1033">
                <a:extLst>
                  <a:ext uri="{FF2B5EF4-FFF2-40B4-BE49-F238E27FC236}">
                    <a16:creationId xmlns:a16="http://schemas.microsoft.com/office/drawing/2014/main" id="{C4AEF19D-5470-EBAA-84AA-AD618389786A}"/>
                  </a:ext>
                </a:extLst>
              </p:cNvPr>
              <p:cNvSpPr/>
              <p:nvPr/>
            </p:nvSpPr>
            <p:spPr>
              <a:xfrm rot="16200000">
                <a:off x="8609020" y="3558862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5" name="椭圆 1034">
                <a:extLst>
                  <a:ext uri="{FF2B5EF4-FFF2-40B4-BE49-F238E27FC236}">
                    <a16:creationId xmlns:a16="http://schemas.microsoft.com/office/drawing/2014/main" id="{9DBD495C-4132-9C7D-D913-C1A685419636}"/>
                  </a:ext>
                </a:extLst>
              </p:cNvPr>
              <p:cNvSpPr/>
              <p:nvPr/>
            </p:nvSpPr>
            <p:spPr>
              <a:xfrm rot="14400000">
                <a:off x="8420363" y="358823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7" name="椭圆 1036">
                <a:extLst>
                  <a:ext uri="{FF2B5EF4-FFF2-40B4-BE49-F238E27FC236}">
                    <a16:creationId xmlns:a16="http://schemas.microsoft.com/office/drawing/2014/main" id="{5F8E2188-1F27-4774-4061-446C397A929C}"/>
                  </a:ext>
                </a:extLst>
              </p:cNvPr>
              <p:cNvSpPr/>
              <p:nvPr/>
            </p:nvSpPr>
            <p:spPr>
              <a:xfrm rot="17100000">
                <a:off x="8702246" y="3553651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8" name="椭圆 1037">
                <a:extLst>
                  <a:ext uri="{FF2B5EF4-FFF2-40B4-BE49-F238E27FC236}">
                    <a16:creationId xmlns:a16="http://schemas.microsoft.com/office/drawing/2014/main" id="{482D1F03-079B-949F-98C0-13481F2D4433}"/>
                  </a:ext>
                </a:extLst>
              </p:cNvPr>
              <p:cNvSpPr/>
              <p:nvPr/>
            </p:nvSpPr>
            <p:spPr>
              <a:xfrm rot="15300000">
                <a:off x="8505794" y="35546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9" name="椭圆 1038">
                <a:extLst>
                  <a:ext uri="{FF2B5EF4-FFF2-40B4-BE49-F238E27FC236}">
                    <a16:creationId xmlns:a16="http://schemas.microsoft.com/office/drawing/2014/main" id="{AB96EFAE-BFB9-B41F-EC59-2E8C5129076A}"/>
                  </a:ext>
                </a:extLst>
              </p:cNvPr>
              <p:cNvSpPr/>
              <p:nvPr/>
            </p:nvSpPr>
            <p:spPr>
              <a:xfrm rot="13500000">
                <a:off x="8367076" y="364257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0" name="椭圆 1039">
                <a:extLst>
                  <a:ext uri="{FF2B5EF4-FFF2-40B4-BE49-F238E27FC236}">
                    <a16:creationId xmlns:a16="http://schemas.microsoft.com/office/drawing/2014/main" id="{05CA6E11-7333-26AB-2AA3-345322DC3C67}"/>
                  </a:ext>
                </a:extLst>
              </p:cNvPr>
              <p:cNvSpPr/>
              <p:nvPr/>
            </p:nvSpPr>
            <p:spPr>
              <a:xfrm rot="12600000">
                <a:off x="8313804" y="37062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36" name="椭圆 1035">
                <a:extLst>
                  <a:ext uri="{FF2B5EF4-FFF2-40B4-BE49-F238E27FC236}">
                    <a16:creationId xmlns:a16="http://schemas.microsoft.com/office/drawing/2014/main" id="{099D9C38-F280-2537-7600-C432A14C6571}"/>
                  </a:ext>
                </a:extLst>
              </p:cNvPr>
              <p:cNvSpPr/>
              <p:nvPr/>
            </p:nvSpPr>
            <p:spPr>
              <a:xfrm rot="18900000">
                <a:off x="8861364" y="3612339"/>
                <a:ext cx="701706" cy="112958"/>
              </a:xfrm>
              <a:prstGeom prst="ellipse">
                <a:avLst/>
              </a:prstGeom>
              <a:solidFill>
                <a:srgbClr val="B2E7FA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E7FA"/>
                  </a:solidFill>
                </a:endParaRPr>
              </a:p>
            </p:txBody>
          </p:sp>
        </p:grpSp>
        <p:grpSp>
          <p:nvGrpSpPr>
            <p:cNvPr id="1008" name="组合 1007">
              <a:extLst>
                <a:ext uri="{FF2B5EF4-FFF2-40B4-BE49-F238E27FC236}">
                  <a16:creationId xmlns:a16="http://schemas.microsoft.com/office/drawing/2014/main" id="{8282A73F-A214-D4C9-4FCA-DD995621E61F}"/>
                </a:ext>
              </a:extLst>
            </p:cNvPr>
            <p:cNvGrpSpPr/>
            <p:nvPr/>
          </p:nvGrpSpPr>
          <p:grpSpPr>
            <a:xfrm>
              <a:off x="858252" y="4416301"/>
              <a:ext cx="965209" cy="592973"/>
              <a:chOff x="8313804" y="3259277"/>
              <a:chExt cx="1286945" cy="790631"/>
            </a:xfrm>
          </p:grpSpPr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30F98326-367B-7060-C2AB-3334FE664638}"/>
                  </a:ext>
                </a:extLst>
              </p:cNvPr>
              <p:cNvSpPr/>
              <p:nvPr/>
            </p:nvSpPr>
            <p:spPr>
              <a:xfrm rot="19800000">
                <a:off x="8899043" y="3699000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E757B94D-E081-74F4-2B17-94F2C8317F8D}"/>
                  </a:ext>
                </a:extLst>
              </p:cNvPr>
              <p:cNvSpPr/>
              <p:nvPr/>
            </p:nvSpPr>
            <p:spPr>
              <a:xfrm rot="18000000">
                <a:off x="8797677" y="3589744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7" name="椭圆 926">
                <a:extLst>
                  <a:ext uri="{FF2B5EF4-FFF2-40B4-BE49-F238E27FC236}">
                    <a16:creationId xmlns:a16="http://schemas.microsoft.com/office/drawing/2014/main" id="{F5AC6244-7B05-58E3-74EE-5A1130257A5E}"/>
                  </a:ext>
                </a:extLst>
              </p:cNvPr>
              <p:cNvSpPr/>
              <p:nvPr/>
            </p:nvSpPr>
            <p:spPr>
              <a:xfrm rot="16200000">
                <a:off x="8609020" y="3558862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8" name="椭圆 927">
                <a:extLst>
                  <a:ext uri="{FF2B5EF4-FFF2-40B4-BE49-F238E27FC236}">
                    <a16:creationId xmlns:a16="http://schemas.microsoft.com/office/drawing/2014/main" id="{9CD6210A-6B6F-2AF9-B4FC-8F1D3BC775AD}"/>
                  </a:ext>
                </a:extLst>
              </p:cNvPr>
              <p:cNvSpPr/>
              <p:nvPr/>
            </p:nvSpPr>
            <p:spPr>
              <a:xfrm rot="14400000">
                <a:off x="8420363" y="358823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30" name="椭圆 929">
                <a:extLst>
                  <a:ext uri="{FF2B5EF4-FFF2-40B4-BE49-F238E27FC236}">
                    <a16:creationId xmlns:a16="http://schemas.microsoft.com/office/drawing/2014/main" id="{496856D0-D7E2-FEA1-584E-53E8B4D3E867}"/>
                  </a:ext>
                </a:extLst>
              </p:cNvPr>
              <p:cNvSpPr/>
              <p:nvPr/>
            </p:nvSpPr>
            <p:spPr>
              <a:xfrm rot="17100000">
                <a:off x="8702246" y="3553651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6F7A36E0-6B99-844D-61F9-BDA20D0F26DF}"/>
                  </a:ext>
                </a:extLst>
              </p:cNvPr>
              <p:cNvSpPr/>
              <p:nvPr/>
            </p:nvSpPr>
            <p:spPr>
              <a:xfrm rot="15300000">
                <a:off x="8505794" y="35546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0530F936-9D05-6426-AEC1-D151ABE9281C}"/>
                  </a:ext>
                </a:extLst>
              </p:cNvPr>
              <p:cNvSpPr/>
              <p:nvPr/>
            </p:nvSpPr>
            <p:spPr>
              <a:xfrm rot="13500000">
                <a:off x="8367076" y="3642576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7" name="椭圆 1006">
                <a:extLst>
                  <a:ext uri="{FF2B5EF4-FFF2-40B4-BE49-F238E27FC236}">
                    <a16:creationId xmlns:a16="http://schemas.microsoft.com/office/drawing/2014/main" id="{B7D079F3-2889-7AED-E9BE-23D2D0815852}"/>
                  </a:ext>
                </a:extLst>
              </p:cNvPr>
              <p:cNvSpPr/>
              <p:nvPr/>
            </p:nvSpPr>
            <p:spPr>
              <a:xfrm rot="12600000">
                <a:off x="8313804" y="3706265"/>
                <a:ext cx="701706" cy="11295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9" name="椭圆 928">
                <a:extLst>
                  <a:ext uri="{FF2B5EF4-FFF2-40B4-BE49-F238E27FC236}">
                    <a16:creationId xmlns:a16="http://schemas.microsoft.com/office/drawing/2014/main" id="{C2393F84-F1AD-C609-0E2E-6930D023096C}"/>
                  </a:ext>
                </a:extLst>
              </p:cNvPr>
              <p:cNvSpPr/>
              <p:nvPr/>
            </p:nvSpPr>
            <p:spPr>
              <a:xfrm rot="18900000">
                <a:off x="8861364" y="3612339"/>
                <a:ext cx="701706" cy="112958"/>
              </a:xfrm>
              <a:prstGeom prst="ellipse">
                <a:avLst/>
              </a:prstGeom>
              <a:solidFill>
                <a:srgbClr val="B2E7FA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B2E7FA"/>
                  </a:solidFill>
                </a:endParaRPr>
              </a:p>
            </p:txBody>
          </p:sp>
        </p:grpSp>
        <p:sp>
          <p:nvSpPr>
            <p:cNvPr id="669" name="矩形 668">
              <a:extLst>
                <a:ext uri="{FF2B5EF4-FFF2-40B4-BE49-F238E27FC236}">
                  <a16:creationId xmlns:a16="http://schemas.microsoft.com/office/drawing/2014/main" id="{5E14E824-2F12-F918-9B10-5DB533E3E550}"/>
                </a:ext>
              </a:extLst>
            </p:cNvPr>
            <p:cNvSpPr/>
            <p:nvPr/>
          </p:nvSpPr>
          <p:spPr>
            <a:xfrm>
              <a:off x="4608761" y="1538790"/>
              <a:ext cx="1620000" cy="162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0" name="直接连接符 669">
              <a:extLst>
                <a:ext uri="{FF2B5EF4-FFF2-40B4-BE49-F238E27FC236}">
                  <a16:creationId xmlns:a16="http://schemas.microsoft.com/office/drawing/2014/main" id="{E085F708-8EB5-D66D-C893-63CEBB09E347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69" y="1791319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1" name="直接连接符 670">
              <a:extLst>
                <a:ext uri="{FF2B5EF4-FFF2-40B4-BE49-F238E27FC236}">
                  <a16:creationId xmlns:a16="http://schemas.microsoft.com/office/drawing/2014/main" id="{C193311C-FECE-685E-9EEC-1E30D7E1033D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69" y="226778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接连接符 671">
              <a:extLst>
                <a:ext uri="{FF2B5EF4-FFF2-40B4-BE49-F238E27FC236}">
                  <a16:creationId xmlns:a16="http://schemas.microsoft.com/office/drawing/2014/main" id="{F26D7FF8-F517-EBB8-2B3A-365F7EBB124A}"/>
                </a:ext>
              </a:extLst>
            </p:cNvPr>
            <p:cNvCxnSpPr>
              <a:cxnSpLocks/>
            </p:cNvCxnSpPr>
            <p:nvPr/>
          </p:nvCxnSpPr>
          <p:spPr>
            <a:xfrm>
              <a:off x="4605469" y="276346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3" name="矩形 672">
              <a:extLst>
                <a:ext uri="{FF2B5EF4-FFF2-40B4-BE49-F238E27FC236}">
                  <a16:creationId xmlns:a16="http://schemas.microsoft.com/office/drawing/2014/main" id="{3BD77B11-E620-F10D-FC26-4D19D50F6391}"/>
                </a:ext>
              </a:extLst>
            </p:cNvPr>
            <p:cNvSpPr/>
            <p:nvPr/>
          </p:nvSpPr>
          <p:spPr>
            <a:xfrm>
              <a:off x="5909327" y="1538791"/>
              <a:ext cx="321882" cy="326883"/>
            </a:xfrm>
            <a:prstGeom prst="rect">
              <a:avLst/>
            </a:prstGeom>
            <a:solidFill>
              <a:srgbClr val="FF6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74" name="直接连接符 673">
              <a:extLst>
                <a:ext uri="{FF2B5EF4-FFF2-40B4-BE49-F238E27FC236}">
                  <a16:creationId xmlns:a16="http://schemas.microsoft.com/office/drawing/2014/main" id="{2846CC54-E0BF-1669-014F-1CCF450C6F7D}"/>
                </a:ext>
              </a:extLst>
            </p:cNvPr>
            <p:cNvCxnSpPr/>
            <p:nvPr/>
          </p:nvCxnSpPr>
          <p:spPr>
            <a:xfrm>
              <a:off x="5584995" y="153879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直接连接符 674">
              <a:extLst>
                <a:ext uri="{FF2B5EF4-FFF2-40B4-BE49-F238E27FC236}">
                  <a16:creationId xmlns:a16="http://schemas.microsoft.com/office/drawing/2014/main" id="{DFA0D058-94F3-DBC2-2861-F4D9DC0C8259}"/>
                </a:ext>
              </a:extLst>
            </p:cNvPr>
            <p:cNvCxnSpPr/>
            <p:nvPr/>
          </p:nvCxnSpPr>
          <p:spPr>
            <a:xfrm>
              <a:off x="5263112" y="153879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6" name="直接连接符 675">
              <a:extLst>
                <a:ext uri="{FF2B5EF4-FFF2-40B4-BE49-F238E27FC236}">
                  <a16:creationId xmlns:a16="http://schemas.microsoft.com/office/drawing/2014/main" id="{CC3892C1-8BB7-C808-B2C5-7F910C1591B4}"/>
                </a:ext>
              </a:extLst>
            </p:cNvPr>
            <p:cNvCxnSpPr/>
            <p:nvPr/>
          </p:nvCxnSpPr>
          <p:spPr>
            <a:xfrm>
              <a:off x="5906879" y="153879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7" name="直接连接符 676">
              <a:extLst>
                <a:ext uri="{FF2B5EF4-FFF2-40B4-BE49-F238E27FC236}">
                  <a16:creationId xmlns:a16="http://schemas.microsoft.com/office/drawing/2014/main" id="{D97FA954-36FC-9E68-3FB7-B33DAD94E476}"/>
                </a:ext>
              </a:extLst>
            </p:cNvPr>
            <p:cNvCxnSpPr/>
            <p:nvPr/>
          </p:nvCxnSpPr>
          <p:spPr>
            <a:xfrm>
              <a:off x="4941228" y="153879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8" name="直接连接符 677">
              <a:extLst>
                <a:ext uri="{FF2B5EF4-FFF2-40B4-BE49-F238E27FC236}">
                  <a16:creationId xmlns:a16="http://schemas.microsoft.com/office/drawing/2014/main" id="{FE5D2881-C592-9954-9452-D36FAD22AD6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19083" y="1383944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9" name="直接连接符 678">
              <a:extLst>
                <a:ext uri="{FF2B5EF4-FFF2-40B4-BE49-F238E27FC236}">
                  <a16:creationId xmlns:a16="http://schemas.microsoft.com/office/drawing/2014/main" id="{C2136459-087E-E58A-2AC5-AEA9CE32B8F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19083" y="1062329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直接连接符 679">
              <a:extLst>
                <a:ext uri="{FF2B5EF4-FFF2-40B4-BE49-F238E27FC236}">
                  <a16:creationId xmlns:a16="http://schemas.microsoft.com/office/drawing/2014/main" id="{7F6643F6-0F9B-707C-0222-F96F9EF572B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19083" y="170556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直接连接符 680">
              <a:extLst>
                <a:ext uri="{FF2B5EF4-FFF2-40B4-BE49-F238E27FC236}">
                  <a16:creationId xmlns:a16="http://schemas.microsoft.com/office/drawing/2014/main" id="{A7596C36-A38D-1012-1494-68F1A33272D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19083" y="2027176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683" name="对象 682">
              <a:extLst>
                <a:ext uri="{FF2B5EF4-FFF2-40B4-BE49-F238E27FC236}">
                  <a16:creationId xmlns:a16="http://schemas.microsoft.com/office/drawing/2014/main" id="{CC463D7E-8A86-E04D-8710-35EAE95A03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2402906"/>
                </p:ext>
              </p:extLst>
            </p:nvPr>
          </p:nvGraphicFramePr>
          <p:xfrm>
            <a:off x="4332936" y="2784352"/>
            <a:ext cx="253604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8" imgW="338040" imgH="263880" progId="Equation.AxMath">
                    <p:embed/>
                  </p:oleObj>
                </mc:Choice>
                <mc:Fallback>
                  <p:oleObj name="AxMath" r:id="rId28" imgW="338040" imgH="263880" progId="Equation.AxMath">
                    <p:embed/>
                    <p:pic>
                      <p:nvPicPr>
                        <p:cNvPr id="683" name="对象 682">
                          <a:extLst>
                            <a:ext uri="{FF2B5EF4-FFF2-40B4-BE49-F238E27FC236}">
                              <a16:creationId xmlns:a16="http://schemas.microsoft.com/office/drawing/2014/main" id="{4EEF4E83-A7FD-3A80-5C6F-0EC5BC7CDF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4332936" y="2784352"/>
                          <a:ext cx="253604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4" name="对象 683">
              <a:extLst>
                <a:ext uri="{FF2B5EF4-FFF2-40B4-BE49-F238E27FC236}">
                  <a16:creationId xmlns:a16="http://schemas.microsoft.com/office/drawing/2014/main" id="{D2ADCD20-AD99-C9F5-5F4F-32ED2E7A64C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01464732"/>
                </p:ext>
              </p:extLst>
            </p:nvPr>
          </p:nvGraphicFramePr>
          <p:xfrm>
            <a:off x="4349605" y="2325963"/>
            <a:ext cx="26074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9" imgW="347400" imgH="263880" progId="Equation.AxMath">
                    <p:embed/>
                  </p:oleObj>
                </mc:Choice>
                <mc:Fallback>
                  <p:oleObj name="AxMath" r:id="rId29" imgW="347400" imgH="263880" progId="Equation.AxMath">
                    <p:embed/>
                    <p:pic>
                      <p:nvPicPr>
                        <p:cNvPr id="684" name="对象 683">
                          <a:extLst>
                            <a:ext uri="{FF2B5EF4-FFF2-40B4-BE49-F238E27FC236}">
                              <a16:creationId xmlns:a16="http://schemas.microsoft.com/office/drawing/2014/main" id="{2C37BAD1-970F-DF27-8A02-239452C1BF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49605" y="2325963"/>
                          <a:ext cx="26074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5" name="对象 684">
              <a:extLst>
                <a:ext uri="{FF2B5EF4-FFF2-40B4-BE49-F238E27FC236}">
                  <a16:creationId xmlns:a16="http://schemas.microsoft.com/office/drawing/2014/main" id="{D1AE2311-A49B-A78D-D6CB-6833241050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4103123"/>
                </p:ext>
              </p:extLst>
            </p:nvPr>
          </p:nvGraphicFramePr>
          <p:xfrm>
            <a:off x="4364831" y="1833564"/>
            <a:ext cx="24050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0" imgW="320040" imgH="263880" progId="Equation.AxMath">
                    <p:embed/>
                  </p:oleObj>
                </mc:Choice>
                <mc:Fallback>
                  <p:oleObj name="AxMath" r:id="rId30" imgW="320040" imgH="263880" progId="Equation.AxMath">
                    <p:embed/>
                    <p:pic>
                      <p:nvPicPr>
                        <p:cNvPr id="685" name="对象 684">
                          <a:extLst>
                            <a:ext uri="{FF2B5EF4-FFF2-40B4-BE49-F238E27FC236}">
                              <a16:creationId xmlns:a16="http://schemas.microsoft.com/office/drawing/2014/main" id="{D6EB2B85-D910-0F9C-5A92-D17684E6C2B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4364831" y="1833564"/>
                          <a:ext cx="24050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4" name="对象 873">
              <a:extLst>
                <a:ext uri="{FF2B5EF4-FFF2-40B4-BE49-F238E27FC236}">
                  <a16:creationId xmlns:a16="http://schemas.microsoft.com/office/drawing/2014/main" id="{A19ADB7E-8F35-9D8A-AEC9-49F8311F536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74648721"/>
                </p:ext>
              </p:extLst>
            </p:nvPr>
          </p:nvGraphicFramePr>
          <p:xfrm>
            <a:off x="3921068" y="3109140"/>
            <a:ext cx="228599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2" imgW="304560" imgH="262800" progId="Equation.AxMath">
                    <p:embed/>
                  </p:oleObj>
                </mc:Choice>
                <mc:Fallback>
                  <p:oleObj name="AxMath" r:id="rId32" imgW="304560" imgH="262800" progId="Equation.AxMath">
                    <p:embed/>
                    <p:pic>
                      <p:nvPicPr>
                        <p:cNvPr id="874" name="对象 873">
                          <a:extLst>
                            <a:ext uri="{FF2B5EF4-FFF2-40B4-BE49-F238E27FC236}">
                              <a16:creationId xmlns:a16="http://schemas.microsoft.com/office/drawing/2014/main" id="{F734F86E-258A-1CA1-27B9-52496EE058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21068" y="3109140"/>
                          <a:ext cx="228599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5DD61653-07CC-00A1-42BA-566C3AB7E89D}"/>
                </a:ext>
              </a:extLst>
            </p:cNvPr>
            <p:cNvGrpSpPr/>
            <p:nvPr/>
          </p:nvGrpSpPr>
          <p:grpSpPr>
            <a:xfrm>
              <a:off x="4611543" y="1959248"/>
              <a:ext cx="1610320" cy="148829"/>
              <a:chOff x="3327401" y="1765300"/>
              <a:chExt cx="2147093" cy="198438"/>
            </a:xfrm>
          </p:grpSpPr>
          <p:graphicFrame>
            <p:nvGraphicFramePr>
              <p:cNvPr id="6" name="对象 5">
                <a:extLst>
                  <a:ext uri="{FF2B5EF4-FFF2-40B4-BE49-F238E27FC236}">
                    <a16:creationId xmlns:a16="http://schemas.microsoft.com/office/drawing/2014/main" id="{D3285C3E-23D7-9212-6559-75AA6EC51B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77181168"/>
                  </p:ext>
                </p:extLst>
              </p:nvPr>
            </p:nvGraphicFramePr>
            <p:xfrm>
              <a:off x="5085557" y="17653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388440" imgH="199080" progId="Equation.AxMath">
                      <p:embed/>
                    </p:oleObj>
                  </mc:Choice>
                  <mc:Fallback>
                    <p:oleObj name="AxMath" r:id="rId12" imgW="388440" imgH="199080" progId="Equation.AxMath">
                      <p:embed/>
                      <p:pic>
                        <p:nvPicPr>
                          <p:cNvPr id="2" name="对象 1">
                            <a:extLst>
                              <a:ext uri="{FF2B5EF4-FFF2-40B4-BE49-F238E27FC236}">
                                <a16:creationId xmlns:a16="http://schemas.microsoft.com/office/drawing/2014/main" id="{10B740F3-F18D-DEC5-AC52-DAFECD73684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085557" y="17653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对象 10">
                <a:extLst>
                  <a:ext uri="{FF2B5EF4-FFF2-40B4-BE49-F238E27FC236}">
                    <a16:creationId xmlns:a16="http://schemas.microsoft.com/office/drawing/2014/main" id="{84D0FF8D-4A71-7BF0-10C7-DCA1D83D06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97102537"/>
                  </p:ext>
                </p:extLst>
              </p:nvPr>
            </p:nvGraphicFramePr>
            <p:xfrm>
              <a:off x="4654551" y="17653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3" imgW="388440" imgH="199080" progId="Equation.AxMath">
                      <p:embed/>
                    </p:oleObj>
                  </mc:Choice>
                  <mc:Fallback>
                    <p:oleObj name="AxMath" r:id="rId33" imgW="388440" imgH="199080" progId="Equation.AxMath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38C5FB5F-0102-150A-5D76-8A5B1BD1478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4654551" y="17653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对象 15">
                <a:extLst>
                  <a:ext uri="{FF2B5EF4-FFF2-40B4-BE49-F238E27FC236}">
                    <a16:creationId xmlns:a16="http://schemas.microsoft.com/office/drawing/2014/main" id="{10483198-33E1-61FA-756D-8DD353658F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89049320"/>
                  </p:ext>
                </p:extLst>
              </p:nvPr>
            </p:nvGraphicFramePr>
            <p:xfrm>
              <a:off x="4193382" y="1765300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5" imgW="439200" imgH="199080" progId="Equation.AxMath">
                      <p:embed/>
                    </p:oleObj>
                  </mc:Choice>
                  <mc:Fallback>
                    <p:oleObj name="AxMath" r:id="rId35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193382" y="1765300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" name="对象 19">
                <a:extLst>
                  <a:ext uri="{FF2B5EF4-FFF2-40B4-BE49-F238E27FC236}">
                    <a16:creationId xmlns:a16="http://schemas.microsoft.com/office/drawing/2014/main" id="{930DDC5A-3D77-039E-859C-8E1D6E25314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13397719"/>
                  </p:ext>
                </p:extLst>
              </p:nvPr>
            </p:nvGraphicFramePr>
            <p:xfrm>
              <a:off x="3759201" y="17653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7" imgW="439200" imgH="199080" progId="Equation.AxMath">
                      <p:embed/>
                    </p:oleObj>
                  </mc:Choice>
                  <mc:Fallback>
                    <p:oleObj name="AxMath" r:id="rId37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3759201" y="17653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" name="对象 22">
                <a:extLst>
                  <a:ext uri="{FF2B5EF4-FFF2-40B4-BE49-F238E27FC236}">
                    <a16:creationId xmlns:a16="http://schemas.microsoft.com/office/drawing/2014/main" id="{3D07BD70-182D-094E-8EED-82B28D5B7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93699889"/>
                  </p:ext>
                </p:extLst>
              </p:nvPr>
            </p:nvGraphicFramePr>
            <p:xfrm>
              <a:off x="3327401" y="17653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39" imgW="439200" imgH="199080" progId="Equation.AxMath">
                      <p:embed/>
                    </p:oleObj>
                  </mc:Choice>
                  <mc:Fallback>
                    <p:oleObj name="AxMath" r:id="rId39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3327401" y="17653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3D381F8D-B1A6-5B3E-A058-D15EEAA73D21}"/>
                </a:ext>
              </a:extLst>
            </p:cNvPr>
            <p:cNvGrpSpPr/>
            <p:nvPr/>
          </p:nvGrpSpPr>
          <p:grpSpPr>
            <a:xfrm>
              <a:off x="4611291" y="1641353"/>
              <a:ext cx="1610571" cy="149348"/>
              <a:chOff x="3327066" y="1333500"/>
              <a:chExt cx="2147428" cy="199132"/>
            </a:xfrm>
          </p:grpSpPr>
          <p:graphicFrame>
            <p:nvGraphicFramePr>
              <p:cNvPr id="2" name="对象 1">
                <a:extLst>
                  <a:ext uri="{FF2B5EF4-FFF2-40B4-BE49-F238E27FC236}">
                    <a16:creationId xmlns:a16="http://schemas.microsoft.com/office/drawing/2014/main" id="{10B740F3-F18D-DEC5-AC52-DAFECD73684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8882076"/>
                  </p:ext>
                </p:extLst>
              </p:nvPr>
            </p:nvGraphicFramePr>
            <p:xfrm>
              <a:off x="5085556" y="133350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" imgW="388440" imgH="199080" progId="Equation.AxMath">
                      <p:embed/>
                    </p:oleObj>
                  </mc:Choice>
                  <mc:Fallback>
                    <p:oleObj name="AxMath" r:id="rId10" imgW="388440" imgH="19908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5085556" y="133350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" name="对象 9">
                <a:extLst>
                  <a:ext uri="{FF2B5EF4-FFF2-40B4-BE49-F238E27FC236}">
                    <a16:creationId xmlns:a16="http://schemas.microsoft.com/office/drawing/2014/main" id="{38C5FB5F-0102-150A-5D76-8A5B1BD147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6576000"/>
                  </p:ext>
                </p:extLst>
              </p:nvPr>
            </p:nvGraphicFramePr>
            <p:xfrm>
              <a:off x="4654216" y="1334195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1" imgW="388440" imgH="199080" progId="Equation.AxMath">
                      <p:embed/>
                    </p:oleObj>
                  </mc:Choice>
                  <mc:Fallback>
                    <p:oleObj name="AxMath" r:id="rId41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2"/>
                          <a:stretch>
                            <a:fillRect/>
                          </a:stretch>
                        </p:blipFill>
                        <p:spPr>
                          <a:xfrm>
                            <a:off x="4654216" y="1334195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" name="对象 14">
                <a:extLst>
                  <a:ext uri="{FF2B5EF4-FFF2-40B4-BE49-F238E27FC236}">
                    <a16:creationId xmlns:a16="http://schemas.microsoft.com/office/drawing/2014/main" id="{85578DC3-621D-E48E-19DE-F81067B92B4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3784044"/>
                  </p:ext>
                </p:extLst>
              </p:nvPr>
            </p:nvGraphicFramePr>
            <p:xfrm>
              <a:off x="4197016" y="1334195"/>
              <a:ext cx="43338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3" imgW="434160" imgH="199080" progId="Equation.AxMath">
                      <p:embed/>
                    </p:oleObj>
                  </mc:Choice>
                  <mc:Fallback>
                    <p:oleObj name="AxMath" r:id="rId43" imgW="43416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4"/>
                          <a:stretch>
                            <a:fillRect/>
                          </a:stretch>
                        </p:blipFill>
                        <p:spPr>
                          <a:xfrm>
                            <a:off x="4197016" y="1334195"/>
                            <a:ext cx="43338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" name="对象 20">
                <a:extLst>
                  <a:ext uri="{FF2B5EF4-FFF2-40B4-BE49-F238E27FC236}">
                    <a16:creationId xmlns:a16="http://schemas.microsoft.com/office/drawing/2014/main" id="{AB0BC654-5A01-4F08-2D3E-811D1BDB251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9485997"/>
                  </p:ext>
                </p:extLst>
              </p:nvPr>
            </p:nvGraphicFramePr>
            <p:xfrm>
              <a:off x="3758866" y="1334195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5" imgW="439200" imgH="199080" progId="Equation.AxMath">
                      <p:embed/>
                    </p:oleObj>
                  </mc:Choice>
                  <mc:Fallback>
                    <p:oleObj name="AxMath" r:id="rId45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6"/>
                          <a:stretch>
                            <a:fillRect/>
                          </a:stretch>
                        </p:blipFill>
                        <p:spPr>
                          <a:xfrm>
                            <a:off x="3758866" y="1334195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extLst>
                  <a:ext uri="{FF2B5EF4-FFF2-40B4-BE49-F238E27FC236}">
                    <a16:creationId xmlns:a16="http://schemas.microsoft.com/office/drawing/2014/main" id="{6E9C0D1A-EA6F-7263-1327-99684E440A7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78342168"/>
                  </p:ext>
                </p:extLst>
              </p:nvPr>
            </p:nvGraphicFramePr>
            <p:xfrm>
              <a:off x="3327066" y="1334195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7" imgW="439200" imgH="199080" progId="Equation.AxMath">
                      <p:embed/>
                    </p:oleObj>
                  </mc:Choice>
                  <mc:Fallback>
                    <p:oleObj name="AxMath" r:id="rId47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3327066" y="1334195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组合 38">
              <a:extLst>
                <a:ext uri="{FF2B5EF4-FFF2-40B4-BE49-F238E27FC236}">
                  <a16:creationId xmlns:a16="http://schemas.microsoft.com/office/drawing/2014/main" id="{F9C7185C-6FD9-F7E4-B60A-3ADE2EB89698}"/>
                </a:ext>
              </a:extLst>
            </p:cNvPr>
            <p:cNvGrpSpPr/>
            <p:nvPr/>
          </p:nvGrpSpPr>
          <p:grpSpPr>
            <a:xfrm>
              <a:off x="4611543" y="2912939"/>
              <a:ext cx="1610320" cy="148829"/>
              <a:chOff x="3327401" y="3028950"/>
              <a:chExt cx="2147093" cy="198438"/>
            </a:xfrm>
          </p:grpSpPr>
          <p:graphicFrame>
            <p:nvGraphicFramePr>
              <p:cNvPr id="9" name="对象 8">
                <a:extLst>
                  <a:ext uri="{FF2B5EF4-FFF2-40B4-BE49-F238E27FC236}">
                    <a16:creationId xmlns:a16="http://schemas.microsoft.com/office/drawing/2014/main" id="{45443098-2FA5-7054-1543-29C2E5E84ED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15642058"/>
                  </p:ext>
                </p:extLst>
              </p:nvPr>
            </p:nvGraphicFramePr>
            <p:xfrm>
              <a:off x="5085556" y="302895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6" imgW="388440" imgH="199080" progId="Equation.AxMath">
                      <p:embed/>
                    </p:oleObj>
                  </mc:Choice>
                  <mc:Fallback>
                    <p:oleObj name="AxMath" r:id="rId16" imgW="388440" imgH="199080" progId="Equation.AxMath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C56A0E96-0C20-D265-32D8-FD807EE5B37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5085556" y="302895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" name="对象 13">
                <a:extLst>
                  <a:ext uri="{FF2B5EF4-FFF2-40B4-BE49-F238E27FC236}">
                    <a16:creationId xmlns:a16="http://schemas.microsoft.com/office/drawing/2014/main" id="{F080ABDA-D4A1-252E-34A3-3D04DDE4DDC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79062512"/>
                  </p:ext>
                </p:extLst>
              </p:nvPr>
            </p:nvGraphicFramePr>
            <p:xfrm>
              <a:off x="4629150" y="3028950"/>
              <a:ext cx="4397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9" imgW="439200" imgH="199080" progId="Equation.AxMath">
                      <p:embed/>
                    </p:oleObj>
                  </mc:Choice>
                  <mc:Fallback>
                    <p:oleObj name="AxMath" r:id="rId49" imgW="439200" imgH="199080" progId="Equation.AxMath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AE7D0036-DFC3-C21E-ED6D-9A6116D620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4629150" y="3028950"/>
                            <a:ext cx="4397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" name="对象 21">
                <a:extLst>
                  <a:ext uri="{FF2B5EF4-FFF2-40B4-BE49-F238E27FC236}">
                    <a16:creationId xmlns:a16="http://schemas.microsoft.com/office/drawing/2014/main" id="{833AEA79-1BB3-3E32-1B86-2603254B4B8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9833805"/>
                  </p:ext>
                </p:extLst>
              </p:nvPr>
            </p:nvGraphicFramePr>
            <p:xfrm>
              <a:off x="4193382" y="3028950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1" imgW="439200" imgH="199080" progId="Equation.AxMath">
                      <p:embed/>
                    </p:oleObj>
                  </mc:Choice>
                  <mc:Fallback>
                    <p:oleObj name="AxMath" r:id="rId51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4193382" y="3028950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>
                <a:extLst>
                  <a:ext uri="{FF2B5EF4-FFF2-40B4-BE49-F238E27FC236}">
                    <a16:creationId xmlns:a16="http://schemas.microsoft.com/office/drawing/2014/main" id="{C786DCAE-6EDF-38CC-98A1-E7C3203748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80876873"/>
                  </p:ext>
                </p:extLst>
              </p:nvPr>
            </p:nvGraphicFramePr>
            <p:xfrm>
              <a:off x="3759201" y="302895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3" imgW="439200" imgH="199080" progId="Equation.AxMath">
                      <p:embed/>
                    </p:oleObj>
                  </mc:Choice>
                  <mc:Fallback>
                    <p:oleObj name="AxMath" r:id="rId53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3759201" y="302895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>
                <a:extLst>
                  <a:ext uri="{FF2B5EF4-FFF2-40B4-BE49-F238E27FC236}">
                    <a16:creationId xmlns:a16="http://schemas.microsoft.com/office/drawing/2014/main" id="{2B983804-5D6C-C559-058B-93142C6D3B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56854140"/>
                  </p:ext>
                </p:extLst>
              </p:nvPr>
            </p:nvGraphicFramePr>
            <p:xfrm>
              <a:off x="3327401" y="302895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5" imgW="439200" imgH="199080" progId="Equation.AxMath">
                      <p:embed/>
                    </p:oleObj>
                  </mc:Choice>
                  <mc:Fallback>
                    <p:oleObj name="AxMath" r:id="rId55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6"/>
                          <a:stretch>
                            <a:fillRect/>
                          </a:stretch>
                        </p:blipFill>
                        <p:spPr>
                          <a:xfrm>
                            <a:off x="3327401" y="302895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A9727B82-5614-BF94-B870-4C253F992E39}"/>
                </a:ext>
              </a:extLst>
            </p:cNvPr>
            <p:cNvGrpSpPr/>
            <p:nvPr/>
          </p:nvGrpSpPr>
          <p:grpSpPr>
            <a:xfrm>
              <a:off x="4611543" y="2595041"/>
              <a:ext cx="1610320" cy="148829"/>
              <a:chOff x="3327401" y="2616200"/>
              <a:chExt cx="2147093" cy="198438"/>
            </a:xfrm>
          </p:grpSpPr>
          <p:graphicFrame>
            <p:nvGraphicFramePr>
              <p:cNvPr id="8" name="对象 7">
                <a:extLst>
                  <a:ext uri="{FF2B5EF4-FFF2-40B4-BE49-F238E27FC236}">
                    <a16:creationId xmlns:a16="http://schemas.microsoft.com/office/drawing/2014/main" id="{C56A0E96-0C20-D265-32D8-FD807EE5B37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28845300"/>
                  </p:ext>
                </p:extLst>
              </p:nvPr>
            </p:nvGraphicFramePr>
            <p:xfrm>
              <a:off x="5085557" y="26162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" imgW="388440" imgH="199080" progId="Equation.AxMath">
                      <p:embed/>
                    </p:oleObj>
                  </mc:Choice>
                  <mc:Fallback>
                    <p:oleObj name="AxMath" r:id="rId14" imgW="388440" imgH="19908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0CF2EA90-3817-6779-9BE7-3BD0D77F603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5085557" y="26162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对象 12">
                <a:extLst>
                  <a:ext uri="{FF2B5EF4-FFF2-40B4-BE49-F238E27FC236}">
                    <a16:creationId xmlns:a16="http://schemas.microsoft.com/office/drawing/2014/main" id="{AE7D0036-DFC3-C21E-ED6D-9A6116D620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1443666"/>
                  </p:ext>
                </p:extLst>
              </p:nvPr>
            </p:nvGraphicFramePr>
            <p:xfrm>
              <a:off x="4654550" y="261620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7" imgW="388440" imgH="199080" progId="Equation.AxMath">
                      <p:embed/>
                    </p:oleObj>
                  </mc:Choice>
                  <mc:Fallback>
                    <p:oleObj name="AxMath" r:id="rId57" imgW="388440" imgH="19908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72A083C5-333F-4EFF-F9C9-E5381A861C6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4654550" y="261620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" name="对象 18">
                <a:extLst>
                  <a:ext uri="{FF2B5EF4-FFF2-40B4-BE49-F238E27FC236}">
                    <a16:creationId xmlns:a16="http://schemas.microsoft.com/office/drawing/2014/main" id="{DC31CADE-51FB-1F04-CA56-80EAE21994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93695013"/>
                  </p:ext>
                </p:extLst>
              </p:nvPr>
            </p:nvGraphicFramePr>
            <p:xfrm>
              <a:off x="4193381" y="2616200"/>
              <a:ext cx="439738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59" imgW="439200" imgH="199080" progId="Equation.AxMath">
                      <p:embed/>
                    </p:oleObj>
                  </mc:Choice>
                  <mc:Fallback>
                    <p:oleObj name="AxMath" r:id="rId59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4193381" y="2616200"/>
                            <a:ext cx="439738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" name="对象 25">
                <a:extLst>
                  <a:ext uri="{FF2B5EF4-FFF2-40B4-BE49-F238E27FC236}">
                    <a16:creationId xmlns:a16="http://schemas.microsoft.com/office/drawing/2014/main" id="{92B0DE49-3E60-71AE-DF48-B9518D2B83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90970494"/>
                  </p:ext>
                </p:extLst>
              </p:nvPr>
            </p:nvGraphicFramePr>
            <p:xfrm>
              <a:off x="3759201" y="26162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1" imgW="439200" imgH="199080" progId="Equation.AxMath">
                      <p:embed/>
                    </p:oleObj>
                  </mc:Choice>
                  <mc:Fallback>
                    <p:oleObj name="AxMath" r:id="rId61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3759201" y="26162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>
                <a:extLst>
                  <a:ext uri="{FF2B5EF4-FFF2-40B4-BE49-F238E27FC236}">
                    <a16:creationId xmlns:a16="http://schemas.microsoft.com/office/drawing/2014/main" id="{7678B481-8709-C74F-77EE-3524288C17A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4399762"/>
                  </p:ext>
                </p:extLst>
              </p:nvPr>
            </p:nvGraphicFramePr>
            <p:xfrm>
              <a:off x="3327401" y="26162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3" imgW="439200" imgH="199080" progId="Equation.AxMath">
                      <p:embed/>
                    </p:oleObj>
                  </mc:Choice>
                  <mc:Fallback>
                    <p:oleObj name="AxMath" r:id="rId63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4"/>
                          <a:stretch>
                            <a:fillRect/>
                          </a:stretch>
                        </p:blipFill>
                        <p:spPr>
                          <a:xfrm>
                            <a:off x="3327401" y="26162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1A9B36F0-D770-9BFD-518F-DD3CAE63B847}"/>
                </a:ext>
              </a:extLst>
            </p:cNvPr>
            <p:cNvGrpSpPr/>
            <p:nvPr/>
          </p:nvGrpSpPr>
          <p:grpSpPr>
            <a:xfrm>
              <a:off x="4611543" y="2277145"/>
              <a:ext cx="1610320" cy="148829"/>
              <a:chOff x="3327401" y="2192338"/>
              <a:chExt cx="2147093" cy="198438"/>
            </a:xfrm>
          </p:grpSpPr>
          <p:graphicFrame>
            <p:nvGraphicFramePr>
              <p:cNvPr id="17" name="对象 16">
                <a:extLst>
                  <a:ext uri="{FF2B5EF4-FFF2-40B4-BE49-F238E27FC236}">
                    <a16:creationId xmlns:a16="http://schemas.microsoft.com/office/drawing/2014/main" id="{0E9E60BD-C592-26B3-560F-3D85CC6A1B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639943"/>
                  </p:ext>
                </p:extLst>
              </p:nvPr>
            </p:nvGraphicFramePr>
            <p:xfrm>
              <a:off x="3759200" y="2192338"/>
              <a:ext cx="4397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5" imgW="439200" imgH="199080" progId="Equation.AxMath">
                      <p:embed/>
                    </p:oleObj>
                  </mc:Choice>
                  <mc:Fallback>
                    <p:oleObj name="AxMath" r:id="rId65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6"/>
                          <a:stretch>
                            <a:fillRect/>
                          </a:stretch>
                        </p:blipFill>
                        <p:spPr>
                          <a:xfrm>
                            <a:off x="3759200" y="2192338"/>
                            <a:ext cx="4397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对象 6">
                <a:extLst>
                  <a:ext uri="{FF2B5EF4-FFF2-40B4-BE49-F238E27FC236}">
                    <a16:creationId xmlns:a16="http://schemas.microsoft.com/office/drawing/2014/main" id="{0CF2EA90-3817-6779-9BE7-3BD0D77F60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15416207"/>
                  </p:ext>
                </p:extLst>
              </p:nvPr>
            </p:nvGraphicFramePr>
            <p:xfrm>
              <a:off x="5085557" y="2192338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" imgW="388440" imgH="199080" progId="Equation.AxMath">
                      <p:embed/>
                    </p:oleObj>
                  </mc:Choice>
                  <mc:Fallback>
                    <p:oleObj name="AxMath" r:id="rId8" imgW="388440" imgH="199080" progId="Equation.AxMath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D3285C3E-23D7-9212-6559-75AA6EC51B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085557" y="2192338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对象 11">
                <a:extLst>
                  <a:ext uri="{FF2B5EF4-FFF2-40B4-BE49-F238E27FC236}">
                    <a16:creationId xmlns:a16="http://schemas.microsoft.com/office/drawing/2014/main" id="{72A083C5-333F-4EFF-F9C9-E5381A861C6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62187812"/>
                  </p:ext>
                </p:extLst>
              </p:nvPr>
            </p:nvGraphicFramePr>
            <p:xfrm>
              <a:off x="4654551" y="2192338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7" imgW="388440" imgH="199080" progId="Equation.AxMath">
                      <p:embed/>
                    </p:oleObj>
                  </mc:Choice>
                  <mc:Fallback>
                    <p:oleObj name="AxMath" r:id="rId67" imgW="388440" imgH="199080" progId="Equation.AxMath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84D0FF8D-4A71-7BF0-10C7-DCA1D83D061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68"/>
                          <a:stretch>
                            <a:fillRect/>
                          </a:stretch>
                        </p:blipFill>
                        <p:spPr>
                          <a:xfrm>
                            <a:off x="4654551" y="2192338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8" name="对象 17">
                <a:extLst>
                  <a:ext uri="{FF2B5EF4-FFF2-40B4-BE49-F238E27FC236}">
                    <a16:creationId xmlns:a16="http://schemas.microsoft.com/office/drawing/2014/main" id="{12D2F792-3148-1887-59E4-0F7117CFFE6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34836637"/>
                  </p:ext>
                </p:extLst>
              </p:nvPr>
            </p:nvGraphicFramePr>
            <p:xfrm>
              <a:off x="4193382" y="2192338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9" imgW="439200" imgH="199080" progId="Equation.AxMath">
                      <p:embed/>
                    </p:oleObj>
                  </mc:Choice>
                  <mc:Fallback>
                    <p:oleObj name="AxMath" r:id="rId69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0"/>
                          <a:stretch>
                            <a:fillRect/>
                          </a:stretch>
                        </p:blipFill>
                        <p:spPr>
                          <a:xfrm>
                            <a:off x="4193382" y="2192338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对象 28">
                <a:extLst>
                  <a:ext uri="{FF2B5EF4-FFF2-40B4-BE49-F238E27FC236}">
                    <a16:creationId xmlns:a16="http://schemas.microsoft.com/office/drawing/2014/main" id="{2CA687C9-A385-3CF8-91BF-DEFFEADAADB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05780069"/>
                  </p:ext>
                </p:extLst>
              </p:nvPr>
            </p:nvGraphicFramePr>
            <p:xfrm>
              <a:off x="3327401" y="2192338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1" imgW="439200" imgH="199080" progId="Equation.AxMath">
                      <p:embed/>
                    </p:oleObj>
                  </mc:Choice>
                  <mc:Fallback>
                    <p:oleObj name="AxMath" r:id="rId71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2"/>
                          <a:stretch>
                            <a:fillRect/>
                          </a:stretch>
                        </p:blipFill>
                        <p:spPr>
                          <a:xfrm>
                            <a:off x="3327401" y="2192338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AD4501E-1A39-A05E-0EBE-DBDA3A0F7662}"/>
                </a:ext>
              </a:extLst>
            </p:cNvPr>
            <p:cNvSpPr/>
            <p:nvPr/>
          </p:nvSpPr>
          <p:spPr>
            <a:xfrm>
              <a:off x="4622391" y="3378590"/>
              <a:ext cx="1613648" cy="1386728"/>
            </a:xfrm>
            <a:custGeom>
              <a:avLst/>
              <a:gdLst>
                <a:gd name="connsiteX0" fmla="*/ 1721224 w 2151530"/>
                <a:gd name="connsiteY0" fmla="*/ 0 h 1848970"/>
                <a:gd name="connsiteX1" fmla="*/ 2151530 w 2151530"/>
                <a:gd name="connsiteY1" fmla="*/ 437029 h 1848970"/>
                <a:gd name="connsiteX2" fmla="*/ 6724 w 2151530"/>
                <a:gd name="connsiteY2" fmla="*/ 1848970 h 1848970"/>
                <a:gd name="connsiteX3" fmla="*/ 0 w 2151530"/>
                <a:gd name="connsiteY3" fmla="*/ 349623 h 1848970"/>
                <a:gd name="connsiteX4" fmla="*/ 1721224 w 2151530"/>
                <a:gd name="connsiteY4" fmla="*/ 0 h 1848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1530" h="1848970">
                  <a:moveTo>
                    <a:pt x="1721224" y="0"/>
                  </a:moveTo>
                  <a:lnTo>
                    <a:pt x="2151530" y="437029"/>
                  </a:lnTo>
                  <a:lnTo>
                    <a:pt x="6724" y="1848970"/>
                  </a:lnTo>
                  <a:cubicBezTo>
                    <a:pt x="4483" y="1349188"/>
                    <a:pt x="2241" y="849405"/>
                    <a:pt x="0" y="349623"/>
                  </a:cubicBezTo>
                  <a:lnTo>
                    <a:pt x="1721224" y="0"/>
                  </a:lnTo>
                  <a:close/>
                </a:path>
              </a:pathLst>
            </a:custGeom>
            <a:solidFill>
              <a:srgbClr val="FF686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757CBB-3A27-7467-1BF1-10352BB61882}"/>
                </a:ext>
              </a:extLst>
            </p:cNvPr>
            <p:cNvSpPr/>
            <p:nvPr/>
          </p:nvSpPr>
          <p:spPr>
            <a:xfrm>
              <a:off x="4620936" y="3378200"/>
              <a:ext cx="1620000" cy="162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6BDAFC7C-2E22-64A2-837A-303BDF90659A}"/>
                </a:ext>
              </a:extLst>
            </p:cNvPr>
            <p:cNvCxnSpPr>
              <a:cxnSpLocks/>
            </p:cNvCxnSpPr>
            <p:nvPr/>
          </p:nvCxnSpPr>
          <p:spPr>
            <a:xfrm>
              <a:off x="4617644" y="3630728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009DF232-C81E-6DBE-EAF7-A20474BE809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644" y="410719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A1AF8D5A-DEF0-B950-1180-357DCC81615A}"/>
                </a:ext>
              </a:extLst>
            </p:cNvPr>
            <p:cNvCxnSpPr>
              <a:cxnSpLocks/>
            </p:cNvCxnSpPr>
            <p:nvPr/>
          </p:nvCxnSpPr>
          <p:spPr>
            <a:xfrm>
              <a:off x="4617644" y="4602870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E74FCBD6-2343-3833-C8DE-093378007C21}"/>
                </a:ext>
              </a:extLst>
            </p:cNvPr>
            <p:cNvSpPr/>
            <p:nvPr/>
          </p:nvSpPr>
          <p:spPr>
            <a:xfrm>
              <a:off x="5921503" y="3374995"/>
              <a:ext cx="321882" cy="330089"/>
            </a:xfrm>
            <a:prstGeom prst="rect">
              <a:avLst/>
            </a:prstGeom>
            <a:solidFill>
              <a:srgbClr val="FF6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D25CAB79-8356-5BA2-C4A4-ECBCE2AA0725}"/>
                </a:ext>
              </a:extLst>
            </p:cNvPr>
            <p:cNvCxnSpPr/>
            <p:nvPr/>
          </p:nvCxnSpPr>
          <p:spPr>
            <a:xfrm>
              <a:off x="5597171" y="337820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B4E81A2-14ED-2A6C-96FA-95932D8C5448}"/>
                </a:ext>
              </a:extLst>
            </p:cNvPr>
            <p:cNvCxnSpPr/>
            <p:nvPr/>
          </p:nvCxnSpPr>
          <p:spPr>
            <a:xfrm>
              <a:off x="5275287" y="337820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43282A1-36EE-DF99-54F1-508CB513DCA7}"/>
                </a:ext>
              </a:extLst>
            </p:cNvPr>
            <p:cNvCxnSpPr/>
            <p:nvPr/>
          </p:nvCxnSpPr>
          <p:spPr>
            <a:xfrm>
              <a:off x="5919053" y="337820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32C54E6-F123-8FA4-739F-1D9D7BCF7671}"/>
                </a:ext>
              </a:extLst>
            </p:cNvPr>
            <p:cNvCxnSpPr/>
            <p:nvPr/>
          </p:nvCxnSpPr>
          <p:spPr>
            <a:xfrm>
              <a:off x="4953404" y="3378200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42591971-C29F-DD10-0779-91B23FB0BB0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1258" y="3223354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C5EEC796-A4E5-BDC1-1BCE-A8A54F3729D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1258" y="2901738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A40D7148-C031-3900-7CF0-8DDC38749C9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1258" y="3544969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7B16493B-0A17-01DD-5BD8-44C9EF3179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431258" y="3866585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59" name="对象 58">
              <a:extLst>
                <a:ext uri="{FF2B5EF4-FFF2-40B4-BE49-F238E27FC236}">
                  <a16:creationId xmlns:a16="http://schemas.microsoft.com/office/drawing/2014/main" id="{2AE7EECB-90EC-F827-E2F2-7B8332B736B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0671446"/>
                </p:ext>
              </p:extLst>
            </p:nvPr>
          </p:nvGraphicFramePr>
          <p:xfrm>
            <a:off x="4345111" y="4623762"/>
            <a:ext cx="253604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3" imgW="338040" imgH="263880" progId="Equation.AxMath">
                    <p:embed/>
                  </p:oleObj>
                </mc:Choice>
                <mc:Fallback>
                  <p:oleObj name="AxMath" r:id="rId73" imgW="338040" imgH="263880" progId="Equation.AxMath">
                    <p:embed/>
                    <p:pic>
                      <p:nvPicPr>
                        <p:cNvPr id="683" name="对象 682">
                          <a:extLst>
                            <a:ext uri="{FF2B5EF4-FFF2-40B4-BE49-F238E27FC236}">
                              <a16:creationId xmlns:a16="http://schemas.microsoft.com/office/drawing/2014/main" id="{CC463D7E-8A86-E04D-8710-35EAE95A039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4345111" y="4623762"/>
                          <a:ext cx="253604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F52CB200-641A-1969-0FCD-EB33336FDF7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5689740"/>
                </p:ext>
              </p:extLst>
            </p:nvPr>
          </p:nvGraphicFramePr>
          <p:xfrm>
            <a:off x="4361781" y="4165371"/>
            <a:ext cx="26074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5" imgW="347400" imgH="263880" progId="Equation.AxMath">
                    <p:embed/>
                  </p:oleObj>
                </mc:Choice>
                <mc:Fallback>
                  <p:oleObj name="AxMath" r:id="rId75" imgW="347400" imgH="263880" progId="Equation.AxMath">
                    <p:embed/>
                    <p:pic>
                      <p:nvPicPr>
                        <p:cNvPr id="684" name="对象 683">
                          <a:extLst>
                            <a:ext uri="{FF2B5EF4-FFF2-40B4-BE49-F238E27FC236}">
                              <a16:creationId xmlns:a16="http://schemas.microsoft.com/office/drawing/2014/main" id="{D2ADCD20-AD99-C9F5-5F4F-32ED2E7A64C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361781" y="4165371"/>
                          <a:ext cx="26074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011588F3-E304-21F9-C84E-67C8B52CAE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62164815"/>
                </p:ext>
              </p:extLst>
            </p:nvPr>
          </p:nvGraphicFramePr>
          <p:xfrm>
            <a:off x="4376738" y="3671889"/>
            <a:ext cx="24050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6" imgW="320040" imgH="263880" progId="Equation.AxMath">
                    <p:embed/>
                  </p:oleObj>
                </mc:Choice>
                <mc:Fallback>
                  <p:oleObj name="AxMath" r:id="rId76" imgW="320040" imgH="263880" progId="Equation.AxMath">
                    <p:embed/>
                    <p:pic>
                      <p:nvPicPr>
                        <p:cNvPr id="685" name="对象 684">
                          <a:extLst>
                            <a:ext uri="{FF2B5EF4-FFF2-40B4-BE49-F238E27FC236}">
                              <a16:creationId xmlns:a16="http://schemas.microsoft.com/office/drawing/2014/main" id="{D1AE2311-A49B-A78D-D6CB-6833241050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376738" y="3671889"/>
                          <a:ext cx="24050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6" name="对象 575">
              <a:extLst>
                <a:ext uri="{FF2B5EF4-FFF2-40B4-BE49-F238E27FC236}">
                  <a16:creationId xmlns:a16="http://schemas.microsoft.com/office/drawing/2014/main" id="{E31A8520-28EA-BCA6-BF8C-167CD94B56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7458840"/>
                </p:ext>
              </p:extLst>
            </p:nvPr>
          </p:nvGraphicFramePr>
          <p:xfrm>
            <a:off x="3939159" y="4941169"/>
            <a:ext cx="228599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77" imgW="304560" imgH="262800" progId="Equation.AxMath">
                    <p:embed/>
                  </p:oleObj>
                </mc:Choice>
                <mc:Fallback>
                  <p:oleObj name="AxMath" r:id="rId77" imgW="304560" imgH="262800" progId="Equation.AxMath">
                    <p:embed/>
                    <p:pic>
                      <p:nvPicPr>
                        <p:cNvPr id="874" name="对象 873">
                          <a:extLst>
                            <a:ext uri="{FF2B5EF4-FFF2-40B4-BE49-F238E27FC236}">
                              <a16:creationId xmlns:a16="http://schemas.microsoft.com/office/drawing/2014/main" id="{A19ADB7E-8F35-9D8A-AEC9-49F8311F536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939159" y="4941169"/>
                          <a:ext cx="228599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7" name="组合 576">
              <a:extLst>
                <a:ext uri="{FF2B5EF4-FFF2-40B4-BE49-F238E27FC236}">
                  <a16:creationId xmlns:a16="http://schemas.microsoft.com/office/drawing/2014/main" id="{AD579137-C173-AAA5-3774-CA87AC6E7023}"/>
                </a:ext>
              </a:extLst>
            </p:cNvPr>
            <p:cNvGrpSpPr/>
            <p:nvPr/>
          </p:nvGrpSpPr>
          <p:grpSpPr>
            <a:xfrm>
              <a:off x="4623719" y="3798658"/>
              <a:ext cx="1610320" cy="148829"/>
              <a:chOff x="3327401" y="1765300"/>
              <a:chExt cx="2147093" cy="198438"/>
            </a:xfrm>
          </p:grpSpPr>
          <p:graphicFrame>
            <p:nvGraphicFramePr>
              <p:cNvPr id="616" name="对象 615">
                <a:extLst>
                  <a:ext uri="{FF2B5EF4-FFF2-40B4-BE49-F238E27FC236}">
                    <a16:creationId xmlns:a16="http://schemas.microsoft.com/office/drawing/2014/main" id="{91361CBB-3B6A-B145-9D09-A153B428E1A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84638044"/>
                  </p:ext>
                </p:extLst>
              </p:nvPr>
            </p:nvGraphicFramePr>
            <p:xfrm>
              <a:off x="5085557" y="17653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8" imgW="388440" imgH="199080" progId="Equation.AxMath">
                      <p:embed/>
                    </p:oleObj>
                  </mc:Choice>
                  <mc:Fallback>
                    <p:oleObj name="AxMath" r:id="rId78" imgW="388440" imgH="199080" progId="Equation.AxMath">
                      <p:embed/>
                      <p:pic>
                        <p:nvPicPr>
                          <p:cNvPr id="6" name="对象 5">
                            <a:extLst>
                              <a:ext uri="{FF2B5EF4-FFF2-40B4-BE49-F238E27FC236}">
                                <a16:creationId xmlns:a16="http://schemas.microsoft.com/office/drawing/2014/main" id="{D3285C3E-23D7-9212-6559-75AA6EC51B3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5085557" y="17653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8" name="对象 617">
                <a:extLst>
                  <a:ext uri="{FF2B5EF4-FFF2-40B4-BE49-F238E27FC236}">
                    <a16:creationId xmlns:a16="http://schemas.microsoft.com/office/drawing/2014/main" id="{AA2321E9-7056-F1F4-908C-6633344792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47399292"/>
                  </p:ext>
                </p:extLst>
              </p:nvPr>
            </p:nvGraphicFramePr>
            <p:xfrm>
              <a:off x="4654551" y="17653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0" imgW="388440" imgH="199080" progId="Equation.AxMath">
                      <p:embed/>
                    </p:oleObj>
                  </mc:Choice>
                  <mc:Fallback>
                    <p:oleObj name="AxMath" r:id="rId80" imgW="388440" imgH="199080" progId="Equation.AxMath">
                      <p:embed/>
                      <p:pic>
                        <p:nvPicPr>
                          <p:cNvPr id="11" name="对象 10">
                            <a:extLst>
                              <a:ext uri="{FF2B5EF4-FFF2-40B4-BE49-F238E27FC236}">
                                <a16:creationId xmlns:a16="http://schemas.microsoft.com/office/drawing/2014/main" id="{84D0FF8D-4A71-7BF0-10C7-DCA1D83D061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4654551" y="17653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22" name="对象 621">
                <a:extLst>
                  <a:ext uri="{FF2B5EF4-FFF2-40B4-BE49-F238E27FC236}">
                    <a16:creationId xmlns:a16="http://schemas.microsoft.com/office/drawing/2014/main" id="{4B36F34C-4D2D-C79C-1105-D81CD9C76D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46660875"/>
                  </p:ext>
                </p:extLst>
              </p:nvPr>
            </p:nvGraphicFramePr>
            <p:xfrm>
              <a:off x="4193382" y="1765300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2" imgW="439200" imgH="199080" progId="Equation.AxMath">
                      <p:embed/>
                    </p:oleObj>
                  </mc:Choice>
                  <mc:Fallback>
                    <p:oleObj name="AxMath" r:id="rId82" imgW="439200" imgH="199080" progId="Equation.AxMath">
                      <p:embed/>
                      <p:pic>
                        <p:nvPicPr>
                          <p:cNvPr id="16" name="对象 15">
                            <a:extLst>
                              <a:ext uri="{FF2B5EF4-FFF2-40B4-BE49-F238E27FC236}">
                                <a16:creationId xmlns:a16="http://schemas.microsoft.com/office/drawing/2014/main" id="{10483198-33E1-61FA-756D-8DD353658F7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3"/>
                          <a:stretch>
                            <a:fillRect/>
                          </a:stretch>
                        </p:blipFill>
                        <p:spPr>
                          <a:xfrm>
                            <a:off x="4193382" y="1765300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2" name="对象 661">
                <a:extLst>
                  <a:ext uri="{FF2B5EF4-FFF2-40B4-BE49-F238E27FC236}">
                    <a16:creationId xmlns:a16="http://schemas.microsoft.com/office/drawing/2014/main" id="{F4AF6BE8-2491-6350-49B3-38F763057F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3623725"/>
                  </p:ext>
                </p:extLst>
              </p:nvPr>
            </p:nvGraphicFramePr>
            <p:xfrm>
              <a:off x="3759201" y="17653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4" imgW="439200" imgH="199080" progId="Equation.AxMath">
                      <p:embed/>
                    </p:oleObj>
                  </mc:Choice>
                  <mc:Fallback>
                    <p:oleObj name="AxMath" r:id="rId84" imgW="439200" imgH="19908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930DDC5A-3D77-039E-859C-8E1D6E25314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5"/>
                          <a:stretch>
                            <a:fillRect/>
                          </a:stretch>
                        </p:blipFill>
                        <p:spPr>
                          <a:xfrm>
                            <a:off x="3759201" y="17653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63" name="对象 662">
                <a:extLst>
                  <a:ext uri="{FF2B5EF4-FFF2-40B4-BE49-F238E27FC236}">
                    <a16:creationId xmlns:a16="http://schemas.microsoft.com/office/drawing/2014/main" id="{1584FFED-9B15-3691-DBF1-C95271E126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311414"/>
                  </p:ext>
                </p:extLst>
              </p:nvPr>
            </p:nvGraphicFramePr>
            <p:xfrm>
              <a:off x="3327401" y="17653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6" imgW="439200" imgH="199080" progId="Equation.AxMath">
                      <p:embed/>
                    </p:oleObj>
                  </mc:Choice>
                  <mc:Fallback>
                    <p:oleObj name="AxMath" r:id="rId86" imgW="439200" imgH="199080" progId="Equation.AxMath">
                      <p:embed/>
                      <p:pic>
                        <p:nvPicPr>
                          <p:cNvPr id="23" name="对象 22">
                            <a:extLst>
                              <a:ext uri="{FF2B5EF4-FFF2-40B4-BE49-F238E27FC236}">
                                <a16:creationId xmlns:a16="http://schemas.microsoft.com/office/drawing/2014/main" id="{3D07BD70-182D-094E-8EED-82B28D5B7F9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7"/>
                          <a:stretch>
                            <a:fillRect/>
                          </a:stretch>
                        </p:blipFill>
                        <p:spPr>
                          <a:xfrm>
                            <a:off x="3327401" y="17653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0CFC0939-71B8-4128-1CC2-03DC99A20AF7}"/>
                </a:ext>
              </a:extLst>
            </p:cNvPr>
            <p:cNvGrpSpPr/>
            <p:nvPr/>
          </p:nvGrpSpPr>
          <p:grpSpPr>
            <a:xfrm>
              <a:off x="4623719" y="3480761"/>
              <a:ext cx="1610320" cy="148829"/>
              <a:chOff x="3327401" y="1333500"/>
              <a:chExt cx="2147093" cy="198438"/>
            </a:xfrm>
          </p:grpSpPr>
          <p:graphicFrame>
            <p:nvGraphicFramePr>
              <p:cNvPr id="603" name="对象 602">
                <a:extLst>
                  <a:ext uri="{FF2B5EF4-FFF2-40B4-BE49-F238E27FC236}">
                    <a16:creationId xmlns:a16="http://schemas.microsoft.com/office/drawing/2014/main" id="{7E879736-F9F8-7C00-A29B-7D3B38557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1627777"/>
                  </p:ext>
                </p:extLst>
              </p:nvPr>
            </p:nvGraphicFramePr>
            <p:xfrm>
              <a:off x="5085556" y="133350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88" imgW="388440" imgH="199080" progId="Equation.AxMath">
                      <p:embed/>
                    </p:oleObj>
                  </mc:Choice>
                  <mc:Fallback>
                    <p:oleObj name="AxMath" r:id="rId88" imgW="388440" imgH="199080" progId="Equation.AxMath">
                      <p:embed/>
                      <p:pic>
                        <p:nvPicPr>
                          <p:cNvPr id="2" name="对象 1">
                            <a:extLst>
                              <a:ext uri="{FF2B5EF4-FFF2-40B4-BE49-F238E27FC236}">
                                <a16:creationId xmlns:a16="http://schemas.microsoft.com/office/drawing/2014/main" id="{10B740F3-F18D-DEC5-AC52-DAFECD73684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9"/>
                          <a:stretch>
                            <a:fillRect/>
                          </a:stretch>
                        </p:blipFill>
                        <p:spPr>
                          <a:xfrm>
                            <a:off x="5085556" y="133350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6" name="对象 605">
                <a:extLst>
                  <a:ext uri="{FF2B5EF4-FFF2-40B4-BE49-F238E27FC236}">
                    <a16:creationId xmlns:a16="http://schemas.microsoft.com/office/drawing/2014/main" id="{9E50CCF9-DDF9-9B82-5A60-BE49B28884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02358772"/>
                  </p:ext>
                </p:extLst>
              </p:nvPr>
            </p:nvGraphicFramePr>
            <p:xfrm>
              <a:off x="4654551" y="1333500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0" imgW="388440" imgH="199080" progId="Equation.AxMath">
                      <p:embed/>
                    </p:oleObj>
                  </mc:Choice>
                  <mc:Fallback>
                    <p:oleObj name="AxMath" r:id="rId90" imgW="388440" imgH="199080" progId="Equation.AxMath">
                      <p:embed/>
                      <p:pic>
                        <p:nvPicPr>
                          <p:cNvPr id="10" name="对象 9">
                            <a:extLst>
                              <a:ext uri="{FF2B5EF4-FFF2-40B4-BE49-F238E27FC236}">
                                <a16:creationId xmlns:a16="http://schemas.microsoft.com/office/drawing/2014/main" id="{38C5FB5F-0102-150A-5D76-8A5B1BD1478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1"/>
                          <a:stretch>
                            <a:fillRect/>
                          </a:stretch>
                        </p:blipFill>
                        <p:spPr>
                          <a:xfrm>
                            <a:off x="4654551" y="1333500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7" name="对象 606">
                <a:extLst>
                  <a:ext uri="{FF2B5EF4-FFF2-40B4-BE49-F238E27FC236}">
                    <a16:creationId xmlns:a16="http://schemas.microsoft.com/office/drawing/2014/main" id="{4E01B958-6B3B-3D49-D457-4E293CA6D5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2092722"/>
                  </p:ext>
                </p:extLst>
              </p:nvPr>
            </p:nvGraphicFramePr>
            <p:xfrm>
              <a:off x="4197350" y="1333500"/>
              <a:ext cx="43338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2" imgW="434160" imgH="199080" progId="Equation.AxMath">
                      <p:embed/>
                    </p:oleObj>
                  </mc:Choice>
                  <mc:Fallback>
                    <p:oleObj name="AxMath" r:id="rId92" imgW="434160" imgH="199080" progId="Equation.AxMath">
                      <p:embed/>
                      <p:pic>
                        <p:nvPicPr>
                          <p:cNvPr id="15" name="对象 14">
                            <a:extLst>
                              <a:ext uri="{FF2B5EF4-FFF2-40B4-BE49-F238E27FC236}">
                                <a16:creationId xmlns:a16="http://schemas.microsoft.com/office/drawing/2014/main" id="{85578DC3-621D-E48E-19DE-F81067B92B4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3"/>
                          <a:stretch>
                            <a:fillRect/>
                          </a:stretch>
                        </p:blipFill>
                        <p:spPr>
                          <a:xfrm>
                            <a:off x="4197350" y="1333500"/>
                            <a:ext cx="43338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3" name="对象 612">
                <a:extLst>
                  <a:ext uri="{FF2B5EF4-FFF2-40B4-BE49-F238E27FC236}">
                    <a16:creationId xmlns:a16="http://schemas.microsoft.com/office/drawing/2014/main" id="{9FBF89BB-0E87-10FA-E3B3-8CE879E195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0665923"/>
                  </p:ext>
                </p:extLst>
              </p:nvPr>
            </p:nvGraphicFramePr>
            <p:xfrm>
              <a:off x="3759201" y="1333500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4" imgW="439200" imgH="199080" progId="Equation.AxMath">
                      <p:embed/>
                    </p:oleObj>
                  </mc:Choice>
                  <mc:Fallback>
                    <p:oleObj name="AxMath" r:id="rId94" imgW="439200" imgH="199080" progId="Equation.AxMath">
                      <p:embed/>
                      <p:pic>
                        <p:nvPicPr>
                          <p:cNvPr id="21" name="对象 20">
                            <a:extLst>
                              <a:ext uri="{FF2B5EF4-FFF2-40B4-BE49-F238E27FC236}">
                                <a16:creationId xmlns:a16="http://schemas.microsoft.com/office/drawing/2014/main" id="{AB0BC654-5A01-4F08-2D3E-811D1BDB251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5"/>
                          <a:stretch>
                            <a:fillRect/>
                          </a:stretch>
                        </p:blipFill>
                        <p:spPr>
                          <a:xfrm>
                            <a:off x="3759201" y="1333500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14" name="对象 613">
                <a:extLst>
                  <a:ext uri="{FF2B5EF4-FFF2-40B4-BE49-F238E27FC236}">
                    <a16:creationId xmlns:a16="http://schemas.microsoft.com/office/drawing/2014/main" id="{8CFD49F1-FA27-C3F8-2BB7-87D02D26E7B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24528675"/>
                  </p:ext>
                </p:extLst>
              </p:nvPr>
            </p:nvGraphicFramePr>
            <p:xfrm>
              <a:off x="3327401" y="13335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6" imgW="439200" imgH="199080" progId="Equation.AxMath">
                      <p:embed/>
                    </p:oleObj>
                  </mc:Choice>
                  <mc:Fallback>
                    <p:oleObj name="AxMath" r:id="rId96" imgW="439200" imgH="199080" progId="Equation.AxMath">
                      <p:embed/>
                      <p:pic>
                        <p:nvPicPr>
                          <p:cNvPr id="24" name="对象 23">
                            <a:extLst>
                              <a:ext uri="{FF2B5EF4-FFF2-40B4-BE49-F238E27FC236}">
                                <a16:creationId xmlns:a16="http://schemas.microsoft.com/office/drawing/2014/main" id="{6E9C0D1A-EA6F-7263-1327-99684E440A7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7"/>
                          <a:stretch>
                            <a:fillRect/>
                          </a:stretch>
                        </p:blipFill>
                        <p:spPr>
                          <a:xfrm>
                            <a:off x="3327401" y="13335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4B4C92E7-CBB3-E968-BA76-010FCF20657B}"/>
                </a:ext>
              </a:extLst>
            </p:cNvPr>
            <p:cNvGrpSpPr/>
            <p:nvPr/>
          </p:nvGrpSpPr>
          <p:grpSpPr>
            <a:xfrm>
              <a:off x="4623719" y="4752349"/>
              <a:ext cx="1610320" cy="148829"/>
              <a:chOff x="3327401" y="3028950"/>
              <a:chExt cx="2147093" cy="198438"/>
            </a:xfrm>
          </p:grpSpPr>
          <p:graphicFrame>
            <p:nvGraphicFramePr>
              <p:cNvPr id="598" name="对象 597">
                <a:extLst>
                  <a:ext uri="{FF2B5EF4-FFF2-40B4-BE49-F238E27FC236}">
                    <a16:creationId xmlns:a16="http://schemas.microsoft.com/office/drawing/2014/main" id="{83DD967E-83BA-AF4D-93E9-9616C52F31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0851427"/>
                  </p:ext>
                </p:extLst>
              </p:nvPr>
            </p:nvGraphicFramePr>
            <p:xfrm>
              <a:off x="5085556" y="302895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8" imgW="388440" imgH="199080" progId="Equation.AxMath">
                      <p:embed/>
                    </p:oleObj>
                  </mc:Choice>
                  <mc:Fallback>
                    <p:oleObj name="AxMath" r:id="rId98" imgW="388440" imgH="199080" progId="Equation.AxMath">
                      <p:embed/>
                      <p:pic>
                        <p:nvPicPr>
                          <p:cNvPr id="9" name="对象 8">
                            <a:extLst>
                              <a:ext uri="{FF2B5EF4-FFF2-40B4-BE49-F238E27FC236}">
                                <a16:creationId xmlns:a16="http://schemas.microsoft.com/office/drawing/2014/main" id="{45443098-2FA5-7054-1543-29C2E5E84ED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9"/>
                          <a:stretch>
                            <a:fillRect/>
                          </a:stretch>
                        </p:blipFill>
                        <p:spPr>
                          <a:xfrm>
                            <a:off x="5085556" y="302895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9" name="对象 598">
                <a:extLst>
                  <a:ext uri="{FF2B5EF4-FFF2-40B4-BE49-F238E27FC236}">
                    <a16:creationId xmlns:a16="http://schemas.microsoft.com/office/drawing/2014/main" id="{9E51F259-3A16-5766-9569-316004CFB52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08774970"/>
                  </p:ext>
                </p:extLst>
              </p:nvPr>
            </p:nvGraphicFramePr>
            <p:xfrm>
              <a:off x="4629150" y="3028950"/>
              <a:ext cx="4397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0" imgW="439200" imgH="199080" progId="Equation.AxMath">
                      <p:embed/>
                    </p:oleObj>
                  </mc:Choice>
                  <mc:Fallback>
                    <p:oleObj name="AxMath" r:id="rId100" imgW="439200" imgH="199080" progId="Equation.AxMath">
                      <p:embed/>
                      <p:pic>
                        <p:nvPicPr>
                          <p:cNvPr id="14" name="对象 13">
                            <a:extLst>
                              <a:ext uri="{FF2B5EF4-FFF2-40B4-BE49-F238E27FC236}">
                                <a16:creationId xmlns:a16="http://schemas.microsoft.com/office/drawing/2014/main" id="{F080ABDA-D4A1-252E-34A3-3D04DDE4DD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1"/>
                          <a:stretch>
                            <a:fillRect/>
                          </a:stretch>
                        </p:blipFill>
                        <p:spPr>
                          <a:xfrm>
                            <a:off x="4629150" y="3028950"/>
                            <a:ext cx="4397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0" name="对象 599">
                <a:extLst>
                  <a:ext uri="{FF2B5EF4-FFF2-40B4-BE49-F238E27FC236}">
                    <a16:creationId xmlns:a16="http://schemas.microsoft.com/office/drawing/2014/main" id="{317E8F71-860F-833F-7EF8-FD62C830123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0862425"/>
                  </p:ext>
                </p:extLst>
              </p:nvPr>
            </p:nvGraphicFramePr>
            <p:xfrm>
              <a:off x="4193382" y="3028950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2" imgW="439200" imgH="199080" progId="Equation.AxMath">
                      <p:embed/>
                    </p:oleObj>
                  </mc:Choice>
                  <mc:Fallback>
                    <p:oleObj name="AxMath" r:id="rId102" imgW="439200" imgH="199080" progId="Equation.AxMath">
                      <p:embed/>
                      <p:pic>
                        <p:nvPicPr>
                          <p:cNvPr id="22" name="对象 21">
                            <a:extLst>
                              <a:ext uri="{FF2B5EF4-FFF2-40B4-BE49-F238E27FC236}">
                                <a16:creationId xmlns:a16="http://schemas.microsoft.com/office/drawing/2014/main" id="{833AEA79-1BB3-3E32-1B86-2603254B4B8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3"/>
                          <a:stretch>
                            <a:fillRect/>
                          </a:stretch>
                        </p:blipFill>
                        <p:spPr>
                          <a:xfrm>
                            <a:off x="4193382" y="3028950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1" name="对象 600">
                <a:extLst>
                  <a:ext uri="{FF2B5EF4-FFF2-40B4-BE49-F238E27FC236}">
                    <a16:creationId xmlns:a16="http://schemas.microsoft.com/office/drawing/2014/main" id="{67E0D03F-A27E-F60E-3BDD-7C157FC5F50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36511215"/>
                  </p:ext>
                </p:extLst>
              </p:nvPr>
            </p:nvGraphicFramePr>
            <p:xfrm>
              <a:off x="3759201" y="302895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4" imgW="439200" imgH="199080" progId="Equation.AxMath">
                      <p:embed/>
                    </p:oleObj>
                  </mc:Choice>
                  <mc:Fallback>
                    <p:oleObj name="AxMath" r:id="rId104" imgW="439200" imgH="199080" progId="Equation.AxMath">
                      <p:embed/>
                      <p:pic>
                        <p:nvPicPr>
                          <p:cNvPr id="25" name="对象 24">
                            <a:extLst>
                              <a:ext uri="{FF2B5EF4-FFF2-40B4-BE49-F238E27FC236}">
                                <a16:creationId xmlns:a16="http://schemas.microsoft.com/office/drawing/2014/main" id="{C786DCAE-6EDF-38CC-98A1-E7C3203748A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5"/>
                          <a:stretch>
                            <a:fillRect/>
                          </a:stretch>
                        </p:blipFill>
                        <p:spPr>
                          <a:xfrm>
                            <a:off x="3759201" y="302895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02" name="对象 601">
                <a:extLst>
                  <a:ext uri="{FF2B5EF4-FFF2-40B4-BE49-F238E27FC236}">
                    <a16:creationId xmlns:a16="http://schemas.microsoft.com/office/drawing/2014/main" id="{C7B502B7-F59A-5D72-B14C-38D6D43B5D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48020397"/>
                  </p:ext>
                </p:extLst>
              </p:nvPr>
            </p:nvGraphicFramePr>
            <p:xfrm>
              <a:off x="3327401" y="302895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6" imgW="439200" imgH="199080" progId="Equation.AxMath">
                      <p:embed/>
                    </p:oleObj>
                  </mc:Choice>
                  <mc:Fallback>
                    <p:oleObj name="AxMath" r:id="rId106" imgW="439200" imgH="199080" progId="Equation.AxMath">
                      <p:embed/>
                      <p:pic>
                        <p:nvPicPr>
                          <p:cNvPr id="27" name="对象 26">
                            <a:extLst>
                              <a:ext uri="{FF2B5EF4-FFF2-40B4-BE49-F238E27FC236}">
                                <a16:creationId xmlns:a16="http://schemas.microsoft.com/office/drawing/2014/main" id="{2B983804-5D6C-C559-058B-93142C6D3B7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7"/>
                          <a:stretch>
                            <a:fillRect/>
                          </a:stretch>
                        </p:blipFill>
                        <p:spPr>
                          <a:xfrm>
                            <a:off x="3327401" y="302895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0" name="组合 579">
              <a:extLst>
                <a:ext uri="{FF2B5EF4-FFF2-40B4-BE49-F238E27FC236}">
                  <a16:creationId xmlns:a16="http://schemas.microsoft.com/office/drawing/2014/main" id="{0BF441A2-4D46-0214-9A66-397317292B83}"/>
                </a:ext>
              </a:extLst>
            </p:cNvPr>
            <p:cNvGrpSpPr/>
            <p:nvPr/>
          </p:nvGrpSpPr>
          <p:grpSpPr>
            <a:xfrm>
              <a:off x="4623719" y="4434450"/>
              <a:ext cx="1610320" cy="148829"/>
              <a:chOff x="3327401" y="2616200"/>
              <a:chExt cx="2147093" cy="198438"/>
            </a:xfrm>
          </p:grpSpPr>
          <p:graphicFrame>
            <p:nvGraphicFramePr>
              <p:cNvPr id="589" name="对象 588">
                <a:extLst>
                  <a:ext uri="{FF2B5EF4-FFF2-40B4-BE49-F238E27FC236}">
                    <a16:creationId xmlns:a16="http://schemas.microsoft.com/office/drawing/2014/main" id="{0ACBA606-1720-12F0-335B-E608F8EAEA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92042617"/>
                  </p:ext>
                </p:extLst>
              </p:nvPr>
            </p:nvGraphicFramePr>
            <p:xfrm>
              <a:off x="5085557" y="2616200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08" imgW="388440" imgH="199080" progId="Equation.AxMath">
                      <p:embed/>
                    </p:oleObj>
                  </mc:Choice>
                  <mc:Fallback>
                    <p:oleObj name="AxMath" r:id="rId108" imgW="388440" imgH="199080" progId="Equation.AxMath">
                      <p:embed/>
                      <p:pic>
                        <p:nvPicPr>
                          <p:cNvPr id="8" name="对象 7">
                            <a:extLst>
                              <a:ext uri="{FF2B5EF4-FFF2-40B4-BE49-F238E27FC236}">
                                <a16:creationId xmlns:a16="http://schemas.microsoft.com/office/drawing/2014/main" id="{C56A0E96-0C20-D265-32D8-FD807EE5B37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9"/>
                          <a:stretch>
                            <a:fillRect/>
                          </a:stretch>
                        </p:blipFill>
                        <p:spPr>
                          <a:xfrm>
                            <a:off x="5085557" y="2616200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4" name="对象 593">
                <a:extLst>
                  <a:ext uri="{FF2B5EF4-FFF2-40B4-BE49-F238E27FC236}">
                    <a16:creationId xmlns:a16="http://schemas.microsoft.com/office/drawing/2014/main" id="{F58F4EC5-561E-792A-A225-CA0F755EB19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55176635"/>
                  </p:ext>
                </p:extLst>
              </p:nvPr>
            </p:nvGraphicFramePr>
            <p:xfrm>
              <a:off x="4654550" y="2616200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0" imgW="388440" imgH="199080" progId="Equation.AxMath">
                      <p:embed/>
                    </p:oleObj>
                  </mc:Choice>
                  <mc:Fallback>
                    <p:oleObj name="AxMath" r:id="rId110" imgW="388440" imgH="199080" progId="Equation.AxMath">
                      <p:embed/>
                      <p:pic>
                        <p:nvPicPr>
                          <p:cNvPr id="13" name="对象 12">
                            <a:extLst>
                              <a:ext uri="{FF2B5EF4-FFF2-40B4-BE49-F238E27FC236}">
                                <a16:creationId xmlns:a16="http://schemas.microsoft.com/office/drawing/2014/main" id="{AE7D0036-DFC3-C21E-ED6D-9A6116D6209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1"/>
                          <a:stretch>
                            <a:fillRect/>
                          </a:stretch>
                        </p:blipFill>
                        <p:spPr>
                          <a:xfrm>
                            <a:off x="4654550" y="2616200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5" name="对象 594">
                <a:extLst>
                  <a:ext uri="{FF2B5EF4-FFF2-40B4-BE49-F238E27FC236}">
                    <a16:creationId xmlns:a16="http://schemas.microsoft.com/office/drawing/2014/main" id="{734E4F47-15E4-64EE-0CB3-EFADA94D1A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0235949"/>
                  </p:ext>
                </p:extLst>
              </p:nvPr>
            </p:nvGraphicFramePr>
            <p:xfrm>
              <a:off x="4193381" y="2616200"/>
              <a:ext cx="439738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2" imgW="439200" imgH="199080" progId="Equation.AxMath">
                      <p:embed/>
                    </p:oleObj>
                  </mc:Choice>
                  <mc:Fallback>
                    <p:oleObj name="AxMath" r:id="rId112" imgW="439200" imgH="199080" progId="Equation.AxMath">
                      <p:embed/>
                      <p:pic>
                        <p:nvPicPr>
                          <p:cNvPr id="19" name="对象 18">
                            <a:extLst>
                              <a:ext uri="{FF2B5EF4-FFF2-40B4-BE49-F238E27FC236}">
                                <a16:creationId xmlns:a16="http://schemas.microsoft.com/office/drawing/2014/main" id="{DC31CADE-51FB-1F04-CA56-80EAE219949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3"/>
                          <a:stretch>
                            <a:fillRect/>
                          </a:stretch>
                        </p:blipFill>
                        <p:spPr>
                          <a:xfrm>
                            <a:off x="4193381" y="2616200"/>
                            <a:ext cx="439738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6" name="对象 595">
                <a:extLst>
                  <a:ext uri="{FF2B5EF4-FFF2-40B4-BE49-F238E27FC236}">
                    <a16:creationId xmlns:a16="http://schemas.microsoft.com/office/drawing/2014/main" id="{841397FF-4454-F298-85EB-62678AA8271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34884518"/>
                  </p:ext>
                </p:extLst>
              </p:nvPr>
            </p:nvGraphicFramePr>
            <p:xfrm>
              <a:off x="3759201" y="26162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4" imgW="439200" imgH="199080" progId="Equation.AxMath">
                      <p:embed/>
                    </p:oleObj>
                  </mc:Choice>
                  <mc:Fallback>
                    <p:oleObj name="AxMath" r:id="rId114" imgW="439200" imgH="199080" progId="Equation.AxMath">
                      <p:embed/>
                      <p:pic>
                        <p:nvPicPr>
                          <p:cNvPr id="26" name="对象 25">
                            <a:extLst>
                              <a:ext uri="{FF2B5EF4-FFF2-40B4-BE49-F238E27FC236}">
                                <a16:creationId xmlns:a16="http://schemas.microsoft.com/office/drawing/2014/main" id="{92B0DE49-3E60-71AE-DF48-B9518D2B834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5"/>
                          <a:stretch>
                            <a:fillRect/>
                          </a:stretch>
                        </p:blipFill>
                        <p:spPr>
                          <a:xfrm>
                            <a:off x="3759201" y="26162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97" name="对象 596">
                <a:extLst>
                  <a:ext uri="{FF2B5EF4-FFF2-40B4-BE49-F238E27FC236}">
                    <a16:creationId xmlns:a16="http://schemas.microsoft.com/office/drawing/2014/main" id="{0B913CE6-A5AC-DA41-2812-BCD46D72FA4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81473151"/>
                  </p:ext>
                </p:extLst>
              </p:nvPr>
            </p:nvGraphicFramePr>
            <p:xfrm>
              <a:off x="3327401" y="2616200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6" imgW="439200" imgH="199080" progId="Equation.AxMath">
                      <p:embed/>
                    </p:oleObj>
                  </mc:Choice>
                  <mc:Fallback>
                    <p:oleObj name="AxMath" r:id="rId116" imgW="439200" imgH="199080" progId="Equation.AxMath">
                      <p:embed/>
                      <p:pic>
                        <p:nvPicPr>
                          <p:cNvPr id="28" name="对象 27">
                            <a:extLst>
                              <a:ext uri="{FF2B5EF4-FFF2-40B4-BE49-F238E27FC236}">
                                <a16:creationId xmlns:a16="http://schemas.microsoft.com/office/drawing/2014/main" id="{7678B481-8709-C74F-77EE-3524288C17A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7"/>
                          <a:stretch>
                            <a:fillRect/>
                          </a:stretch>
                        </p:blipFill>
                        <p:spPr>
                          <a:xfrm>
                            <a:off x="3327401" y="2616200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81" name="组合 580">
              <a:extLst>
                <a:ext uri="{FF2B5EF4-FFF2-40B4-BE49-F238E27FC236}">
                  <a16:creationId xmlns:a16="http://schemas.microsoft.com/office/drawing/2014/main" id="{50DE0E61-B33A-DA04-8C5E-6078D2FBED94}"/>
                </a:ext>
              </a:extLst>
            </p:cNvPr>
            <p:cNvGrpSpPr/>
            <p:nvPr/>
          </p:nvGrpSpPr>
          <p:grpSpPr>
            <a:xfrm>
              <a:off x="4623720" y="4116550"/>
              <a:ext cx="1610321" cy="148831"/>
              <a:chOff x="3327401" y="2192338"/>
              <a:chExt cx="2147094" cy="198441"/>
            </a:xfrm>
          </p:grpSpPr>
          <p:graphicFrame>
            <p:nvGraphicFramePr>
              <p:cNvPr id="583" name="对象 582">
                <a:extLst>
                  <a:ext uri="{FF2B5EF4-FFF2-40B4-BE49-F238E27FC236}">
                    <a16:creationId xmlns:a16="http://schemas.microsoft.com/office/drawing/2014/main" id="{9C99FF97-83A1-F028-3AB7-A020185DA3B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51603983"/>
                  </p:ext>
                </p:extLst>
              </p:nvPr>
            </p:nvGraphicFramePr>
            <p:xfrm>
              <a:off x="5085558" y="2192341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18" imgW="388440" imgH="199080" progId="Equation.AxMath">
                      <p:embed/>
                    </p:oleObj>
                  </mc:Choice>
                  <mc:Fallback>
                    <p:oleObj name="AxMath" r:id="rId118" imgW="388440" imgH="199080" progId="Equation.AxMath">
                      <p:embed/>
                      <p:pic>
                        <p:nvPicPr>
                          <p:cNvPr id="7" name="对象 6">
                            <a:extLst>
                              <a:ext uri="{FF2B5EF4-FFF2-40B4-BE49-F238E27FC236}">
                                <a16:creationId xmlns:a16="http://schemas.microsoft.com/office/drawing/2014/main" id="{0CF2EA90-3817-6779-9BE7-3BD0D77F603C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9"/>
                          <a:stretch>
                            <a:fillRect/>
                          </a:stretch>
                        </p:blipFill>
                        <p:spPr>
                          <a:xfrm>
                            <a:off x="5085558" y="2192341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4" name="对象 583">
                <a:extLst>
                  <a:ext uri="{FF2B5EF4-FFF2-40B4-BE49-F238E27FC236}">
                    <a16:creationId xmlns:a16="http://schemas.microsoft.com/office/drawing/2014/main" id="{35898014-6C09-B9C7-C119-3D21F7BCF12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23756146"/>
                  </p:ext>
                </p:extLst>
              </p:nvPr>
            </p:nvGraphicFramePr>
            <p:xfrm>
              <a:off x="4654551" y="2192338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0" imgW="388440" imgH="199080" progId="Equation.AxMath">
                      <p:embed/>
                    </p:oleObj>
                  </mc:Choice>
                  <mc:Fallback>
                    <p:oleObj name="AxMath" r:id="rId120" imgW="388440" imgH="199080" progId="Equation.AxMath">
                      <p:embed/>
                      <p:pic>
                        <p:nvPicPr>
                          <p:cNvPr id="12" name="对象 11">
                            <a:extLst>
                              <a:ext uri="{FF2B5EF4-FFF2-40B4-BE49-F238E27FC236}">
                                <a16:creationId xmlns:a16="http://schemas.microsoft.com/office/drawing/2014/main" id="{72A083C5-333F-4EFF-F9C9-E5381A861C6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1"/>
                          <a:stretch>
                            <a:fillRect/>
                          </a:stretch>
                        </p:blipFill>
                        <p:spPr>
                          <a:xfrm>
                            <a:off x="4654551" y="2192338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5" name="对象 584">
                <a:extLst>
                  <a:ext uri="{FF2B5EF4-FFF2-40B4-BE49-F238E27FC236}">
                    <a16:creationId xmlns:a16="http://schemas.microsoft.com/office/drawing/2014/main" id="{5FD4FC00-3F81-1E2C-4A4C-8526D0B242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05013002"/>
                  </p:ext>
                </p:extLst>
              </p:nvPr>
            </p:nvGraphicFramePr>
            <p:xfrm>
              <a:off x="3759200" y="2192338"/>
              <a:ext cx="4397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2" imgW="439200" imgH="199080" progId="Equation.AxMath">
                      <p:embed/>
                    </p:oleObj>
                  </mc:Choice>
                  <mc:Fallback>
                    <p:oleObj name="AxMath" r:id="rId122" imgW="439200" imgH="199080" progId="Equation.AxMath">
                      <p:embed/>
                      <p:pic>
                        <p:nvPicPr>
                          <p:cNvPr id="17" name="对象 16">
                            <a:extLst>
                              <a:ext uri="{FF2B5EF4-FFF2-40B4-BE49-F238E27FC236}">
                                <a16:creationId xmlns:a16="http://schemas.microsoft.com/office/drawing/2014/main" id="{0E9E60BD-C592-26B3-560F-3D85CC6A1B5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3"/>
                          <a:stretch>
                            <a:fillRect/>
                          </a:stretch>
                        </p:blipFill>
                        <p:spPr>
                          <a:xfrm>
                            <a:off x="3759200" y="2192338"/>
                            <a:ext cx="4397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6" name="对象 585">
                <a:extLst>
                  <a:ext uri="{FF2B5EF4-FFF2-40B4-BE49-F238E27FC236}">
                    <a16:creationId xmlns:a16="http://schemas.microsoft.com/office/drawing/2014/main" id="{37A975CB-A59B-57A9-B906-B8ADD410F0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2472934"/>
                  </p:ext>
                </p:extLst>
              </p:nvPr>
            </p:nvGraphicFramePr>
            <p:xfrm>
              <a:off x="4193382" y="2192338"/>
              <a:ext cx="4397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4" imgW="439200" imgH="199080" progId="Equation.AxMath">
                      <p:embed/>
                    </p:oleObj>
                  </mc:Choice>
                  <mc:Fallback>
                    <p:oleObj name="AxMath" r:id="rId124" imgW="439200" imgH="19908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12D2F792-3148-1887-59E4-0F7117CFFE6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5"/>
                          <a:stretch>
                            <a:fillRect/>
                          </a:stretch>
                        </p:blipFill>
                        <p:spPr>
                          <a:xfrm>
                            <a:off x="4193382" y="2192338"/>
                            <a:ext cx="4397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7" name="对象 586">
                <a:extLst>
                  <a:ext uri="{FF2B5EF4-FFF2-40B4-BE49-F238E27FC236}">
                    <a16:creationId xmlns:a16="http://schemas.microsoft.com/office/drawing/2014/main" id="{2D8F0241-478C-11DC-2957-BEA43159B66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5244237"/>
                  </p:ext>
                </p:extLst>
              </p:nvPr>
            </p:nvGraphicFramePr>
            <p:xfrm>
              <a:off x="3327401" y="2192338"/>
              <a:ext cx="4397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6" imgW="439200" imgH="199080" progId="Equation.AxMath">
                      <p:embed/>
                    </p:oleObj>
                  </mc:Choice>
                  <mc:Fallback>
                    <p:oleObj name="AxMath" r:id="rId126" imgW="439200" imgH="199080" progId="Equation.AxMath">
                      <p:embed/>
                      <p:pic>
                        <p:nvPicPr>
                          <p:cNvPr id="29" name="对象 28">
                            <a:extLst>
                              <a:ext uri="{FF2B5EF4-FFF2-40B4-BE49-F238E27FC236}">
                                <a16:creationId xmlns:a16="http://schemas.microsoft.com/office/drawing/2014/main" id="{2CA687C9-A385-3CF8-91BF-DEFFEADAADB5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7"/>
                          <a:stretch>
                            <a:fillRect/>
                          </a:stretch>
                        </p:blipFill>
                        <p:spPr>
                          <a:xfrm>
                            <a:off x="3327401" y="2192338"/>
                            <a:ext cx="4397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44" name="矩形 943">
              <a:extLst>
                <a:ext uri="{FF2B5EF4-FFF2-40B4-BE49-F238E27FC236}">
                  <a16:creationId xmlns:a16="http://schemas.microsoft.com/office/drawing/2014/main" id="{2FD41384-85D4-22AC-7D24-E23FBC4A7BF4}"/>
                </a:ext>
              </a:extLst>
            </p:cNvPr>
            <p:cNvSpPr/>
            <p:nvPr/>
          </p:nvSpPr>
          <p:spPr>
            <a:xfrm>
              <a:off x="3005826" y="3380040"/>
              <a:ext cx="546677" cy="528902"/>
            </a:xfrm>
            <a:prstGeom prst="rect">
              <a:avLst/>
            </a:prstGeom>
            <a:solidFill>
              <a:srgbClr val="FF6868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6" name="任意多边形: 形状 935">
              <a:extLst>
                <a:ext uri="{FF2B5EF4-FFF2-40B4-BE49-F238E27FC236}">
                  <a16:creationId xmlns:a16="http://schemas.microsoft.com/office/drawing/2014/main" id="{CABBE8AE-CE70-DBA8-B18B-E6AB0291F83C}"/>
                </a:ext>
              </a:extLst>
            </p:cNvPr>
            <p:cNvSpPr/>
            <p:nvPr/>
          </p:nvSpPr>
          <p:spPr>
            <a:xfrm>
              <a:off x="1923549" y="3378200"/>
              <a:ext cx="1636508" cy="1381012"/>
            </a:xfrm>
            <a:custGeom>
              <a:avLst/>
              <a:gdLst>
                <a:gd name="connsiteX0" fmla="*/ 1721224 w 2151530"/>
                <a:gd name="connsiteY0" fmla="*/ 0 h 1848970"/>
                <a:gd name="connsiteX1" fmla="*/ 2151530 w 2151530"/>
                <a:gd name="connsiteY1" fmla="*/ 437029 h 1848970"/>
                <a:gd name="connsiteX2" fmla="*/ 6724 w 2151530"/>
                <a:gd name="connsiteY2" fmla="*/ 1848970 h 1848970"/>
                <a:gd name="connsiteX3" fmla="*/ 0 w 2151530"/>
                <a:gd name="connsiteY3" fmla="*/ 349623 h 1848970"/>
                <a:gd name="connsiteX4" fmla="*/ 1721224 w 2151530"/>
                <a:gd name="connsiteY4" fmla="*/ 0 h 1848970"/>
                <a:gd name="connsiteX0" fmla="*/ 1721224 w 2182010"/>
                <a:gd name="connsiteY0" fmla="*/ 0 h 1848970"/>
                <a:gd name="connsiteX1" fmla="*/ 2182010 w 2182010"/>
                <a:gd name="connsiteY1" fmla="*/ 734209 h 1848970"/>
                <a:gd name="connsiteX2" fmla="*/ 6724 w 2182010"/>
                <a:gd name="connsiteY2" fmla="*/ 1848970 h 1848970"/>
                <a:gd name="connsiteX3" fmla="*/ 0 w 2182010"/>
                <a:gd name="connsiteY3" fmla="*/ 349623 h 1848970"/>
                <a:gd name="connsiteX4" fmla="*/ 1721224 w 2182010"/>
                <a:gd name="connsiteY4" fmla="*/ 0 h 1848970"/>
                <a:gd name="connsiteX0" fmla="*/ 1454524 w 2182010"/>
                <a:gd name="connsiteY0" fmla="*/ 0 h 1841350"/>
                <a:gd name="connsiteX1" fmla="*/ 2182010 w 2182010"/>
                <a:gd name="connsiteY1" fmla="*/ 726589 h 1841350"/>
                <a:gd name="connsiteX2" fmla="*/ 6724 w 2182010"/>
                <a:gd name="connsiteY2" fmla="*/ 1841350 h 1841350"/>
                <a:gd name="connsiteX3" fmla="*/ 0 w 2182010"/>
                <a:gd name="connsiteY3" fmla="*/ 342003 h 1841350"/>
                <a:gd name="connsiteX4" fmla="*/ 1454524 w 2182010"/>
                <a:gd name="connsiteY4" fmla="*/ 0 h 184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2010" h="1841350">
                  <a:moveTo>
                    <a:pt x="1454524" y="0"/>
                  </a:moveTo>
                  <a:lnTo>
                    <a:pt x="2182010" y="726589"/>
                  </a:lnTo>
                  <a:cubicBezTo>
                    <a:pt x="1467075" y="1197236"/>
                    <a:pt x="721659" y="1370703"/>
                    <a:pt x="6724" y="1841350"/>
                  </a:cubicBezTo>
                  <a:cubicBezTo>
                    <a:pt x="4483" y="1341568"/>
                    <a:pt x="2241" y="841785"/>
                    <a:pt x="0" y="342003"/>
                  </a:cubicBezTo>
                  <a:lnTo>
                    <a:pt x="1454524" y="0"/>
                  </a:lnTo>
                  <a:close/>
                </a:path>
              </a:pathLst>
            </a:custGeom>
            <a:solidFill>
              <a:srgbClr val="FF6868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0" name="矩形 939">
              <a:extLst>
                <a:ext uri="{FF2B5EF4-FFF2-40B4-BE49-F238E27FC236}">
                  <a16:creationId xmlns:a16="http://schemas.microsoft.com/office/drawing/2014/main" id="{0AB9731F-E796-F791-B585-D46BF62A413F}"/>
                </a:ext>
              </a:extLst>
            </p:cNvPr>
            <p:cNvSpPr/>
            <p:nvPr/>
          </p:nvSpPr>
          <p:spPr>
            <a:xfrm>
              <a:off x="1924898" y="3379139"/>
              <a:ext cx="1620000" cy="16200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D4EA2F5E-7497-FDCA-9E53-0D547C75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06" y="3631668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8217378A-4222-2AF2-5ADA-0BEE0A92B957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06" y="4108130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3" name="直接连接符 942">
              <a:extLst>
                <a:ext uri="{FF2B5EF4-FFF2-40B4-BE49-F238E27FC236}">
                  <a16:creationId xmlns:a16="http://schemas.microsoft.com/office/drawing/2014/main" id="{741D5BDA-7756-24AF-47D9-ADB2E986F528}"/>
                </a:ext>
              </a:extLst>
            </p:cNvPr>
            <p:cNvCxnSpPr>
              <a:cxnSpLocks/>
            </p:cNvCxnSpPr>
            <p:nvPr/>
          </p:nvCxnSpPr>
          <p:spPr>
            <a:xfrm>
              <a:off x="1921606" y="4603811"/>
              <a:ext cx="0" cy="162018"/>
            </a:xfrm>
            <a:prstGeom prst="line">
              <a:avLst/>
            </a:prstGeom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5" name="直接连接符 944">
              <a:extLst>
                <a:ext uri="{FF2B5EF4-FFF2-40B4-BE49-F238E27FC236}">
                  <a16:creationId xmlns:a16="http://schemas.microsoft.com/office/drawing/2014/main" id="{1FD28959-6267-5949-E24B-E50133090A5D}"/>
                </a:ext>
              </a:extLst>
            </p:cNvPr>
            <p:cNvCxnSpPr/>
            <p:nvPr/>
          </p:nvCxnSpPr>
          <p:spPr>
            <a:xfrm>
              <a:off x="3000829" y="3379139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6" name="直接连接符 945">
              <a:extLst>
                <a:ext uri="{FF2B5EF4-FFF2-40B4-BE49-F238E27FC236}">
                  <a16:creationId xmlns:a16="http://schemas.microsoft.com/office/drawing/2014/main" id="{DCEE7592-9A08-45C8-41A6-D1004C93E48F}"/>
                </a:ext>
              </a:extLst>
            </p:cNvPr>
            <p:cNvCxnSpPr/>
            <p:nvPr/>
          </p:nvCxnSpPr>
          <p:spPr>
            <a:xfrm>
              <a:off x="2463659" y="3379139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直接连接符 946">
              <a:extLst>
                <a:ext uri="{FF2B5EF4-FFF2-40B4-BE49-F238E27FC236}">
                  <a16:creationId xmlns:a16="http://schemas.microsoft.com/office/drawing/2014/main" id="{7D4FB159-9520-6075-AAC4-A599E78840D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5058" y="3098432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8" name="直接连接符 947">
              <a:extLst>
                <a:ext uri="{FF2B5EF4-FFF2-40B4-BE49-F238E27FC236}">
                  <a16:creationId xmlns:a16="http://schemas.microsoft.com/office/drawing/2014/main" id="{DB40C6B2-9CA9-5785-9020-74F80B3F05E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735219" y="3638492"/>
              <a:ext cx="0" cy="162000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950" name="对象 949">
              <a:extLst>
                <a:ext uri="{FF2B5EF4-FFF2-40B4-BE49-F238E27FC236}">
                  <a16:creationId xmlns:a16="http://schemas.microsoft.com/office/drawing/2014/main" id="{D2906013-A4EC-D1FD-45A1-41CFCB17AF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0436721"/>
                </p:ext>
              </p:extLst>
            </p:nvPr>
          </p:nvGraphicFramePr>
          <p:xfrm>
            <a:off x="1665742" y="4166311"/>
            <a:ext cx="26074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8" imgW="347400" imgH="263880" progId="Equation.AxMath">
                    <p:embed/>
                  </p:oleObj>
                </mc:Choice>
                <mc:Fallback>
                  <p:oleObj name="AxMath" r:id="rId128" imgW="347400" imgH="263880" progId="Equation.AxMath">
                    <p:embed/>
                    <p:pic>
                      <p:nvPicPr>
                        <p:cNvPr id="437" name="对象 436">
                          <a:extLst>
                            <a:ext uri="{FF2B5EF4-FFF2-40B4-BE49-F238E27FC236}">
                              <a16:creationId xmlns:a16="http://schemas.microsoft.com/office/drawing/2014/main" id="{61AC0E00-733D-34B1-4A65-56D179229D7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9"/>
                        <a:stretch>
                          <a:fillRect/>
                        </a:stretch>
                      </p:blipFill>
                      <p:spPr>
                        <a:xfrm>
                          <a:off x="1665742" y="4166311"/>
                          <a:ext cx="26074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1" name="对象 950">
              <a:extLst>
                <a:ext uri="{FF2B5EF4-FFF2-40B4-BE49-F238E27FC236}">
                  <a16:creationId xmlns:a16="http://schemas.microsoft.com/office/drawing/2014/main" id="{9BCEABA0-1E4C-1BDB-3CBB-64E5C3B720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22626525"/>
                </p:ext>
              </p:extLst>
            </p:nvPr>
          </p:nvGraphicFramePr>
          <p:xfrm>
            <a:off x="1681679" y="3673861"/>
            <a:ext cx="240507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0" imgW="320040" imgH="263880" progId="Equation.AxMath">
                    <p:embed/>
                  </p:oleObj>
                </mc:Choice>
                <mc:Fallback>
                  <p:oleObj name="AxMath" r:id="rId130" imgW="320040" imgH="263880" progId="Equation.AxMath">
                    <p:embed/>
                    <p:pic>
                      <p:nvPicPr>
                        <p:cNvPr id="438" name="对象 437">
                          <a:extLst>
                            <a:ext uri="{FF2B5EF4-FFF2-40B4-BE49-F238E27FC236}">
                              <a16:creationId xmlns:a16="http://schemas.microsoft.com/office/drawing/2014/main" id="{4A1B304A-B3FE-6386-54AE-1DD80935694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681679" y="3673861"/>
                          <a:ext cx="240507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" name="对象 952">
              <a:extLst>
                <a:ext uri="{FF2B5EF4-FFF2-40B4-BE49-F238E27FC236}">
                  <a16:creationId xmlns:a16="http://schemas.microsoft.com/office/drawing/2014/main" id="{E033E43F-E04F-71DC-439F-41100EF90E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42632159"/>
                </p:ext>
              </p:extLst>
            </p:nvPr>
          </p:nvGraphicFramePr>
          <p:xfrm>
            <a:off x="1223629" y="4941169"/>
            <a:ext cx="228599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1" imgW="304560" imgH="262800" progId="Equation.AxMath">
                    <p:embed/>
                  </p:oleObj>
                </mc:Choice>
                <mc:Fallback>
                  <p:oleObj name="AxMath" r:id="rId131" imgW="304560" imgH="262800" progId="Equation.AxMath">
                    <p:embed/>
                    <p:pic>
                      <p:nvPicPr>
                        <p:cNvPr id="441" name="对象 440">
                          <a:extLst>
                            <a:ext uri="{FF2B5EF4-FFF2-40B4-BE49-F238E27FC236}">
                              <a16:creationId xmlns:a16="http://schemas.microsoft.com/office/drawing/2014/main" id="{8056FA3D-8A38-7484-70EA-17B0E153933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223629" y="4941169"/>
                          <a:ext cx="228599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4" name="对象 953">
              <a:extLst>
                <a:ext uri="{FF2B5EF4-FFF2-40B4-BE49-F238E27FC236}">
                  <a16:creationId xmlns:a16="http://schemas.microsoft.com/office/drawing/2014/main" id="{7C96ED9F-3E96-0384-8B61-199D4D719AB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20107363"/>
                </p:ext>
              </p:extLst>
            </p:nvPr>
          </p:nvGraphicFramePr>
          <p:xfrm>
            <a:off x="1674019" y="4404123"/>
            <a:ext cx="210742" cy="148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2" imgW="281160" imgH="199080" progId="Equation.AxMath">
                    <p:embed/>
                  </p:oleObj>
                </mc:Choice>
                <mc:Fallback>
                  <p:oleObj name="AxMath" r:id="rId132" imgW="281160" imgH="199080" progId="Equation.AxMath">
                    <p:embed/>
                    <p:pic>
                      <p:nvPicPr>
                        <p:cNvPr id="447" name="对象 446">
                          <a:extLst>
                            <a:ext uri="{FF2B5EF4-FFF2-40B4-BE49-F238E27FC236}">
                              <a16:creationId xmlns:a16="http://schemas.microsoft.com/office/drawing/2014/main" id="{7FC3A1A6-0207-2DD0-3550-6BD40C924A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3"/>
                        <a:stretch>
                          <a:fillRect/>
                        </a:stretch>
                      </p:blipFill>
                      <p:spPr>
                        <a:xfrm>
                          <a:off x="1674019" y="4404123"/>
                          <a:ext cx="210742" cy="148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57" name="组合 956">
              <a:extLst>
                <a:ext uri="{FF2B5EF4-FFF2-40B4-BE49-F238E27FC236}">
                  <a16:creationId xmlns:a16="http://schemas.microsoft.com/office/drawing/2014/main" id="{3E40F5E1-A993-D56B-6FC0-5CC2679955E0}"/>
                </a:ext>
              </a:extLst>
            </p:cNvPr>
            <p:cNvGrpSpPr/>
            <p:nvPr/>
          </p:nvGrpSpPr>
          <p:grpSpPr>
            <a:xfrm>
              <a:off x="3123563" y="3558576"/>
              <a:ext cx="291704" cy="1248655"/>
              <a:chOff x="4164062" y="1162325"/>
              <a:chExt cx="388938" cy="1664874"/>
            </a:xfrm>
          </p:grpSpPr>
          <p:graphicFrame>
            <p:nvGraphicFramePr>
              <p:cNvPr id="966" name="对象 965">
                <a:extLst>
                  <a:ext uri="{FF2B5EF4-FFF2-40B4-BE49-F238E27FC236}">
                    <a16:creationId xmlns:a16="http://schemas.microsoft.com/office/drawing/2014/main" id="{E15FF184-E6C7-0988-24D8-DDBD787DE6A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955764"/>
                  </p:ext>
                </p:extLst>
              </p:nvPr>
            </p:nvGraphicFramePr>
            <p:xfrm>
              <a:off x="4164063" y="2628761"/>
              <a:ext cx="388937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4" imgW="388440" imgH="199080" progId="Equation.AxMath">
                      <p:embed/>
                    </p:oleObj>
                  </mc:Choice>
                  <mc:Fallback>
                    <p:oleObj name="AxMath" r:id="rId134" imgW="388440" imgH="199080" progId="Equation.AxMath">
                      <p:embed/>
                      <p:pic>
                        <p:nvPicPr>
                          <p:cNvPr id="843" name="对象 842">
                            <a:extLst>
                              <a:ext uri="{FF2B5EF4-FFF2-40B4-BE49-F238E27FC236}">
                                <a16:creationId xmlns:a16="http://schemas.microsoft.com/office/drawing/2014/main" id="{BAB31318-74B9-8E47-D3F9-448EBFCFC133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9"/>
                          <a:stretch>
                            <a:fillRect/>
                          </a:stretch>
                        </p:blipFill>
                        <p:spPr>
                          <a:xfrm>
                            <a:off x="4164063" y="2628761"/>
                            <a:ext cx="388937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7" name="对象 966">
                <a:extLst>
                  <a:ext uri="{FF2B5EF4-FFF2-40B4-BE49-F238E27FC236}">
                    <a16:creationId xmlns:a16="http://schemas.microsoft.com/office/drawing/2014/main" id="{046BFA84-5981-2D39-D67C-39A46A5989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66283264"/>
                  </p:ext>
                </p:extLst>
              </p:nvPr>
            </p:nvGraphicFramePr>
            <p:xfrm>
              <a:off x="4164062" y="1162325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5" imgW="388440" imgH="199080" progId="Equation.AxMath">
                      <p:embed/>
                    </p:oleObj>
                  </mc:Choice>
                  <mc:Fallback>
                    <p:oleObj name="AxMath" r:id="rId135" imgW="388440" imgH="199080" progId="Equation.AxMath">
                      <p:embed/>
                      <p:pic>
                        <p:nvPicPr>
                          <p:cNvPr id="1023" name="对象 1022">
                            <a:extLst>
                              <a:ext uri="{FF2B5EF4-FFF2-40B4-BE49-F238E27FC236}">
                                <a16:creationId xmlns:a16="http://schemas.microsoft.com/office/drawing/2014/main" id="{5F1AE3AE-30AF-A143-B46B-FC8ED18C1F31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9"/>
                          <a:stretch>
                            <a:fillRect/>
                          </a:stretch>
                        </p:blipFill>
                        <p:spPr>
                          <a:xfrm>
                            <a:off x="4164062" y="1162325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8" name="对象 967">
                <a:extLst>
                  <a:ext uri="{FF2B5EF4-FFF2-40B4-BE49-F238E27FC236}">
                    <a16:creationId xmlns:a16="http://schemas.microsoft.com/office/drawing/2014/main" id="{D15DAE19-386A-0829-4D70-40EC6DAE67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18133761"/>
                  </p:ext>
                </p:extLst>
              </p:nvPr>
            </p:nvGraphicFramePr>
            <p:xfrm>
              <a:off x="4164063" y="1896704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6" imgW="388440" imgH="199080" progId="Equation.AxMath">
                      <p:embed/>
                    </p:oleObj>
                  </mc:Choice>
                  <mc:Fallback>
                    <p:oleObj name="AxMath" r:id="rId136" imgW="388440" imgH="199080" progId="Equation.AxMath">
                      <p:embed/>
                      <p:pic>
                        <p:nvPicPr>
                          <p:cNvPr id="885" name="对象 884">
                            <a:extLst>
                              <a:ext uri="{FF2B5EF4-FFF2-40B4-BE49-F238E27FC236}">
                                <a16:creationId xmlns:a16="http://schemas.microsoft.com/office/drawing/2014/main" id="{9965424D-729D-FC2B-96D5-F07B4BBEBB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4164063" y="1896704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2F30FA94-E658-29AD-E217-4650D2F417D8}"/>
                </a:ext>
              </a:extLst>
            </p:cNvPr>
            <p:cNvGrpSpPr/>
            <p:nvPr/>
          </p:nvGrpSpPr>
          <p:grpSpPr>
            <a:xfrm>
              <a:off x="2593818" y="3558576"/>
              <a:ext cx="291704" cy="1248655"/>
              <a:chOff x="3457735" y="1162325"/>
              <a:chExt cx="388938" cy="1664874"/>
            </a:xfrm>
          </p:grpSpPr>
          <p:graphicFrame>
            <p:nvGraphicFramePr>
              <p:cNvPr id="963" name="对象 962">
                <a:extLst>
                  <a:ext uri="{FF2B5EF4-FFF2-40B4-BE49-F238E27FC236}">
                    <a16:creationId xmlns:a16="http://schemas.microsoft.com/office/drawing/2014/main" id="{78447F72-8A1D-4C55-80E1-3485153BA4A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7037267"/>
                  </p:ext>
                </p:extLst>
              </p:nvPr>
            </p:nvGraphicFramePr>
            <p:xfrm>
              <a:off x="3457736" y="1162325"/>
              <a:ext cx="388937" cy="1984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7" imgW="388440" imgH="199080" progId="Equation.AxMath">
                      <p:embed/>
                    </p:oleObj>
                  </mc:Choice>
                  <mc:Fallback>
                    <p:oleObj name="AxMath" r:id="rId137" imgW="388440" imgH="199080" progId="Equation.AxMath">
                      <p:embed/>
                      <p:pic>
                        <p:nvPicPr>
                          <p:cNvPr id="1024" name="对象 1023">
                            <a:extLst>
                              <a:ext uri="{FF2B5EF4-FFF2-40B4-BE49-F238E27FC236}">
                                <a16:creationId xmlns:a16="http://schemas.microsoft.com/office/drawing/2014/main" id="{D1779FE1-24F1-F3EF-9490-E36806FB164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09"/>
                          <a:stretch>
                            <a:fillRect/>
                          </a:stretch>
                        </p:blipFill>
                        <p:spPr>
                          <a:xfrm>
                            <a:off x="3457736" y="1162325"/>
                            <a:ext cx="388937" cy="19843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4" name="对象 963">
                <a:extLst>
                  <a:ext uri="{FF2B5EF4-FFF2-40B4-BE49-F238E27FC236}">
                    <a16:creationId xmlns:a16="http://schemas.microsoft.com/office/drawing/2014/main" id="{4D9D6395-12A0-D2FE-6086-79DBF8CBEEA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32142629"/>
                  </p:ext>
                </p:extLst>
              </p:nvPr>
            </p:nvGraphicFramePr>
            <p:xfrm>
              <a:off x="3457735" y="1896704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8" imgW="388440" imgH="199080" progId="Equation.AxMath">
                      <p:embed/>
                    </p:oleObj>
                  </mc:Choice>
                  <mc:Fallback>
                    <p:oleObj name="AxMath" r:id="rId138" imgW="388440" imgH="199080" progId="Equation.AxMath">
                      <p:embed/>
                      <p:pic>
                        <p:nvPicPr>
                          <p:cNvPr id="5" name="对象 4">
                            <a:extLst>
                              <a:ext uri="{FF2B5EF4-FFF2-40B4-BE49-F238E27FC236}">
                                <a16:creationId xmlns:a16="http://schemas.microsoft.com/office/drawing/2014/main" id="{DEB8752B-EA56-6AB0-0392-36C7ACD3681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9"/>
                          <a:stretch>
                            <a:fillRect/>
                          </a:stretch>
                        </p:blipFill>
                        <p:spPr>
                          <a:xfrm>
                            <a:off x="3457735" y="1896704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5" name="对象 964">
                <a:extLst>
                  <a:ext uri="{FF2B5EF4-FFF2-40B4-BE49-F238E27FC236}">
                    <a16:creationId xmlns:a16="http://schemas.microsoft.com/office/drawing/2014/main" id="{4B71CDB2-9233-4C14-9FAA-019FD78A51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48466566"/>
                  </p:ext>
                </p:extLst>
              </p:nvPr>
            </p:nvGraphicFramePr>
            <p:xfrm>
              <a:off x="3457735" y="2628761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9" imgW="388440" imgH="199080" progId="Equation.AxMath">
                      <p:embed/>
                    </p:oleObj>
                  </mc:Choice>
                  <mc:Fallback>
                    <p:oleObj name="AxMath" r:id="rId139" imgW="388440" imgH="199080" progId="Equation.AxMath">
                      <p:embed/>
                      <p:pic>
                        <p:nvPicPr>
                          <p:cNvPr id="32" name="对象 31">
                            <a:extLst>
                              <a:ext uri="{FF2B5EF4-FFF2-40B4-BE49-F238E27FC236}">
                                <a16:creationId xmlns:a16="http://schemas.microsoft.com/office/drawing/2014/main" id="{7AC35A75-38CF-034F-BBA3-B46115A6F8D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1"/>
                          <a:stretch>
                            <a:fillRect/>
                          </a:stretch>
                        </p:blipFill>
                        <p:spPr>
                          <a:xfrm>
                            <a:off x="3457735" y="2628761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59" name="组合 958">
              <a:extLst>
                <a:ext uri="{FF2B5EF4-FFF2-40B4-BE49-F238E27FC236}">
                  <a16:creationId xmlns:a16="http://schemas.microsoft.com/office/drawing/2014/main" id="{8C4AD0D6-0924-1D68-F722-21039FC6FCCF}"/>
                </a:ext>
              </a:extLst>
            </p:cNvPr>
            <p:cNvGrpSpPr/>
            <p:nvPr/>
          </p:nvGrpSpPr>
          <p:grpSpPr>
            <a:xfrm>
              <a:off x="2079343" y="3558576"/>
              <a:ext cx="291704" cy="1248655"/>
              <a:chOff x="2771769" y="1162325"/>
              <a:chExt cx="388938" cy="1664874"/>
            </a:xfrm>
          </p:grpSpPr>
          <p:graphicFrame>
            <p:nvGraphicFramePr>
              <p:cNvPr id="960" name="对象 959">
                <a:extLst>
                  <a:ext uri="{FF2B5EF4-FFF2-40B4-BE49-F238E27FC236}">
                    <a16:creationId xmlns:a16="http://schemas.microsoft.com/office/drawing/2014/main" id="{3D16CCA7-DBF1-D89F-EE19-BEFFC150D1C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70245973"/>
                  </p:ext>
                </p:extLst>
              </p:nvPr>
            </p:nvGraphicFramePr>
            <p:xfrm>
              <a:off x="2771769" y="1162325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0" imgW="388440" imgH="199080" progId="Equation.AxMath">
                      <p:embed/>
                    </p:oleObj>
                  </mc:Choice>
                  <mc:Fallback>
                    <p:oleObj name="AxMath" r:id="rId140" imgW="388440" imgH="199080" progId="Equation.AxMath">
                      <p:embed/>
                      <p:pic>
                        <p:nvPicPr>
                          <p:cNvPr id="31" name="对象 30">
                            <a:extLst>
                              <a:ext uri="{FF2B5EF4-FFF2-40B4-BE49-F238E27FC236}">
                                <a16:creationId xmlns:a16="http://schemas.microsoft.com/office/drawing/2014/main" id="{709DDA16-85FA-1566-C288-EB1C711A73C2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2771769" y="1162325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1" name="对象 960">
                <a:extLst>
                  <a:ext uri="{FF2B5EF4-FFF2-40B4-BE49-F238E27FC236}">
                    <a16:creationId xmlns:a16="http://schemas.microsoft.com/office/drawing/2014/main" id="{CF8C8273-73A6-80BE-4BF6-E588B9FF0D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13334458"/>
                  </p:ext>
                </p:extLst>
              </p:nvPr>
            </p:nvGraphicFramePr>
            <p:xfrm>
              <a:off x="2771769" y="1896704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1" imgW="388440" imgH="199080" progId="Equation.AxMath">
                      <p:embed/>
                    </p:oleObj>
                  </mc:Choice>
                  <mc:Fallback>
                    <p:oleObj name="AxMath" r:id="rId141" imgW="388440" imgH="199080" progId="Equation.AxMath">
                      <p:embed/>
                      <p:pic>
                        <p:nvPicPr>
                          <p:cNvPr id="33" name="对象 32">
                            <a:extLst>
                              <a:ext uri="{FF2B5EF4-FFF2-40B4-BE49-F238E27FC236}">
                                <a16:creationId xmlns:a16="http://schemas.microsoft.com/office/drawing/2014/main" id="{2447D49F-1785-73BC-9AAA-1664A887A4D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21"/>
                          <a:stretch>
                            <a:fillRect/>
                          </a:stretch>
                        </p:blipFill>
                        <p:spPr>
                          <a:xfrm>
                            <a:off x="2771769" y="1896704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62" name="对象 961">
                <a:extLst>
                  <a:ext uri="{FF2B5EF4-FFF2-40B4-BE49-F238E27FC236}">
                    <a16:creationId xmlns:a16="http://schemas.microsoft.com/office/drawing/2014/main" id="{7CEA18AC-52F8-E28E-151D-3DDEACE360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41308069"/>
                  </p:ext>
                </p:extLst>
              </p:nvPr>
            </p:nvGraphicFramePr>
            <p:xfrm>
              <a:off x="2771769" y="2628761"/>
              <a:ext cx="388938" cy="198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42" imgW="388440" imgH="199080" progId="Equation.AxMath">
                      <p:embed/>
                    </p:oleObj>
                  </mc:Choice>
                  <mc:Fallback>
                    <p:oleObj name="AxMath" r:id="rId142" imgW="388440" imgH="199080" progId="Equation.AxMath">
                      <p:embed/>
                      <p:pic>
                        <p:nvPicPr>
                          <p:cNvPr id="35" name="对象 34">
                            <a:extLst>
                              <a:ext uri="{FF2B5EF4-FFF2-40B4-BE49-F238E27FC236}">
                                <a16:creationId xmlns:a16="http://schemas.microsoft.com/office/drawing/2014/main" id="{0BB1C169-6D16-6905-81A4-8C9751FD8A4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1"/>
                          <a:stretch>
                            <a:fillRect/>
                          </a:stretch>
                        </p:blipFill>
                        <p:spPr>
                          <a:xfrm>
                            <a:off x="2771769" y="2628761"/>
                            <a:ext cx="388938" cy="19843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10" name="文本框 1009">
              <a:extLst>
                <a:ext uri="{FF2B5EF4-FFF2-40B4-BE49-F238E27FC236}">
                  <a16:creationId xmlns:a16="http://schemas.microsoft.com/office/drawing/2014/main" id="{9D8FED0A-E1B4-C22A-D1F8-8EA98801269F}"/>
                </a:ext>
              </a:extLst>
            </p:cNvPr>
            <p:cNvSpPr txBox="1"/>
            <p:nvPr/>
          </p:nvSpPr>
          <p:spPr>
            <a:xfrm>
              <a:off x="1651657" y="2078851"/>
              <a:ext cx="320502" cy="2160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1" name="文本框 1010">
              <a:extLst>
                <a:ext uri="{FF2B5EF4-FFF2-40B4-BE49-F238E27FC236}">
                  <a16:creationId xmlns:a16="http://schemas.microsoft.com/office/drawing/2014/main" id="{43F7E730-1328-6C34-8396-AB7BB6E9CAB5}"/>
                </a:ext>
              </a:extLst>
            </p:cNvPr>
            <p:cNvSpPr txBox="1"/>
            <p:nvPr/>
          </p:nvSpPr>
          <p:spPr>
            <a:xfrm>
              <a:off x="1651656" y="3915055"/>
              <a:ext cx="320502" cy="2160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2" name="文本框 1011">
              <a:extLst>
                <a:ext uri="{FF2B5EF4-FFF2-40B4-BE49-F238E27FC236}">
                  <a16:creationId xmlns:a16="http://schemas.microsoft.com/office/drawing/2014/main" id="{DFE318EB-1EF4-229E-CF6A-D1BE101BDE21}"/>
                </a:ext>
              </a:extLst>
            </p:cNvPr>
            <p:cNvSpPr txBox="1"/>
            <p:nvPr/>
          </p:nvSpPr>
          <p:spPr>
            <a:xfrm>
              <a:off x="4354720" y="2078851"/>
              <a:ext cx="320502" cy="2160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3" name="文本框 1012">
              <a:extLst>
                <a:ext uri="{FF2B5EF4-FFF2-40B4-BE49-F238E27FC236}">
                  <a16:creationId xmlns:a16="http://schemas.microsoft.com/office/drawing/2014/main" id="{2523CEC6-3241-FC79-EAB9-BAC2B870960F}"/>
                </a:ext>
              </a:extLst>
            </p:cNvPr>
            <p:cNvSpPr txBox="1"/>
            <p:nvPr/>
          </p:nvSpPr>
          <p:spPr>
            <a:xfrm>
              <a:off x="4354720" y="3915055"/>
              <a:ext cx="320502" cy="21602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4" name="箭头: 右 1013">
              <a:extLst>
                <a:ext uri="{FF2B5EF4-FFF2-40B4-BE49-F238E27FC236}">
                  <a16:creationId xmlns:a16="http://schemas.microsoft.com/office/drawing/2014/main" id="{BE7D998A-7658-D3AD-2A05-3F1E45F7F78B}"/>
                </a:ext>
              </a:extLst>
            </p:cNvPr>
            <p:cNvSpPr/>
            <p:nvPr/>
          </p:nvSpPr>
          <p:spPr>
            <a:xfrm>
              <a:off x="764578" y="1173186"/>
              <a:ext cx="5967663" cy="239297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0000">
                  <a:schemeClr val="bg2">
                    <a:lumMod val="90000"/>
                  </a:schemeClr>
                </a:gs>
                <a:gs pos="60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5" name="箭头: 右 1014">
              <a:extLst>
                <a:ext uri="{FF2B5EF4-FFF2-40B4-BE49-F238E27FC236}">
                  <a16:creationId xmlns:a16="http://schemas.microsoft.com/office/drawing/2014/main" id="{EE6A1703-33F8-9232-B892-764BC91B9198}"/>
                </a:ext>
              </a:extLst>
            </p:cNvPr>
            <p:cNvSpPr/>
            <p:nvPr/>
          </p:nvSpPr>
          <p:spPr>
            <a:xfrm rot="5400000">
              <a:off x="-1422331" y="3309351"/>
              <a:ext cx="4397090" cy="239298"/>
            </a:xfrm>
            <a:prstGeom prst="rightArrow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33000">
                  <a:schemeClr val="bg2">
                    <a:lumMod val="90000"/>
                  </a:schemeClr>
                </a:gs>
                <a:gs pos="67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6" name="文本框 1015">
              <a:extLst>
                <a:ext uri="{FF2B5EF4-FFF2-40B4-BE49-F238E27FC236}">
                  <a16:creationId xmlns:a16="http://schemas.microsoft.com/office/drawing/2014/main" id="{310E6A63-B23C-1D0B-B6FA-66483B9DA211}"/>
                </a:ext>
              </a:extLst>
            </p:cNvPr>
            <p:cNvSpPr txBox="1"/>
            <p:nvPr/>
          </p:nvSpPr>
          <p:spPr>
            <a:xfrm>
              <a:off x="1925707" y="953458"/>
              <a:ext cx="1755195" cy="25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Wide beam codebook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9" name="文本框 1018">
              <a:extLst>
                <a:ext uri="{FF2B5EF4-FFF2-40B4-BE49-F238E27FC236}">
                  <a16:creationId xmlns:a16="http://schemas.microsoft.com/office/drawing/2014/main" id="{CBD5E656-3CC5-91DD-1B02-47BFC5720E84}"/>
                </a:ext>
              </a:extLst>
            </p:cNvPr>
            <p:cNvSpPr txBox="1"/>
            <p:nvPr/>
          </p:nvSpPr>
          <p:spPr>
            <a:xfrm>
              <a:off x="4572000" y="953458"/>
              <a:ext cx="1890210" cy="25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Narrow beam codebook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9" name="文本框 1028">
              <a:extLst>
                <a:ext uri="{FF2B5EF4-FFF2-40B4-BE49-F238E27FC236}">
                  <a16:creationId xmlns:a16="http://schemas.microsoft.com/office/drawing/2014/main" id="{7930A4B9-397B-319C-5C3A-4ACEFE4560B0}"/>
                </a:ext>
              </a:extLst>
            </p:cNvPr>
            <p:cNvSpPr txBox="1"/>
            <p:nvPr/>
          </p:nvSpPr>
          <p:spPr>
            <a:xfrm rot="10800000">
              <a:off x="407889" y="2470394"/>
              <a:ext cx="320502" cy="191721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BS predefined codebook</a:t>
              </a: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49" name="对象 948">
              <a:extLst>
                <a:ext uri="{FF2B5EF4-FFF2-40B4-BE49-F238E27FC236}">
                  <a16:creationId xmlns:a16="http://schemas.microsoft.com/office/drawing/2014/main" id="{5AAB7CF9-FF66-1650-E60A-B7CBA018B96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23024755"/>
                </p:ext>
              </p:extLst>
            </p:nvPr>
          </p:nvGraphicFramePr>
          <p:xfrm>
            <a:off x="1649072" y="4624701"/>
            <a:ext cx="253604" cy="1976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3" imgW="338040" imgH="263880" progId="Equation.AxMath">
                    <p:embed/>
                  </p:oleObj>
                </mc:Choice>
                <mc:Fallback>
                  <p:oleObj name="AxMath" r:id="rId143" imgW="338040" imgH="263880" progId="Equation.AxMath">
                    <p:embed/>
                    <p:pic>
                      <p:nvPicPr>
                        <p:cNvPr id="436" name="对象 435">
                          <a:extLst>
                            <a:ext uri="{FF2B5EF4-FFF2-40B4-BE49-F238E27FC236}">
                              <a16:creationId xmlns:a16="http://schemas.microsoft.com/office/drawing/2014/main" id="{B470DA70-2A0C-BD66-6BCB-78E424681F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1649072" y="4624701"/>
                          <a:ext cx="253604" cy="19764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1" name="对象 1050">
              <a:extLst>
                <a:ext uri="{FF2B5EF4-FFF2-40B4-BE49-F238E27FC236}">
                  <a16:creationId xmlns:a16="http://schemas.microsoft.com/office/drawing/2014/main" id="{5FDEDA5D-61BB-1A66-95D8-537FF4E6CE0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38840575"/>
                </p:ext>
              </p:extLst>
            </p:nvPr>
          </p:nvGraphicFramePr>
          <p:xfrm>
            <a:off x="4396726" y="4406657"/>
            <a:ext cx="210742" cy="148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4" imgW="281160" imgH="199080" progId="Equation.AxMath">
                    <p:embed/>
                  </p:oleObj>
                </mc:Choice>
                <mc:Fallback>
                  <p:oleObj name="AxMath" r:id="rId144" imgW="281160" imgH="199080" progId="Equation.AxMath">
                    <p:embed/>
                    <p:pic>
                      <p:nvPicPr>
                        <p:cNvPr id="954" name="对象 953">
                          <a:extLst>
                            <a:ext uri="{FF2B5EF4-FFF2-40B4-BE49-F238E27FC236}">
                              <a16:creationId xmlns:a16="http://schemas.microsoft.com/office/drawing/2014/main" id="{7C96ED9F-3E96-0384-8B61-199D4D719AB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5"/>
                        <a:stretch>
                          <a:fillRect/>
                        </a:stretch>
                      </p:blipFill>
                      <p:spPr>
                        <a:xfrm>
                          <a:off x="4396726" y="4406657"/>
                          <a:ext cx="210742" cy="148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2" name="对象 1051">
              <a:extLst>
                <a:ext uri="{FF2B5EF4-FFF2-40B4-BE49-F238E27FC236}">
                  <a16:creationId xmlns:a16="http://schemas.microsoft.com/office/drawing/2014/main" id="{B54A9135-A067-2EF7-8B6C-24D6780CBC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60967278"/>
                </p:ext>
              </p:extLst>
            </p:nvPr>
          </p:nvGraphicFramePr>
          <p:xfrm>
            <a:off x="4396726" y="2701808"/>
            <a:ext cx="210742" cy="148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6" imgW="281160" imgH="199080" progId="Equation.AxMath">
                    <p:embed/>
                  </p:oleObj>
                </mc:Choice>
                <mc:Fallback>
                  <p:oleObj name="AxMath" r:id="rId146" imgW="281160" imgH="199080" progId="Equation.AxMath">
                    <p:embed/>
                    <p:pic>
                      <p:nvPicPr>
                        <p:cNvPr id="1051" name="对象 1050">
                          <a:extLst>
                            <a:ext uri="{FF2B5EF4-FFF2-40B4-BE49-F238E27FC236}">
                              <a16:creationId xmlns:a16="http://schemas.microsoft.com/office/drawing/2014/main" id="{5FDEDA5D-61BB-1A66-95D8-537FF4E6CE0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7"/>
                        <a:stretch>
                          <a:fillRect/>
                        </a:stretch>
                      </p:blipFill>
                      <p:spPr>
                        <a:xfrm>
                          <a:off x="4396726" y="2701808"/>
                          <a:ext cx="210742" cy="148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3" name="对象 1052">
              <a:extLst>
                <a:ext uri="{FF2B5EF4-FFF2-40B4-BE49-F238E27FC236}">
                  <a16:creationId xmlns:a16="http://schemas.microsoft.com/office/drawing/2014/main" id="{122624D6-1872-DD87-D8EA-5B5E2289791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216746"/>
                </p:ext>
              </p:extLst>
            </p:nvPr>
          </p:nvGraphicFramePr>
          <p:xfrm>
            <a:off x="1703627" y="2696114"/>
            <a:ext cx="210742" cy="1488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8" imgW="281160" imgH="199080" progId="Equation.AxMath">
                    <p:embed/>
                  </p:oleObj>
                </mc:Choice>
                <mc:Fallback>
                  <p:oleObj name="AxMath" r:id="rId148" imgW="281160" imgH="199080" progId="Equation.AxMath">
                    <p:embed/>
                    <p:pic>
                      <p:nvPicPr>
                        <p:cNvPr id="1052" name="对象 1051">
                          <a:extLst>
                            <a:ext uri="{FF2B5EF4-FFF2-40B4-BE49-F238E27FC236}">
                              <a16:creationId xmlns:a16="http://schemas.microsoft.com/office/drawing/2014/main" id="{B54A9135-A067-2EF7-8B6C-24D6780CBC7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7"/>
                        <a:stretch>
                          <a:fillRect/>
                        </a:stretch>
                      </p:blipFill>
                      <p:spPr>
                        <a:xfrm>
                          <a:off x="1703627" y="2696114"/>
                          <a:ext cx="210742" cy="1488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591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608BB1C9-0EA3-2452-5466-91D88DA8C00B}"/>
              </a:ext>
            </a:extLst>
          </p:cNvPr>
          <p:cNvGrpSpPr/>
          <p:nvPr/>
        </p:nvGrpSpPr>
        <p:grpSpPr>
          <a:xfrm>
            <a:off x="1277634" y="1457344"/>
            <a:ext cx="2700300" cy="2700300"/>
            <a:chOff x="7536162" y="1262720"/>
            <a:chExt cx="3600400" cy="3600400"/>
          </a:xfrm>
          <a:scene3d>
            <a:camera prst="isometricRightUp"/>
            <a:lightRig rig="threePt" dir="t"/>
          </a:scene3d>
        </p:grpSpPr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1B28D04B-ACF7-8F0C-291A-AF27C5667709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84A94A1C-2989-DD20-C9E7-AAA44029B571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DA37957E-3302-BB47-41B7-AD5C25450153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94" name="矩形 293">
                  <a:extLst>
                    <a:ext uri="{FF2B5EF4-FFF2-40B4-BE49-F238E27FC236}">
                      <a16:creationId xmlns:a16="http://schemas.microsoft.com/office/drawing/2014/main" id="{74496089-CB70-C08F-545A-D94BCCFAE4FF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5" name="矩形 294">
                  <a:extLst>
                    <a:ext uri="{FF2B5EF4-FFF2-40B4-BE49-F238E27FC236}">
                      <a16:creationId xmlns:a16="http://schemas.microsoft.com/office/drawing/2014/main" id="{35C2843C-0111-9A60-4244-3DFF9CC1FABA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6" name="矩形 295">
                  <a:extLst>
                    <a:ext uri="{FF2B5EF4-FFF2-40B4-BE49-F238E27FC236}">
                      <a16:creationId xmlns:a16="http://schemas.microsoft.com/office/drawing/2014/main" id="{63EA4395-6168-5AD0-2E66-E53647CEF3CC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7" name="矩形 296">
                  <a:extLst>
                    <a:ext uri="{FF2B5EF4-FFF2-40B4-BE49-F238E27FC236}">
                      <a16:creationId xmlns:a16="http://schemas.microsoft.com/office/drawing/2014/main" id="{75F936BD-ADC2-7202-C709-0F048761499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8" name="矩形 297">
                  <a:extLst>
                    <a:ext uri="{FF2B5EF4-FFF2-40B4-BE49-F238E27FC236}">
                      <a16:creationId xmlns:a16="http://schemas.microsoft.com/office/drawing/2014/main" id="{C9966108-D296-A26D-A3E0-6B977BFB3DA5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9" name="矩形 298">
                  <a:extLst>
                    <a:ext uri="{FF2B5EF4-FFF2-40B4-BE49-F238E27FC236}">
                      <a16:creationId xmlns:a16="http://schemas.microsoft.com/office/drawing/2014/main" id="{F952783F-CC29-057E-0EB3-E24C6B897E74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0" name="矩形 299">
                  <a:extLst>
                    <a:ext uri="{FF2B5EF4-FFF2-40B4-BE49-F238E27FC236}">
                      <a16:creationId xmlns:a16="http://schemas.microsoft.com/office/drawing/2014/main" id="{CB76FE9C-C1E1-C93C-BE09-552A47EBA247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01" name="矩形 300">
                  <a:extLst>
                    <a:ext uri="{FF2B5EF4-FFF2-40B4-BE49-F238E27FC236}">
                      <a16:creationId xmlns:a16="http://schemas.microsoft.com/office/drawing/2014/main" id="{19C1ACD2-EE5E-859F-278A-369AEF78C41B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1" name="组合 230">
                <a:extLst>
                  <a:ext uri="{FF2B5EF4-FFF2-40B4-BE49-F238E27FC236}">
                    <a16:creationId xmlns:a16="http://schemas.microsoft.com/office/drawing/2014/main" id="{10B75B5B-E373-E077-C0F5-25D11BAE20C1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86" name="矩形 285">
                  <a:extLst>
                    <a:ext uri="{FF2B5EF4-FFF2-40B4-BE49-F238E27FC236}">
                      <a16:creationId xmlns:a16="http://schemas.microsoft.com/office/drawing/2014/main" id="{B3FDE424-8675-BDDA-1D17-693562276D6B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7" name="矩形 286">
                  <a:extLst>
                    <a:ext uri="{FF2B5EF4-FFF2-40B4-BE49-F238E27FC236}">
                      <a16:creationId xmlns:a16="http://schemas.microsoft.com/office/drawing/2014/main" id="{C23B7076-0CF8-6E1C-C9D3-1EC7760F5F19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8" name="矩形 287">
                  <a:extLst>
                    <a:ext uri="{FF2B5EF4-FFF2-40B4-BE49-F238E27FC236}">
                      <a16:creationId xmlns:a16="http://schemas.microsoft.com/office/drawing/2014/main" id="{DE751DB2-CE03-6682-83FB-E31A55959C61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9" name="矩形 288">
                  <a:extLst>
                    <a:ext uri="{FF2B5EF4-FFF2-40B4-BE49-F238E27FC236}">
                      <a16:creationId xmlns:a16="http://schemas.microsoft.com/office/drawing/2014/main" id="{CCCBBDDE-9FAE-82B3-B4A4-31540C49F6E7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0" name="矩形 289">
                  <a:extLst>
                    <a:ext uri="{FF2B5EF4-FFF2-40B4-BE49-F238E27FC236}">
                      <a16:creationId xmlns:a16="http://schemas.microsoft.com/office/drawing/2014/main" id="{B8C4BA7A-D64C-2CFB-340D-548F0682D824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1" name="矩形 290">
                  <a:extLst>
                    <a:ext uri="{FF2B5EF4-FFF2-40B4-BE49-F238E27FC236}">
                      <a16:creationId xmlns:a16="http://schemas.microsoft.com/office/drawing/2014/main" id="{6FF82BDC-DED4-E32B-1A87-62E75D25D893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2" name="矩形 291">
                  <a:extLst>
                    <a:ext uri="{FF2B5EF4-FFF2-40B4-BE49-F238E27FC236}">
                      <a16:creationId xmlns:a16="http://schemas.microsoft.com/office/drawing/2014/main" id="{80877E39-E0E3-9F04-39D7-A4D679B59BF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3" name="矩形 292">
                  <a:extLst>
                    <a:ext uri="{FF2B5EF4-FFF2-40B4-BE49-F238E27FC236}">
                      <a16:creationId xmlns:a16="http://schemas.microsoft.com/office/drawing/2014/main" id="{485F5844-CEC6-16C0-9479-E7195D0B57CB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2" name="组合 231">
                <a:extLst>
                  <a:ext uri="{FF2B5EF4-FFF2-40B4-BE49-F238E27FC236}">
                    <a16:creationId xmlns:a16="http://schemas.microsoft.com/office/drawing/2014/main" id="{EC843429-7EFC-76A2-AB8F-F15E6E474836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78" name="矩形 277">
                  <a:extLst>
                    <a:ext uri="{FF2B5EF4-FFF2-40B4-BE49-F238E27FC236}">
                      <a16:creationId xmlns:a16="http://schemas.microsoft.com/office/drawing/2014/main" id="{B9106425-B6C1-6D14-3B21-2C1C5B1A8168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9" name="矩形 278">
                  <a:extLst>
                    <a:ext uri="{FF2B5EF4-FFF2-40B4-BE49-F238E27FC236}">
                      <a16:creationId xmlns:a16="http://schemas.microsoft.com/office/drawing/2014/main" id="{37EC6E09-CE88-078D-F564-AC702E834500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0" name="矩形 279">
                  <a:extLst>
                    <a:ext uri="{FF2B5EF4-FFF2-40B4-BE49-F238E27FC236}">
                      <a16:creationId xmlns:a16="http://schemas.microsoft.com/office/drawing/2014/main" id="{B07C4579-862D-2130-B72B-816B8A3F897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1" name="矩形 280">
                  <a:extLst>
                    <a:ext uri="{FF2B5EF4-FFF2-40B4-BE49-F238E27FC236}">
                      <a16:creationId xmlns:a16="http://schemas.microsoft.com/office/drawing/2014/main" id="{9E1E2136-DF05-08DC-BEE0-05FD4DFC51E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2" name="矩形 281">
                  <a:extLst>
                    <a:ext uri="{FF2B5EF4-FFF2-40B4-BE49-F238E27FC236}">
                      <a16:creationId xmlns:a16="http://schemas.microsoft.com/office/drawing/2014/main" id="{B4BCC736-42C9-70F3-FA43-3481FD208633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3" name="矩形 282">
                  <a:extLst>
                    <a:ext uri="{FF2B5EF4-FFF2-40B4-BE49-F238E27FC236}">
                      <a16:creationId xmlns:a16="http://schemas.microsoft.com/office/drawing/2014/main" id="{606BBC5F-BFDE-C7B5-89A6-47710DAFE1D1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4" name="矩形 283">
                  <a:extLst>
                    <a:ext uri="{FF2B5EF4-FFF2-40B4-BE49-F238E27FC236}">
                      <a16:creationId xmlns:a16="http://schemas.microsoft.com/office/drawing/2014/main" id="{F02A31D0-29E5-4D8C-2BBF-7F47700AB2F6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5" name="矩形 284">
                  <a:extLst>
                    <a:ext uri="{FF2B5EF4-FFF2-40B4-BE49-F238E27FC236}">
                      <a16:creationId xmlns:a16="http://schemas.microsoft.com/office/drawing/2014/main" id="{AEFE177D-1442-4E8D-E9D2-B04C34EC66F6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3" name="组合 232">
                <a:extLst>
                  <a:ext uri="{FF2B5EF4-FFF2-40B4-BE49-F238E27FC236}">
                    <a16:creationId xmlns:a16="http://schemas.microsoft.com/office/drawing/2014/main" id="{A98A2DAE-461C-A1DB-C379-F9DF82ADDA93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70" name="矩形 269">
                  <a:extLst>
                    <a:ext uri="{FF2B5EF4-FFF2-40B4-BE49-F238E27FC236}">
                      <a16:creationId xmlns:a16="http://schemas.microsoft.com/office/drawing/2014/main" id="{9EABAD67-7608-925E-C427-41B2035E03C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1" name="矩形 270">
                  <a:extLst>
                    <a:ext uri="{FF2B5EF4-FFF2-40B4-BE49-F238E27FC236}">
                      <a16:creationId xmlns:a16="http://schemas.microsoft.com/office/drawing/2014/main" id="{83738787-3646-D9FC-5181-56C43F2333C8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2" name="矩形 271">
                  <a:extLst>
                    <a:ext uri="{FF2B5EF4-FFF2-40B4-BE49-F238E27FC236}">
                      <a16:creationId xmlns:a16="http://schemas.microsoft.com/office/drawing/2014/main" id="{88B315C9-D694-55F4-3D33-CFDC518670A4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3" name="矩形 272">
                  <a:extLst>
                    <a:ext uri="{FF2B5EF4-FFF2-40B4-BE49-F238E27FC236}">
                      <a16:creationId xmlns:a16="http://schemas.microsoft.com/office/drawing/2014/main" id="{0397FE55-24D3-E2E8-6D34-8601954A813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4" name="矩形 273">
                  <a:extLst>
                    <a:ext uri="{FF2B5EF4-FFF2-40B4-BE49-F238E27FC236}">
                      <a16:creationId xmlns:a16="http://schemas.microsoft.com/office/drawing/2014/main" id="{71FD2DC4-65C8-E5AD-A789-0BBC1A712AF3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5" name="矩形 274">
                  <a:extLst>
                    <a:ext uri="{FF2B5EF4-FFF2-40B4-BE49-F238E27FC236}">
                      <a16:creationId xmlns:a16="http://schemas.microsoft.com/office/drawing/2014/main" id="{75C6BF21-77CA-0DA5-E06E-1A6C29E45DF3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6" name="矩形 275">
                  <a:extLst>
                    <a:ext uri="{FF2B5EF4-FFF2-40B4-BE49-F238E27FC236}">
                      <a16:creationId xmlns:a16="http://schemas.microsoft.com/office/drawing/2014/main" id="{AC44ECE7-E0A7-DDF6-28DC-8BACF1E1DF77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7" name="矩形 276">
                  <a:extLst>
                    <a:ext uri="{FF2B5EF4-FFF2-40B4-BE49-F238E27FC236}">
                      <a16:creationId xmlns:a16="http://schemas.microsoft.com/office/drawing/2014/main" id="{8878A789-7EC4-A50F-B7DC-57757CA9073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4" name="组合 233">
                <a:extLst>
                  <a:ext uri="{FF2B5EF4-FFF2-40B4-BE49-F238E27FC236}">
                    <a16:creationId xmlns:a16="http://schemas.microsoft.com/office/drawing/2014/main" id="{D469291C-7DC0-AD1F-2226-113AE11EDDB8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62" name="矩形 261">
                  <a:extLst>
                    <a:ext uri="{FF2B5EF4-FFF2-40B4-BE49-F238E27FC236}">
                      <a16:creationId xmlns:a16="http://schemas.microsoft.com/office/drawing/2014/main" id="{7B556FF7-34B4-CAE2-4850-E1F9B1BB4D3E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3" name="矩形 262">
                  <a:extLst>
                    <a:ext uri="{FF2B5EF4-FFF2-40B4-BE49-F238E27FC236}">
                      <a16:creationId xmlns:a16="http://schemas.microsoft.com/office/drawing/2014/main" id="{67A2255C-79DF-1EC9-BC55-777E203083F6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4" name="矩形 263">
                  <a:extLst>
                    <a:ext uri="{FF2B5EF4-FFF2-40B4-BE49-F238E27FC236}">
                      <a16:creationId xmlns:a16="http://schemas.microsoft.com/office/drawing/2014/main" id="{08182480-5A23-93F2-F0F3-664A3C47EB68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5" name="矩形 264">
                  <a:extLst>
                    <a:ext uri="{FF2B5EF4-FFF2-40B4-BE49-F238E27FC236}">
                      <a16:creationId xmlns:a16="http://schemas.microsoft.com/office/drawing/2014/main" id="{794515DA-C67B-B544-43A0-B97C897545D5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6" name="矩形 265">
                  <a:extLst>
                    <a:ext uri="{FF2B5EF4-FFF2-40B4-BE49-F238E27FC236}">
                      <a16:creationId xmlns:a16="http://schemas.microsoft.com/office/drawing/2014/main" id="{6256B333-7B1E-59D3-0646-15A11C80D3FC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7" name="矩形 266">
                  <a:extLst>
                    <a:ext uri="{FF2B5EF4-FFF2-40B4-BE49-F238E27FC236}">
                      <a16:creationId xmlns:a16="http://schemas.microsoft.com/office/drawing/2014/main" id="{FFD4E13E-6F96-3466-24D3-B8A319959057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8" name="矩形 267">
                  <a:extLst>
                    <a:ext uri="{FF2B5EF4-FFF2-40B4-BE49-F238E27FC236}">
                      <a16:creationId xmlns:a16="http://schemas.microsoft.com/office/drawing/2014/main" id="{7E1415A6-AD3E-F5B7-F6CF-9223B3498A3A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9" name="矩形 268">
                  <a:extLst>
                    <a:ext uri="{FF2B5EF4-FFF2-40B4-BE49-F238E27FC236}">
                      <a16:creationId xmlns:a16="http://schemas.microsoft.com/office/drawing/2014/main" id="{50BC4BAB-9BFB-677C-F103-60D3C61D118A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5" name="组合 234">
                <a:extLst>
                  <a:ext uri="{FF2B5EF4-FFF2-40B4-BE49-F238E27FC236}">
                    <a16:creationId xmlns:a16="http://schemas.microsoft.com/office/drawing/2014/main" id="{EE2985F3-09F5-82A3-0500-8A79DDB9A064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54" name="矩形 253">
                  <a:extLst>
                    <a:ext uri="{FF2B5EF4-FFF2-40B4-BE49-F238E27FC236}">
                      <a16:creationId xmlns:a16="http://schemas.microsoft.com/office/drawing/2014/main" id="{4C0676DF-75E6-A2B8-6915-2D9867D6EBD6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5" name="矩形 254">
                  <a:extLst>
                    <a:ext uri="{FF2B5EF4-FFF2-40B4-BE49-F238E27FC236}">
                      <a16:creationId xmlns:a16="http://schemas.microsoft.com/office/drawing/2014/main" id="{0EEF1BBF-F85B-2F81-E21D-E145749BEB77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6" name="矩形 255">
                  <a:extLst>
                    <a:ext uri="{FF2B5EF4-FFF2-40B4-BE49-F238E27FC236}">
                      <a16:creationId xmlns:a16="http://schemas.microsoft.com/office/drawing/2014/main" id="{77B51A6E-1273-3508-7E56-38B381E708D4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7" name="矩形 256">
                  <a:extLst>
                    <a:ext uri="{FF2B5EF4-FFF2-40B4-BE49-F238E27FC236}">
                      <a16:creationId xmlns:a16="http://schemas.microsoft.com/office/drawing/2014/main" id="{4EEFC301-96C7-8415-6365-4D92D462DD7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8" name="矩形 257">
                  <a:extLst>
                    <a:ext uri="{FF2B5EF4-FFF2-40B4-BE49-F238E27FC236}">
                      <a16:creationId xmlns:a16="http://schemas.microsoft.com/office/drawing/2014/main" id="{4F1BB9A0-FA0C-70B2-FB48-A9BBE618FFDF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9" name="矩形 258">
                  <a:extLst>
                    <a:ext uri="{FF2B5EF4-FFF2-40B4-BE49-F238E27FC236}">
                      <a16:creationId xmlns:a16="http://schemas.microsoft.com/office/drawing/2014/main" id="{438DBA95-3A93-40A9-6C64-8106BD2E648F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0" name="矩形 259">
                  <a:extLst>
                    <a:ext uri="{FF2B5EF4-FFF2-40B4-BE49-F238E27FC236}">
                      <a16:creationId xmlns:a16="http://schemas.microsoft.com/office/drawing/2014/main" id="{28185905-73D6-25B5-6FC3-F387D2E55656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1" name="矩形 260">
                  <a:extLst>
                    <a:ext uri="{FF2B5EF4-FFF2-40B4-BE49-F238E27FC236}">
                      <a16:creationId xmlns:a16="http://schemas.microsoft.com/office/drawing/2014/main" id="{C20FD192-4590-009C-F1BF-5BCEA8068846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D5C47DE-2AEF-BA95-0A79-6891C1DA743E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1C332DDA-5A45-71D7-6B34-55407A36E3D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527AAEA2-147B-95AC-2411-17180A802058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AD5E6303-1A91-C6A7-0137-4E03A92093D2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3684381D-0652-A17A-AFFD-CFE364F4555D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0" name="矩形 249">
                  <a:extLst>
                    <a:ext uri="{FF2B5EF4-FFF2-40B4-BE49-F238E27FC236}">
                      <a16:creationId xmlns:a16="http://schemas.microsoft.com/office/drawing/2014/main" id="{B62F7E43-527E-766E-9B94-5EE49D8EA9C4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1" name="矩形 250">
                  <a:extLst>
                    <a:ext uri="{FF2B5EF4-FFF2-40B4-BE49-F238E27FC236}">
                      <a16:creationId xmlns:a16="http://schemas.microsoft.com/office/drawing/2014/main" id="{D329E5A4-2C8E-1FFD-B038-B2019EE0476C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2" name="矩形 251">
                  <a:extLst>
                    <a:ext uri="{FF2B5EF4-FFF2-40B4-BE49-F238E27FC236}">
                      <a16:creationId xmlns:a16="http://schemas.microsoft.com/office/drawing/2014/main" id="{017EEDE5-0D00-5DE8-F77F-F5B7C722DA69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3" name="矩形 252">
                  <a:extLst>
                    <a:ext uri="{FF2B5EF4-FFF2-40B4-BE49-F238E27FC236}">
                      <a16:creationId xmlns:a16="http://schemas.microsoft.com/office/drawing/2014/main" id="{93ABC17A-4DAE-A008-4611-1265A32D6EE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237" name="组合 236">
                <a:extLst>
                  <a:ext uri="{FF2B5EF4-FFF2-40B4-BE49-F238E27FC236}">
                    <a16:creationId xmlns:a16="http://schemas.microsoft.com/office/drawing/2014/main" id="{F8252EA8-3ABC-E06E-CE5B-E02D2B8587D6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F9235FAF-BA25-5A28-C95A-3AD54EE226ED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863AB606-D102-7A2A-A0AC-D80E66BE563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745AD8B5-13F3-B00A-A331-01D844677BD0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EE8E6D05-FEE5-2380-66CA-4096B0FA5F08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27F6F8DB-AC43-BF27-AEDC-AF860CF1EF35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2FF2DCCB-C3A2-3A3C-3B6C-31D9E3A5C7AC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73223216-77EA-7402-8E0E-FE2CECB093B0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8C89D77E-D7F2-3844-6DBA-139C0E3B3597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6F574C5B-BF04-89EF-3C97-903D04491B4C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2A063750-422E-3F37-43F8-F00F0AFFB2AB}"/>
              </a:ext>
            </a:extLst>
          </p:cNvPr>
          <p:cNvGrpSpPr/>
          <p:nvPr/>
        </p:nvGrpSpPr>
        <p:grpSpPr>
          <a:xfrm>
            <a:off x="5517106" y="2213347"/>
            <a:ext cx="2160000" cy="2168309"/>
            <a:chOff x="7356140" y="1808128"/>
            <a:chExt cx="2880000" cy="2891079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737" name="组合 736">
              <a:extLst>
                <a:ext uri="{FF2B5EF4-FFF2-40B4-BE49-F238E27FC236}">
                  <a16:creationId xmlns:a16="http://schemas.microsoft.com/office/drawing/2014/main" id="{E0BE17EF-0228-531E-A7A2-8FD397E37D0C}"/>
                </a:ext>
              </a:extLst>
            </p:cNvPr>
            <p:cNvGrpSpPr/>
            <p:nvPr/>
          </p:nvGrpSpPr>
          <p:grpSpPr>
            <a:xfrm>
              <a:off x="7356140" y="1808128"/>
              <a:ext cx="2880000" cy="2891079"/>
              <a:chOff x="0" y="6840000"/>
              <a:chExt cx="2880000" cy="2891079"/>
            </a:xfrm>
            <a:grpFill/>
          </p:grpSpPr>
          <p:sp>
            <p:nvSpPr>
              <p:cNvPr id="723" name="矩形 722">
                <a:extLst>
                  <a:ext uri="{FF2B5EF4-FFF2-40B4-BE49-F238E27FC236}">
                    <a16:creationId xmlns:a16="http://schemas.microsoft.com/office/drawing/2014/main" id="{9A6C5661-F993-57A0-061E-3F89429EBB80}"/>
                  </a:ext>
                </a:extLst>
              </p:cNvPr>
              <p:cNvSpPr/>
              <p:nvPr/>
            </p:nvSpPr>
            <p:spPr>
              <a:xfrm>
                <a:off x="0" y="6851079"/>
                <a:ext cx="2880000" cy="2880000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cxnSp>
            <p:nvCxnSpPr>
              <p:cNvPr id="725" name="直接连接符 724">
                <a:extLst>
                  <a:ext uri="{FF2B5EF4-FFF2-40B4-BE49-F238E27FC236}">
                    <a16:creationId xmlns:a16="http://schemas.microsoft.com/office/drawing/2014/main" id="{A5C44449-CFF4-DD44-CB6A-C38F724795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7560000"/>
                <a:ext cx="2880000" cy="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7" name="直接连接符 726">
                <a:extLst>
                  <a:ext uri="{FF2B5EF4-FFF2-40B4-BE49-F238E27FC236}">
                    <a16:creationId xmlns:a16="http://schemas.microsoft.com/office/drawing/2014/main" id="{9449F5F9-ED53-DA49-C821-B1F2C4E570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8280000"/>
                <a:ext cx="2880000" cy="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8" name="直接连接符 727">
                <a:extLst>
                  <a:ext uri="{FF2B5EF4-FFF2-40B4-BE49-F238E27FC236}">
                    <a16:creationId xmlns:a16="http://schemas.microsoft.com/office/drawing/2014/main" id="{8B5FE5D4-2443-18B1-328B-9B5266FD26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9000000"/>
                <a:ext cx="2880000" cy="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3" name="直接连接符 732">
                <a:extLst>
                  <a:ext uri="{FF2B5EF4-FFF2-40B4-BE49-F238E27FC236}">
                    <a16:creationId xmlns:a16="http://schemas.microsoft.com/office/drawing/2014/main" id="{8073F2F8-31C8-68AF-E542-4655F0F4E6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0000" y="6840000"/>
                <a:ext cx="0" cy="288000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5" name="直接连接符 734">
                <a:extLst>
                  <a:ext uri="{FF2B5EF4-FFF2-40B4-BE49-F238E27FC236}">
                    <a16:creationId xmlns:a16="http://schemas.microsoft.com/office/drawing/2014/main" id="{1D9070EC-AF1F-C9FF-E1CC-374F8C00A05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40000" y="6840000"/>
                <a:ext cx="0" cy="288000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6" name="直接连接符 735">
                <a:extLst>
                  <a:ext uri="{FF2B5EF4-FFF2-40B4-BE49-F238E27FC236}">
                    <a16:creationId xmlns:a16="http://schemas.microsoft.com/office/drawing/2014/main" id="{61C18A06-369E-96D7-2786-EA4606D8986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60000" y="6840000"/>
                <a:ext cx="0" cy="2880000"/>
              </a:xfrm>
              <a:prstGeom prst="line">
                <a:avLst/>
              </a:prstGeom>
              <a:grpFill/>
              <a:ln w="9525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440EB86A-9237-20D0-D289-BBC659BEFDE8}"/>
                </a:ext>
              </a:extLst>
            </p:cNvPr>
            <p:cNvSpPr/>
            <p:nvPr/>
          </p:nvSpPr>
          <p:spPr>
            <a:xfrm>
              <a:off x="8809200" y="2538000"/>
              <a:ext cx="702000" cy="702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162210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D60E-E6BD-7FB6-76B7-ECD43AAAB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3CC87E1-AFEF-D122-3647-B49D03711935}"/>
              </a:ext>
            </a:extLst>
          </p:cNvPr>
          <p:cNvGrpSpPr/>
          <p:nvPr/>
        </p:nvGrpSpPr>
        <p:grpSpPr>
          <a:xfrm>
            <a:off x="2033718" y="1295763"/>
            <a:ext cx="2700300" cy="2700300"/>
            <a:chOff x="7536162" y="1262720"/>
            <a:chExt cx="3600400" cy="3600400"/>
          </a:xfrm>
          <a:scene3d>
            <a:camera prst="isometricRightUp"/>
            <a:lightRig rig="threePt" dir="t"/>
          </a:scene3d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1D70B75-5916-DB3A-6047-DA41C3190A4C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A59A0C4-A2B5-1206-0A33-F3AD7DBC5827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564BA9E8-78E6-A1A8-FE01-42E025182C87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7038B6C7-9D77-DE07-443B-5A546D7AC6C2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31548D44-8395-D048-AF6D-024C74F7F389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5AECE717-CB63-5EC6-EF0E-F2782362FF8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EC0FF018-0355-E24F-E9AC-07D6D6A6D2F9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11AECB2E-E22C-98B2-2662-376A9B339848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E5B20FC2-A0BF-37A3-386A-31E2BEB78340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E0390E88-B539-3906-3293-C584758B1AF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39788ACB-E8BF-BFC7-653F-35E360528744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0EC99A68-9E9D-283E-6A12-49440BA3FB93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012D6926-82F6-9DDF-E9A1-551BD7E0B38A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8326E6B-EA03-A809-F875-6945CE108C77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A0B27289-29F1-F81E-AE25-2F681151E0D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0024053-C51F-4795-886F-9E2A564165F6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A0292408-1C7B-78A7-6B9C-1371B6A1EF8A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2977BFAF-E251-3DFF-3F39-6F63017D9EE6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6C0A19DD-26FA-1F64-6A0B-F1FBA4CD558E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554F8707-6EBA-DEE7-6002-20E0C18FFED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8AF17509-50B7-EA2F-628E-1F818EDCB53D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37521ECE-ED25-6C73-B22D-48D09738BEE1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E02B3BDD-8A47-55BC-8632-BABEA1B552D2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7C69683F-9560-3EC5-B38D-F33C6710001F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B1EE4C0E-1D82-1708-556A-E36F284C3DD1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9422E6FD-730A-58DC-22B9-A9E7020631D2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E4347B79-B46A-9A4F-267B-93AEC1BA881A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E68E05F9-27DD-190A-8E69-51B0D1D00687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BE21EC11-F0E2-2E5D-3A8C-DDB3A72F6E34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31A120CB-C866-3D08-4033-9973B5B190BD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F0C8B8F4-79CD-3294-BF92-9A2C05D83ACF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14981452-109A-4600-F395-FE53F6509FA2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39A70343-8377-DA27-E74E-37D5A7FE2456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80BFD460-9EB5-F0D4-BD4B-C668683C97AC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18021BB8-596B-83D5-9468-4BA743630AD1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E1052CBC-26F3-3AD1-045D-9225DF3538A2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E96BC8EB-758C-F831-DBDF-F9260F312B41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26F3F94E-8349-04B7-27BB-B72B016CF54A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FD99F0CE-502B-37AF-C403-E1D4F848C69E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B5F0918E-9605-8EE1-4FA5-E7DC6BEB974D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C441D52F-F93C-99EB-411E-3D552ED5ED6B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009D8F3B-AE87-6117-7C9A-00621B9AD048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62AA3A7E-3840-3AD7-172D-4E65E542A7B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875004A0-29D8-72E3-1FA0-B58B963DFEA3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4994897-E343-0E95-401F-B0DA07C38794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D1B4DBBD-648F-9368-9556-8AAC4869DADE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F0F1BD66-2E13-FC41-F029-52919A5B64B8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B6216E2-C5FB-2C8E-C521-A534677A9312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16D19C95-D613-5960-88D6-E15658644B1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CF46ED44-5C74-4359-5FCB-332706664ED2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BAB591C0-AC9A-3DB4-22BF-5A84AE1FB49B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19239187-37AE-0C67-47F8-2B369FA52301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E3FEB23-EF6C-2F08-733E-B2FCD3A6BED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441A43D4-2F14-1F77-405D-8C2E92BD7FF1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3F1FBF62-9C12-EB96-53A8-D69AC24FFE8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9A846C1D-2B64-B62B-75B2-65564365A7B8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858D461F-889D-8A6B-8362-65D574AF7C12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7C312809-6275-92AD-B9FE-4C2CF9C2FF8C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3754E30-D9AC-8845-F474-E50BF40952D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D4648AC8-5474-4EB2-B8CE-5B593A2053AB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D1CD78B-AA99-9A00-348B-F56878AEC056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1092C579-FDBD-9FD5-1BCE-D52E2A06A802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9C2190C6-50D2-884F-8FE3-72ECA92FD054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D601F26D-0424-9B95-ABFF-B7E222A630A5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A152EC59-8E9E-D427-C78C-8E4013AF5BB0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BDCAA454-B455-F16E-E0B9-B5C98CBE458D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CB4A64B-1256-D7FC-5E9C-5B3686B56A12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D8E4A7F5-31B7-2A86-FB93-3680D6A47064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AD6AA393-B516-1E69-3D3F-4A1C2E0EBF19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5E70183E-A401-7FB1-5DF0-A1C17131370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F805D623-6F48-7CF0-EC61-E1340E882FDD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C77B4EE-7AC9-2037-2CD1-3A29888620A6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863BF795-76C0-F5FF-02F5-77772D1F6746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1B71FF02-8549-0E8E-7B40-0E54F567A240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EBAAEC8-A793-6046-DFD9-CF1615CF2820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cxnSp>
        <p:nvCxnSpPr>
          <p:cNvPr id="81" name="直接箭头连接符 80">
            <a:extLst>
              <a:ext uri="{FF2B5EF4-FFF2-40B4-BE49-F238E27FC236}">
                <a16:creationId xmlns:a16="http://schemas.microsoft.com/office/drawing/2014/main" id="{F6EE3C22-B4A5-9313-6748-EEB85CECFDFD}"/>
              </a:ext>
            </a:extLst>
          </p:cNvPr>
          <p:cNvCxnSpPr>
            <a:cxnSpLocks/>
          </p:cNvCxnSpPr>
          <p:nvPr/>
        </p:nvCxnSpPr>
        <p:spPr>
          <a:xfrm flipV="1">
            <a:off x="1952709" y="1815001"/>
            <a:ext cx="2889321" cy="1651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0A6B6790-DEE3-7691-67EE-B3EF68F37292}"/>
              </a:ext>
            </a:extLst>
          </p:cNvPr>
          <p:cNvCxnSpPr>
            <a:cxnSpLocks/>
          </p:cNvCxnSpPr>
          <p:nvPr/>
        </p:nvCxnSpPr>
        <p:spPr>
          <a:xfrm flipV="1">
            <a:off x="3383868" y="1160736"/>
            <a:ext cx="0" cy="2835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59E3D761-0A34-333D-A452-69254232AC9A}"/>
              </a:ext>
            </a:extLst>
          </p:cNvPr>
          <p:cNvCxnSpPr>
            <a:cxnSpLocks/>
          </p:cNvCxnSpPr>
          <p:nvPr/>
        </p:nvCxnSpPr>
        <p:spPr>
          <a:xfrm>
            <a:off x="1736685" y="1958248"/>
            <a:ext cx="3483387" cy="14707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4" name="文本框 93">
            <a:extLst>
              <a:ext uri="{FF2B5EF4-FFF2-40B4-BE49-F238E27FC236}">
                <a16:creationId xmlns:a16="http://schemas.microsoft.com/office/drawing/2014/main" id="{E50D10EE-6306-37D9-0916-5A055DC44B67}"/>
              </a:ext>
            </a:extLst>
          </p:cNvPr>
          <p:cNvSpPr txBox="1"/>
          <p:nvPr/>
        </p:nvSpPr>
        <p:spPr>
          <a:xfrm>
            <a:off x="5244802" y="3380739"/>
            <a:ext cx="208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5CA033E4-B910-8499-1766-89B17E681669}"/>
              </a:ext>
            </a:extLst>
          </p:cNvPr>
          <p:cNvSpPr txBox="1"/>
          <p:nvPr/>
        </p:nvSpPr>
        <p:spPr>
          <a:xfrm>
            <a:off x="4826513" y="1650386"/>
            <a:ext cx="208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5F6D6A8-7FC7-0CEE-5089-01017B4F7F3D}"/>
              </a:ext>
            </a:extLst>
          </p:cNvPr>
          <p:cNvSpPr txBox="1"/>
          <p:nvPr/>
        </p:nvSpPr>
        <p:spPr>
          <a:xfrm>
            <a:off x="3293030" y="877566"/>
            <a:ext cx="20868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A6267E33-2B7B-D178-F610-E650A965C9C8}"/>
              </a:ext>
            </a:extLst>
          </p:cNvPr>
          <p:cNvGrpSpPr/>
          <p:nvPr/>
        </p:nvGrpSpPr>
        <p:grpSpPr>
          <a:xfrm>
            <a:off x="6246186" y="2639142"/>
            <a:ext cx="685800" cy="685800"/>
            <a:chOff x="8328248" y="2375855"/>
            <a:chExt cx="914400" cy="914400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3AFD4AFB-A918-C03F-0C77-8C0D42622545}"/>
                </a:ext>
              </a:extLst>
            </p:cNvPr>
            <p:cNvSpPr/>
            <p:nvPr/>
          </p:nvSpPr>
          <p:spPr>
            <a:xfrm>
              <a:off x="8328248" y="2375855"/>
              <a:ext cx="914400" cy="914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noFill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0C5BFB26-F682-063A-C265-48801CD9DD47}"/>
                </a:ext>
              </a:extLst>
            </p:cNvPr>
            <p:cNvSpPr/>
            <p:nvPr/>
          </p:nvSpPr>
          <p:spPr>
            <a:xfrm>
              <a:off x="8328256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7BB42A55-2A06-0B15-6868-F916E7D78B78}"/>
                </a:ext>
              </a:extLst>
            </p:cNvPr>
            <p:cNvSpPr/>
            <p:nvPr/>
          </p:nvSpPr>
          <p:spPr>
            <a:xfrm>
              <a:off x="8364256" y="3180931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C23DD37C-2B48-3746-7998-1DBF73C4795C}"/>
                </a:ext>
              </a:extLst>
            </p:cNvPr>
            <p:cNvSpPr/>
            <p:nvPr/>
          </p:nvSpPr>
          <p:spPr>
            <a:xfrm>
              <a:off x="8480317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F7A378C-EB76-CDDB-6346-429AF9FA85BB}"/>
                </a:ext>
              </a:extLst>
            </p:cNvPr>
            <p:cNvSpPr/>
            <p:nvPr/>
          </p:nvSpPr>
          <p:spPr>
            <a:xfrm>
              <a:off x="8637421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65B78D8C-6FE4-C429-C5CE-840157E78354}"/>
                </a:ext>
              </a:extLst>
            </p:cNvPr>
            <p:cNvSpPr/>
            <p:nvPr/>
          </p:nvSpPr>
          <p:spPr>
            <a:xfrm>
              <a:off x="8794525" y="3143606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F29C74F1-3617-FCBF-7B5E-36F0164A712E}"/>
                </a:ext>
              </a:extLst>
            </p:cNvPr>
            <p:cNvSpPr/>
            <p:nvPr/>
          </p:nvSpPr>
          <p:spPr>
            <a:xfrm>
              <a:off x="8334074" y="2996957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C6062E52-C069-58DB-1599-E486164FC2BD}"/>
                </a:ext>
              </a:extLst>
            </p:cNvPr>
            <p:cNvSpPr/>
            <p:nvPr/>
          </p:nvSpPr>
          <p:spPr>
            <a:xfrm>
              <a:off x="8486869" y="2996957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8959BF27-8522-A6F0-4F7A-B8EC278503BB}"/>
                </a:ext>
              </a:extLst>
            </p:cNvPr>
            <p:cNvSpPr/>
            <p:nvPr/>
          </p:nvSpPr>
          <p:spPr>
            <a:xfrm>
              <a:off x="8637421" y="3000683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7D8BECC5-3EDA-468B-7AA0-DC5DCA81A536}"/>
                </a:ext>
              </a:extLst>
            </p:cNvPr>
            <p:cNvSpPr/>
            <p:nvPr/>
          </p:nvSpPr>
          <p:spPr>
            <a:xfrm>
              <a:off x="8792758" y="2996957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6083A28B-ED6A-0A21-E05D-EDD29DD3F662}"/>
                </a:ext>
              </a:extLst>
            </p:cNvPr>
            <p:cNvSpPr/>
            <p:nvPr/>
          </p:nvSpPr>
          <p:spPr>
            <a:xfrm>
              <a:off x="8333925" y="2850308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F179372-07E5-4E10-3661-69FF012518AD}"/>
                </a:ext>
              </a:extLst>
            </p:cNvPr>
            <p:cNvSpPr/>
            <p:nvPr/>
          </p:nvSpPr>
          <p:spPr>
            <a:xfrm>
              <a:off x="8486720" y="2850308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476A910D-7948-C802-2B31-A2CC20015DC1}"/>
                </a:ext>
              </a:extLst>
            </p:cNvPr>
            <p:cNvSpPr/>
            <p:nvPr/>
          </p:nvSpPr>
          <p:spPr>
            <a:xfrm>
              <a:off x="8333776" y="2703659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59155ED-D085-F598-4B84-55054179A1F3}"/>
                </a:ext>
              </a:extLst>
            </p:cNvPr>
            <p:cNvSpPr/>
            <p:nvPr/>
          </p:nvSpPr>
          <p:spPr>
            <a:xfrm>
              <a:off x="8481535" y="2703659"/>
              <a:ext cx="144000" cy="144000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667541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7" name="组合 556">
            <a:extLst>
              <a:ext uri="{FF2B5EF4-FFF2-40B4-BE49-F238E27FC236}">
                <a16:creationId xmlns:a16="http://schemas.microsoft.com/office/drawing/2014/main" id="{ED1A0F3D-B445-5C91-D7B0-D62CDE73FF9C}"/>
              </a:ext>
            </a:extLst>
          </p:cNvPr>
          <p:cNvGrpSpPr/>
          <p:nvPr/>
        </p:nvGrpSpPr>
        <p:grpSpPr>
          <a:xfrm>
            <a:off x="575556" y="1174250"/>
            <a:ext cx="8208542" cy="4509501"/>
            <a:chOff x="915124" y="23415"/>
            <a:chExt cx="8050403" cy="4422625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E3632E4A-8AFD-2301-BF3B-8B31FE3F589E}"/>
                </a:ext>
              </a:extLst>
            </p:cNvPr>
            <p:cNvGrpSpPr/>
            <p:nvPr/>
          </p:nvGrpSpPr>
          <p:grpSpPr>
            <a:xfrm>
              <a:off x="2711624" y="584684"/>
              <a:ext cx="3600400" cy="3600400"/>
              <a:chOff x="7536162" y="1262720"/>
              <a:chExt cx="3600400" cy="3600400"/>
            </a:xfrm>
            <a:scene3d>
              <a:camera prst="isometricRightUp"/>
              <a:lightRig rig="threePt" dir="t"/>
            </a:scene3d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71C093B4-A444-EF83-5E57-03A9C13C31A0}"/>
                  </a:ext>
                </a:extLst>
              </p:cNvPr>
              <p:cNvGrpSpPr/>
              <p:nvPr/>
            </p:nvGrpSpPr>
            <p:grpSpPr>
              <a:xfrm>
                <a:off x="7536162" y="1262720"/>
                <a:ext cx="3600400" cy="3600400"/>
                <a:chOff x="1087230" y="1262720"/>
                <a:chExt cx="3600400" cy="3600400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2E357A5-68EF-1D24-F0AD-A0CC8404471A}"/>
                    </a:ext>
                  </a:extLst>
                </p:cNvPr>
                <p:cNvSpPr/>
                <p:nvPr/>
              </p:nvSpPr>
              <p:spPr>
                <a:xfrm>
                  <a:off x="1087230" y="1262720"/>
                  <a:ext cx="3600400" cy="3600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43A767EB-D1BD-20B1-987D-7E7E159C7B91}"/>
                    </a:ext>
                  </a:extLst>
                </p:cNvPr>
                <p:cNvGrpSpPr/>
                <p:nvPr/>
              </p:nvGrpSpPr>
              <p:grpSpPr>
                <a:xfrm>
                  <a:off x="1175134" y="133472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B29888F5-F34A-77F2-5905-CA1CCA2063C3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5D9DEF9D-4480-CE49-7E1A-A2B1A79AAD30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FC03CCEA-AA5C-599E-DAFE-DD3E3535570D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49445674-EE56-E64F-0762-A73A96BF675F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5887EFC4-EA9C-DC95-7840-CF000858D206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A26875C3-2B6C-B0A1-B6AB-BC53C18139FD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9E25715B-F3BF-3D6B-B084-C99064BAF971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88D69F55-7B3E-7571-B842-EC7713AD0C4F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320A0D46-2510-B990-F102-9DC14DCB0E50}"/>
                    </a:ext>
                  </a:extLst>
                </p:cNvPr>
                <p:cNvGrpSpPr/>
                <p:nvPr/>
              </p:nvGrpSpPr>
              <p:grpSpPr>
                <a:xfrm>
                  <a:off x="1175134" y="2215342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B6874EEF-C492-AA8F-4FFA-54B7280FE4CF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C8A2BA53-D19F-973B-D78B-80B27FAC7DB8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971D41BA-64B2-F883-36D3-56312A58AB82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D74217A7-2A47-36A5-FA78-24E2A720AEB1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68280839-3FA1-E530-8F0E-15CA58D28CB3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1668E99B-E520-BAD3-46F1-CF5C217206D6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B590BFC0-C160-93B2-D160-2E60906939F3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6A274793-3255-83FF-95CE-24A80180BFA4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8" name="组合 7">
                  <a:extLst>
                    <a:ext uri="{FF2B5EF4-FFF2-40B4-BE49-F238E27FC236}">
                      <a16:creationId xmlns:a16="http://schemas.microsoft.com/office/drawing/2014/main" id="{2E95603B-B095-E492-78AA-016DB5B726BD}"/>
                    </a:ext>
                  </a:extLst>
                </p:cNvPr>
                <p:cNvGrpSpPr/>
                <p:nvPr/>
              </p:nvGrpSpPr>
              <p:grpSpPr>
                <a:xfrm>
                  <a:off x="1175134" y="1775035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30D0552D-7261-0580-AD55-A0EE2D465BD6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EC793AAD-FD55-00C3-F651-6AD47D400232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EEE3A011-1083-635C-5070-53014A336186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C3B8A7F6-A80F-6542-110B-452F37A4AA38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71A10430-9838-4F42-80B3-334440F5BC95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E199313E-300E-48FC-625A-FC45C24B68FA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3357A1A4-A1F5-D223-423F-9C758A314FFF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35CA6CAD-7224-BCC1-FBB3-CADCD584FC8A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7644DD20-159C-3E28-C09B-9BD0397946CD}"/>
                    </a:ext>
                  </a:extLst>
                </p:cNvPr>
                <p:cNvGrpSpPr/>
                <p:nvPr/>
              </p:nvGrpSpPr>
              <p:grpSpPr>
                <a:xfrm>
                  <a:off x="1175134" y="3976570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0D1D65D5-6C47-CB0D-AB01-B922BAA0FC7D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36449D8A-2889-EFC7-57F0-B391B051DECE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3FDA6627-24BA-2419-AC8A-562510DFF66A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6F6D4700-3759-E73E-9A33-E07A2E8A944B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C05CA86B-7EFB-8FC3-7A10-67DC75F56F24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C1E404AC-4FD9-3F96-6925-E7A438FE0D9A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CA61AA59-8536-47CA-E88A-C6ED7F5DC7F4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1F2C7A13-6FF0-8DE6-FCFE-A03BE09296D1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35E1A6C9-6ADF-0495-1C01-AA9343267C8E}"/>
                    </a:ext>
                  </a:extLst>
                </p:cNvPr>
                <p:cNvGrpSpPr/>
                <p:nvPr/>
              </p:nvGrpSpPr>
              <p:grpSpPr>
                <a:xfrm>
                  <a:off x="1175134" y="2655649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63280F8A-6631-3082-43A7-0144C205B8BD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A3374ACD-8202-0AC5-A6A2-7A0888D504E2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B6018631-FC4E-91F6-F019-2AC8218B7D1B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B3DB9D73-14CC-6470-2F4C-C8538DEEDB27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98E3201A-F4A1-3C34-CE2B-946E81EB5713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8D4D7672-ABC8-F847-E6F9-D9581D67EC49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D127C63F-FC9A-160F-EDAB-DD6902ECB70B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7FD5AC11-ED13-00B0-205E-ED34C6163A1D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7638B2FF-684F-361A-EB17-BB334A38C3E9}"/>
                    </a:ext>
                  </a:extLst>
                </p:cNvPr>
                <p:cNvGrpSpPr/>
                <p:nvPr/>
              </p:nvGrpSpPr>
              <p:grpSpPr>
                <a:xfrm>
                  <a:off x="1175134" y="3095956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6B7F137A-63D8-077D-CEEC-A41587BA8BE4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10219222-2362-BC42-7A27-98E91A34085D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2426A3C3-3EE4-8E0B-5E9E-692007797FFC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C9A0A785-E398-315D-3855-D5015B78A2C1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D93BC57B-13BC-B595-8A6B-C8872A45929A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985E9725-C1B1-0D8B-3897-1C10A77C9F35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0A799902-BBCC-95A0-0CBB-D90476912A47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833D0E03-1C7C-1165-A9AC-AE78053533A5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2C21CCA3-1CAC-7E35-DF40-201A42D6E7E7}"/>
                    </a:ext>
                  </a:extLst>
                </p:cNvPr>
                <p:cNvGrpSpPr/>
                <p:nvPr/>
              </p:nvGrpSpPr>
              <p:grpSpPr>
                <a:xfrm>
                  <a:off x="1175134" y="3536263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C9A23BFF-792D-AE35-8F58-0DCAAEC570D8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5DD3FDC6-72ED-0038-F5A4-E427F10FFB16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4" name="矩形 23">
                    <a:extLst>
                      <a:ext uri="{FF2B5EF4-FFF2-40B4-BE49-F238E27FC236}">
                        <a16:creationId xmlns:a16="http://schemas.microsoft.com/office/drawing/2014/main" id="{AF54DF39-0993-4139-B8F2-8642453192D6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742A39EC-AFF6-95F9-D251-5E3E18F098BF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76147360-FE14-98A6-1B64-F56025028828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3020E21F-4030-8BFB-57EA-8902BF5634C1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78A4D95B-8452-544A-BB1F-C2B923D1128C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0F25FF67-E05A-D0C0-2E8C-55C34CD592B3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39C081F0-CA6B-587B-F0F8-E06F7B155ED4}"/>
                    </a:ext>
                  </a:extLst>
                </p:cNvPr>
                <p:cNvGrpSpPr/>
                <p:nvPr/>
              </p:nvGrpSpPr>
              <p:grpSpPr>
                <a:xfrm>
                  <a:off x="1175134" y="441687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DC02152E-41AC-EF50-D329-6391E32EFA24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1DC26921-ECDE-FA2D-F758-B1BCDC806237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268ED3C3-6AAA-199B-DF23-9F2A56D1DFD5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04A4A0FE-2F94-FA20-78BA-4CF15FB2045D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054BBD3E-BE2C-3271-F8BF-D01F5031CE2E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9" name="矩形 18">
                    <a:extLst>
                      <a:ext uri="{FF2B5EF4-FFF2-40B4-BE49-F238E27FC236}">
                        <a16:creationId xmlns:a16="http://schemas.microsoft.com/office/drawing/2014/main" id="{2DB0A205-9DED-148F-0F98-B8EAF40D18E2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A23AC7A2-8E7D-CF68-8D75-D86A8191E52F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78607141-536D-DE99-718B-478E51BCAFB6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</p:grpSp>
          <p:sp>
            <p:nvSpPr>
              <p:cNvPr id="4" name="椭圆 3">
                <a:extLst>
                  <a:ext uri="{FF2B5EF4-FFF2-40B4-BE49-F238E27FC236}">
                    <a16:creationId xmlns:a16="http://schemas.microsoft.com/office/drawing/2014/main" id="{BB825361-2907-0D50-4AD9-F6E595716004}"/>
                  </a:ext>
                </a:extLst>
              </p:cNvPr>
              <p:cNvSpPr/>
              <p:nvPr/>
            </p:nvSpPr>
            <p:spPr>
              <a:xfrm>
                <a:off x="9300362" y="3026920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39512301-3882-434D-2A71-870C1AFE08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2737" y="1284116"/>
              <a:ext cx="3852428" cy="22015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4DF2ACD0-0F68-5C96-2D47-5122159D1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404648"/>
              <a:ext cx="0" cy="378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CA9D6366-C25B-56A2-3FCF-4EE0219E2782}"/>
                </a:ext>
              </a:extLst>
            </p:cNvPr>
            <p:cNvCxnSpPr>
              <a:cxnSpLocks/>
            </p:cNvCxnSpPr>
            <p:nvPr/>
          </p:nvCxnSpPr>
          <p:spPr>
            <a:xfrm>
              <a:off x="4511824" y="2385231"/>
              <a:ext cx="2140721" cy="127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479795ED-1FE8-DE44-78B2-F368438449E5}"/>
                </a:ext>
              </a:extLst>
            </p:cNvPr>
            <p:cNvSpPr txBox="1"/>
            <p:nvPr/>
          </p:nvSpPr>
          <p:spPr>
            <a:xfrm>
              <a:off x="6652545" y="3578940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51784880-723D-8D6D-6228-ACF9B8777880}"/>
                </a:ext>
              </a:extLst>
            </p:cNvPr>
            <p:cNvSpPr txBox="1"/>
            <p:nvPr/>
          </p:nvSpPr>
          <p:spPr>
            <a:xfrm>
              <a:off x="6435349" y="1057515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17A306E-92C3-BE40-0552-D90A3F6BA8DF}"/>
                </a:ext>
              </a:extLst>
            </p:cNvPr>
            <p:cNvSpPr txBox="1"/>
            <p:nvPr/>
          </p:nvSpPr>
          <p:spPr>
            <a:xfrm>
              <a:off x="4390704" y="27087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1ACA802E-85DB-44DD-C048-12E583999C18}"/>
                </a:ext>
              </a:extLst>
            </p:cNvPr>
            <p:cNvGrpSpPr/>
            <p:nvPr/>
          </p:nvGrpSpPr>
          <p:grpSpPr>
            <a:xfrm>
              <a:off x="7555013" y="1969847"/>
              <a:ext cx="914400" cy="914400"/>
              <a:chOff x="8328248" y="2375855"/>
              <a:chExt cx="914400" cy="914400"/>
            </a:xfrm>
            <a:scene3d>
              <a:camera prst="isometricTopUp"/>
              <a:lightRig rig="threePt" dir="t"/>
            </a:scene3d>
          </p:grpSpPr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E8FAB27-7DDD-E7C1-766B-199A453DB5B2}"/>
                  </a:ext>
                </a:extLst>
              </p:cNvPr>
              <p:cNvSpPr/>
              <p:nvPr/>
            </p:nvSpPr>
            <p:spPr>
              <a:xfrm>
                <a:off x="8328248" y="2375855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noFill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E0356E22-1366-441D-9387-D29C6C0A79B4}"/>
                  </a:ext>
                </a:extLst>
              </p:cNvPr>
              <p:cNvSpPr/>
              <p:nvPr/>
            </p:nvSpPr>
            <p:spPr>
              <a:xfrm>
                <a:off x="8328256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60" name="椭圆 559">
                <a:extLst>
                  <a:ext uri="{FF2B5EF4-FFF2-40B4-BE49-F238E27FC236}">
                    <a16:creationId xmlns:a16="http://schemas.microsoft.com/office/drawing/2014/main" id="{1015B2A5-FBB7-06E1-3F1E-B7AAD42F827A}"/>
                  </a:ext>
                </a:extLst>
              </p:cNvPr>
              <p:cNvSpPr/>
              <p:nvPr/>
            </p:nvSpPr>
            <p:spPr>
              <a:xfrm>
                <a:off x="8364256" y="318093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08E3160E-E312-7721-A5CD-B98FB04D2122}"/>
                  </a:ext>
                </a:extLst>
              </p:cNvPr>
              <p:cNvSpPr/>
              <p:nvPr/>
            </p:nvSpPr>
            <p:spPr>
              <a:xfrm>
                <a:off x="8480317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D7075627-B560-6BA4-45E2-249D3AB39836}"/>
                  </a:ext>
                </a:extLst>
              </p:cNvPr>
              <p:cNvSpPr/>
              <p:nvPr/>
            </p:nvSpPr>
            <p:spPr>
              <a:xfrm>
                <a:off x="8637421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77C19881-7B99-0D9C-5CCB-876F89219043}"/>
                  </a:ext>
                </a:extLst>
              </p:cNvPr>
              <p:cNvSpPr/>
              <p:nvPr/>
            </p:nvSpPr>
            <p:spPr>
              <a:xfrm>
                <a:off x="8794525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4D608A36-37DE-E158-C1E0-66CA62574A68}"/>
                  </a:ext>
                </a:extLst>
              </p:cNvPr>
              <p:cNvSpPr/>
              <p:nvPr/>
            </p:nvSpPr>
            <p:spPr>
              <a:xfrm>
                <a:off x="8334074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FD487FB4-12A1-60E9-4896-E7BA3CBAC676}"/>
                  </a:ext>
                </a:extLst>
              </p:cNvPr>
              <p:cNvSpPr/>
              <p:nvPr/>
            </p:nvSpPr>
            <p:spPr>
              <a:xfrm>
                <a:off x="8486869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6F172D86-56D6-6FDC-D330-259EDA21A1AE}"/>
                  </a:ext>
                </a:extLst>
              </p:cNvPr>
              <p:cNvSpPr/>
              <p:nvPr/>
            </p:nvSpPr>
            <p:spPr>
              <a:xfrm>
                <a:off x="8637421" y="3000683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D9C2F6E6-6D2A-B45E-A5EB-613FE4807957}"/>
                  </a:ext>
                </a:extLst>
              </p:cNvPr>
              <p:cNvSpPr/>
              <p:nvPr/>
            </p:nvSpPr>
            <p:spPr>
              <a:xfrm>
                <a:off x="8794800" y="3002400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427624FF-BD0F-CDD7-704F-8F1656DDECD5}"/>
                  </a:ext>
                </a:extLst>
              </p:cNvPr>
              <p:cNvSpPr/>
              <p:nvPr/>
            </p:nvSpPr>
            <p:spPr>
              <a:xfrm>
                <a:off x="8333925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2183FD9-24BE-DBBF-4F70-A720A033449F}"/>
                  </a:ext>
                </a:extLst>
              </p:cNvPr>
              <p:cNvSpPr/>
              <p:nvPr/>
            </p:nvSpPr>
            <p:spPr>
              <a:xfrm>
                <a:off x="8486720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86FBB6D0-B3A1-2259-5D8F-87133793B49D}"/>
                  </a:ext>
                </a:extLst>
              </p:cNvPr>
              <p:cNvSpPr/>
              <p:nvPr/>
            </p:nvSpPr>
            <p:spPr>
              <a:xfrm>
                <a:off x="8333776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8692AD36-C918-254C-B1AB-ABF82FF59713}"/>
                  </a:ext>
                </a:extLst>
              </p:cNvPr>
              <p:cNvSpPr/>
              <p:nvPr/>
            </p:nvSpPr>
            <p:spPr>
              <a:xfrm>
                <a:off x="8485200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A51A71C8-9236-97BA-FEB3-794368E82DB8}"/>
                </a:ext>
              </a:extLst>
            </p:cNvPr>
            <p:cNvSpPr/>
            <p:nvPr/>
          </p:nvSpPr>
          <p:spPr>
            <a:xfrm>
              <a:off x="5912552" y="693059"/>
              <a:ext cx="45719" cy="111707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13" name="直接箭头连接符 512">
              <a:extLst>
                <a:ext uri="{FF2B5EF4-FFF2-40B4-BE49-F238E27FC236}">
                  <a16:creationId xmlns:a16="http://schemas.microsoft.com/office/drawing/2014/main" id="{46DF616C-F50C-C9B4-6E2D-092E17C2D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0033" y="1771316"/>
              <a:ext cx="8001" cy="1163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9" name="直接箭头连接符 518">
              <a:extLst>
                <a:ext uri="{FF2B5EF4-FFF2-40B4-BE49-F238E27FC236}">
                  <a16:creationId xmlns:a16="http://schemas.microsoft.com/office/drawing/2014/main" id="{1A8B0AC0-2C1B-95EB-555E-447FB2996F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5090" y="2334177"/>
              <a:ext cx="895247" cy="511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2" name="任意多边形: 形状 521">
              <a:extLst>
                <a:ext uri="{FF2B5EF4-FFF2-40B4-BE49-F238E27FC236}">
                  <a16:creationId xmlns:a16="http://schemas.microsoft.com/office/drawing/2014/main" id="{CF6A8AB1-DD79-7CBB-9103-E7C44CE415E1}"/>
                </a:ext>
              </a:extLst>
            </p:cNvPr>
            <p:cNvSpPr/>
            <p:nvPr/>
          </p:nvSpPr>
          <p:spPr>
            <a:xfrm rot="11966996">
              <a:off x="7798051" y="2253017"/>
              <a:ext cx="152918" cy="247513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23" name="直接箭头连接符 522">
              <a:extLst>
                <a:ext uri="{FF2B5EF4-FFF2-40B4-BE49-F238E27FC236}">
                  <a16:creationId xmlns:a16="http://schemas.microsoft.com/office/drawing/2014/main" id="{D9FADCB0-3564-FECB-57C3-525F53940967}"/>
                </a:ext>
              </a:extLst>
            </p:cNvPr>
            <p:cNvCxnSpPr>
              <a:cxnSpLocks/>
            </p:cNvCxnSpPr>
            <p:nvPr/>
          </p:nvCxnSpPr>
          <p:spPr>
            <a:xfrm>
              <a:off x="7238055" y="2263217"/>
              <a:ext cx="1082053" cy="66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26" name="文本框 525">
              <a:extLst>
                <a:ext uri="{FF2B5EF4-FFF2-40B4-BE49-F238E27FC236}">
                  <a16:creationId xmlns:a16="http://schemas.microsoft.com/office/drawing/2014/main" id="{9F53B565-7D20-3553-1840-4DF411A12407}"/>
                </a:ext>
              </a:extLst>
            </p:cNvPr>
            <p:cNvSpPr txBox="1"/>
            <p:nvPr/>
          </p:nvSpPr>
          <p:spPr>
            <a:xfrm>
              <a:off x="8319931" y="2850150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7" name="文本框 526">
              <a:extLst>
                <a:ext uri="{FF2B5EF4-FFF2-40B4-BE49-F238E27FC236}">
                  <a16:creationId xmlns:a16="http://schemas.microsoft.com/office/drawing/2014/main" id="{C670131C-4143-1515-9298-73C20FECE326}"/>
                </a:ext>
              </a:extLst>
            </p:cNvPr>
            <p:cNvSpPr txBox="1"/>
            <p:nvPr/>
          </p:nvSpPr>
          <p:spPr>
            <a:xfrm>
              <a:off x="8687284" y="2119432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528" name="文本框 527">
              <a:extLst>
                <a:ext uri="{FF2B5EF4-FFF2-40B4-BE49-F238E27FC236}">
                  <a16:creationId xmlns:a16="http://schemas.microsoft.com/office/drawing/2014/main" id="{CB3BD455-C490-EEA4-E78A-471E34AC0D5D}"/>
                </a:ext>
              </a:extLst>
            </p:cNvPr>
            <p:cNvSpPr txBox="1"/>
            <p:nvPr/>
          </p:nvSpPr>
          <p:spPr>
            <a:xfrm>
              <a:off x="7873607" y="1489683"/>
              <a:ext cx="278243" cy="294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534" name="椭圆 533">
              <a:extLst>
                <a:ext uri="{FF2B5EF4-FFF2-40B4-BE49-F238E27FC236}">
                  <a16:creationId xmlns:a16="http://schemas.microsoft.com/office/drawing/2014/main" id="{4BFBA787-3D43-D934-DC99-708B9AC8361F}"/>
                </a:ext>
              </a:extLst>
            </p:cNvPr>
            <p:cNvSpPr/>
            <p:nvPr/>
          </p:nvSpPr>
          <p:spPr>
            <a:xfrm>
              <a:off x="5562000" y="457200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537" name="直接箭头连接符 536">
              <a:extLst>
                <a:ext uri="{FF2B5EF4-FFF2-40B4-BE49-F238E27FC236}">
                  <a16:creationId xmlns:a16="http://schemas.microsoft.com/office/drawing/2014/main" id="{D07E474B-9F86-1828-74EA-330DE6A686B3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82" y="483499"/>
              <a:ext cx="547145" cy="32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5" name="直接箭头连接符 544">
              <a:extLst>
                <a:ext uri="{FF2B5EF4-FFF2-40B4-BE49-F238E27FC236}">
                  <a16:creationId xmlns:a16="http://schemas.microsoft.com/office/drawing/2014/main" id="{8556FC3B-5A87-63DC-7101-AE85312DEB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0664" y="277883"/>
              <a:ext cx="592542" cy="3386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8" name="直接箭头连接符 547">
              <a:extLst>
                <a:ext uri="{FF2B5EF4-FFF2-40B4-BE49-F238E27FC236}">
                  <a16:creationId xmlns:a16="http://schemas.microsoft.com/office/drawing/2014/main" id="{F5C98F1A-1957-A563-F092-9A3887F98C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000" y="23415"/>
              <a:ext cx="0" cy="7585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4" name="直接连接符 553">
              <a:extLst>
                <a:ext uri="{FF2B5EF4-FFF2-40B4-BE49-F238E27FC236}">
                  <a16:creationId xmlns:a16="http://schemas.microsoft.com/office/drawing/2014/main" id="{5BD716D6-D13A-7873-A16A-315EF09DC4AB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82" y="485983"/>
              <a:ext cx="2416652" cy="22470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9" name="直接箭头连接符 568">
              <a:extLst>
                <a:ext uri="{FF2B5EF4-FFF2-40B4-BE49-F238E27FC236}">
                  <a16:creationId xmlns:a16="http://schemas.microsoft.com/office/drawing/2014/main" id="{EB36E117-2BB1-5BDB-05B1-1C4A39356EB5}"/>
                </a:ext>
              </a:extLst>
            </p:cNvPr>
            <p:cNvCxnSpPr>
              <a:cxnSpLocks/>
            </p:cNvCxnSpPr>
            <p:nvPr/>
          </p:nvCxnSpPr>
          <p:spPr>
            <a:xfrm>
              <a:off x="3431704" y="4086000"/>
              <a:ext cx="0" cy="360040"/>
            </a:xfrm>
            <a:prstGeom prst="straightConnector1">
              <a:avLst/>
            </a:prstGeom>
            <a:ln>
              <a:headEnd type="triangle"/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76" name="直接箭头连接符 575">
              <a:extLst>
                <a:ext uri="{FF2B5EF4-FFF2-40B4-BE49-F238E27FC236}">
                  <a16:creationId xmlns:a16="http://schemas.microsoft.com/office/drawing/2014/main" id="{88F1573A-B75C-533C-4AF1-7BB313B85D1E}"/>
                </a:ext>
              </a:extLst>
            </p:cNvPr>
            <p:cNvCxnSpPr>
              <a:cxnSpLocks/>
            </p:cNvCxnSpPr>
            <p:nvPr/>
          </p:nvCxnSpPr>
          <p:spPr>
            <a:xfrm>
              <a:off x="3736800" y="3906000"/>
              <a:ext cx="0" cy="360040"/>
            </a:xfrm>
            <a:prstGeom prst="straightConnector1">
              <a:avLst/>
            </a:prstGeom>
            <a:ln>
              <a:headEnd type="triangle"/>
              <a:tailEnd type="triangle"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577" name="对象 576">
              <a:extLst>
                <a:ext uri="{FF2B5EF4-FFF2-40B4-BE49-F238E27FC236}">
                  <a16:creationId xmlns:a16="http://schemas.microsoft.com/office/drawing/2014/main" id="{A0568CE7-EBFE-D64F-2C4A-A3EC986981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936073"/>
                </p:ext>
              </p:extLst>
            </p:nvPr>
          </p:nvGraphicFramePr>
          <p:xfrm>
            <a:off x="3297459" y="4195022"/>
            <a:ext cx="163512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63080" imgH="198000" progId="Equation.AxMath">
                    <p:embed/>
                  </p:oleObj>
                </mc:Choice>
                <mc:Fallback>
                  <p:oleObj name="AxMath" r:id="rId2" imgW="163080" imgH="198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97459" y="4195022"/>
                          <a:ext cx="163512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8" name="对象 577">
              <a:extLst>
                <a:ext uri="{FF2B5EF4-FFF2-40B4-BE49-F238E27FC236}">
                  <a16:creationId xmlns:a16="http://schemas.microsoft.com/office/drawing/2014/main" id="{97834D97-80E7-290C-A48F-745B9ECE4A5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2074068"/>
                </p:ext>
              </p:extLst>
            </p:nvPr>
          </p:nvGraphicFramePr>
          <p:xfrm>
            <a:off x="3672985" y="4086000"/>
            <a:ext cx="165100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65600" imgH="198000" progId="Equation.AxMath">
                    <p:embed/>
                  </p:oleObj>
                </mc:Choice>
                <mc:Fallback>
                  <p:oleObj name="AxMath" r:id="rId4" imgW="165600" imgH="198000" progId="Equation.AxMath">
                    <p:embed/>
                    <p:pic>
                      <p:nvPicPr>
                        <p:cNvPr id="577" name="对象 576">
                          <a:extLst>
                            <a:ext uri="{FF2B5EF4-FFF2-40B4-BE49-F238E27FC236}">
                              <a16:creationId xmlns:a16="http://schemas.microsoft.com/office/drawing/2014/main" id="{A0568CE7-EBFE-D64F-2C4A-A3EC986981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72985" y="4086000"/>
                          <a:ext cx="165100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80" name="直接连接符 579">
              <a:extLst>
                <a:ext uri="{FF2B5EF4-FFF2-40B4-BE49-F238E27FC236}">
                  <a16:creationId xmlns:a16="http://schemas.microsoft.com/office/drawing/2014/main" id="{34346A77-8592-F063-9DC2-8A509DD8C981}"/>
                </a:ext>
              </a:extLst>
            </p:cNvPr>
            <p:cNvCxnSpPr>
              <a:cxnSpLocks/>
            </p:cNvCxnSpPr>
            <p:nvPr/>
          </p:nvCxnSpPr>
          <p:spPr>
            <a:xfrm>
              <a:off x="2791143" y="1357904"/>
              <a:ext cx="1714572" cy="1018869"/>
            </a:xfrm>
            <a:prstGeom prst="line">
              <a:avLst/>
            </a:prstGeom>
            <a:ln>
              <a:solidFill>
                <a:schemeClr val="dk1">
                  <a:alpha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88" name="直接连接符 587">
              <a:extLst>
                <a:ext uri="{FF2B5EF4-FFF2-40B4-BE49-F238E27FC236}">
                  <a16:creationId xmlns:a16="http://schemas.microsoft.com/office/drawing/2014/main" id="{F5195232-779B-14BB-4714-00AC3C9A5AE2}"/>
                </a:ext>
              </a:extLst>
            </p:cNvPr>
            <p:cNvCxnSpPr>
              <a:cxnSpLocks/>
            </p:cNvCxnSpPr>
            <p:nvPr/>
          </p:nvCxnSpPr>
          <p:spPr>
            <a:xfrm>
              <a:off x="5164369" y="237547"/>
              <a:ext cx="443671" cy="263648"/>
            </a:xfrm>
            <a:prstGeom prst="line">
              <a:avLst/>
            </a:prstGeom>
            <a:ln>
              <a:solidFill>
                <a:schemeClr val="dk1">
                  <a:alpha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0" name="直接连接符 589">
              <a:extLst>
                <a:ext uri="{FF2B5EF4-FFF2-40B4-BE49-F238E27FC236}">
                  <a16:creationId xmlns:a16="http://schemas.microsoft.com/office/drawing/2014/main" id="{A5B98592-77F1-39BB-BBE3-916C75DB31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193" y="475526"/>
              <a:ext cx="4370991" cy="1401274"/>
            </a:xfrm>
            <a:prstGeom prst="line">
              <a:avLst/>
            </a:prstGeom>
            <a:ln>
              <a:solidFill>
                <a:schemeClr val="accent6">
                  <a:alpha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6" name="任意多边形: 形状 595">
              <a:extLst>
                <a:ext uri="{FF2B5EF4-FFF2-40B4-BE49-F238E27FC236}">
                  <a16:creationId xmlns:a16="http://schemas.microsoft.com/office/drawing/2014/main" id="{22776746-2C10-1224-642E-D0C48C15D100}"/>
                </a:ext>
              </a:extLst>
            </p:cNvPr>
            <p:cNvSpPr/>
            <p:nvPr/>
          </p:nvSpPr>
          <p:spPr>
            <a:xfrm rot="9922380">
              <a:off x="5267515" y="352570"/>
              <a:ext cx="103281" cy="209863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aphicFrame>
          <p:nvGraphicFramePr>
            <p:cNvPr id="599" name="对象 598">
              <a:extLst>
                <a:ext uri="{FF2B5EF4-FFF2-40B4-BE49-F238E27FC236}">
                  <a16:creationId xmlns:a16="http://schemas.microsoft.com/office/drawing/2014/main" id="{CB1F4731-61F4-A31C-2CBB-CB5897D5EA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22496709"/>
                </p:ext>
              </p:extLst>
            </p:nvPr>
          </p:nvGraphicFramePr>
          <p:xfrm>
            <a:off x="4954524" y="335431"/>
            <a:ext cx="301625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301680" imgH="199080" progId="Equation.AxMath">
                    <p:embed/>
                  </p:oleObj>
                </mc:Choice>
                <mc:Fallback>
                  <p:oleObj name="AxMath" r:id="rId6" imgW="301680" imgH="199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954524" y="335431"/>
                          <a:ext cx="301625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0" name="对象 599">
              <a:extLst>
                <a:ext uri="{FF2B5EF4-FFF2-40B4-BE49-F238E27FC236}">
                  <a16:creationId xmlns:a16="http://schemas.microsoft.com/office/drawing/2014/main" id="{D11808C9-F7A7-EF91-A765-F747B98F8A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753595"/>
                </p:ext>
              </p:extLst>
            </p:nvPr>
          </p:nvGraphicFramePr>
          <p:xfrm>
            <a:off x="6111101" y="826876"/>
            <a:ext cx="319088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318960" imgH="199080" progId="Equation.AxMath">
                    <p:embed/>
                  </p:oleObj>
                </mc:Choice>
                <mc:Fallback>
                  <p:oleObj name="AxMath" r:id="rId8" imgW="318960" imgH="199080" progId="Equation.AxMath">
                    <p:embed/>
                    <p:pic>
                      <p:nvPicPr>
                        <p:cNvPr id="599" name="对象 598">
                          <a:extLst>
                            <a:ext uri="{FF2B5EF4-FFF2-40B4-BE49-F238E27FC236}">
                              <a16:creationId xmlns:a16="http://schemas.microsoft.com/office/drawing/2014/main" id="{CB1F4731-61F4-A31C-2CBB-CB5897D5EA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111101" y="826876"/>
                          <a:ext cx="319088" cy="198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1" name="对象 600">
              <a:extLst>
                <a:ext uri="{FF2B5EF4-FFF2-40B4-BE49-F238E27FC236}">
                  <a16:creationId xmlns:a16="http://schemas.microsoft.com/office/drawing/2014/main" id="{2CDF6273-C131-26B5-6776-C864B1F526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2935823"/>
                </p:ext>
              </p:extLst>
            </p:nvPr>
          </p:nvGraphicFramePr>
          <p:xfrm>
            <a:off x="7600935" y="2110686"/>
            <a:ext cx="319088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318960" imgH="199080" progId="Equation.AxMath">
                    <p:embed/>
                  </p:oleObj>
                </mc:Choice>
                <mc:Fallback>
                  <p:oleObj name="AxMath" r:id="rId10" imgW="318960" imgH="199080" progId="Equation.AxMath">
                    <p:embed/>
                    <p:pic>
                      <p:nvPicPr>
                        <p:cNvPr id="600" name="对象 599">
                          <a:extLst>
                            <a:ext uri="{FF2B5EF4-FFF2-40B4-BE49-F238E27FC236}">
                              <a16:creationId xmlns:a16="http://schemas.microsoft.com/office/drawing/2014/main" id="{D11808C9-F7A7-EF91-A765-F747B98F8A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600935" y="2110686"/>
                          <a:ext cx="319088" cy="198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2" name="对象 601">
              <a:extLst>
                <a:ext uri="{FF2B5EF4-FFF2-40B4-BE49-F238E27FC236}">
                  <a16:creationId xmlns:a16="http://schemas.microsoft.com/office/drawing/2014/main" id="{DA282551-985D-A4E1-9973-0E0DDEA8A88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8160307"/>
                </p:ext>
              </p:extLst>
            </p:nvPr>
          </p:nvGraphicFramePr>
          <p:xfrm>
            <a:off x="6735763" y="1433513"/>
            <a:ext cx="325437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326160" imgH="198000" progId="Equation.AxMath">
                    <p:embed/>
                  </p:oleObj>
                </mc:Choice>
                <mc:Fallback>
                  <p:oleObj name="AxMath" r:id="rId12" imgW="326160" imgH="198000" progId="Equation.AxMath">
                    <p:embed/>
                    <p:pic>
                      <p:nvPicPr>
                        <p:cNvPr id="600" name="对象 599">
                          <a:extLst>
                            <a:ext uri="{FF2B5EF4-FFF2-40B4-BE49-F238E27FC236}">
                              <a16:creationId xmlns:a16="http://schemas.microsoft.com/office/drawing/2014/main" id="{D11808C9-F7A7-EF91-A765-F747B98F8A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735763" y="1433513"/>
                          <a:ext cx="325437" cy="198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" name="对象 603">
              <a:extLst>
                <a:ext uri="{FF2B5EF4-FFF2-40B4-BE49-F238E27FC236}">
                  <a16:creationId xmlns:a16="http://schemas.microsoft.com/office/drawing/2014/main" id="{0C74219B-6366-F58F-A6E0-24D676C951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5284195"/>
                </p:ext>
              </p:extLst>
            </p:nvPr>
          </p:nvGraphicFramePr>
          <p:xfrm>
            <a:off x="3304409" y="921200"/>
            <a:ext cx="304800" cy="198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304560" imgH="198000" progId="Equation.AxMath">
                    <p:embed/>
                  </p:oleObj>
                </mc:Choice>
                <mc:Fallback>
                  <p:oleObj name="AxMath" r:id="rId14" imgW="304560" imgH="198000" progId="Equation.AxMath">
                    <p:embed/>
                    <p:pic>
                      <p:nvPicPr>
                        <p:cNvPr id="602" name="对象 601">
                          <a:extLst>
                            <a:ext uri="{FF2B5EF4-FFF2-40B4-BE49-F238E27FC236}">
                              <a16:creationId xmlns:a16="http://schemas.microsoft.com/office/drawing/2014/main" id="{DA282551-985D-A4E1-9973-0E0DDEA8A8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04409" y="921200"/>
                          <a:ext cx="304800" cy="1984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4ACD7DE4-5182-E271-43E9-C8AC6101DB27}"/>
                </a:ext>
              </a:extLst>
            </p:cNvPr>
            <p:cNvGrpSpPr/>
            <p:nvPr/>
          </p:nvGrpSpPr>
          <p:grpSpPr>
            <a:xfrm flipV="1">
              <a:off x="915124" y="1895198"/>
              <a:ext cx="914400" cy="914400"/>
              <a:chOff x="8328248" y="2375855"/>
              <a:chExt cx="914400" cy="914400"/>
            </a:xfrm>
            <a:scene3d>
              <a:camera prst="isometricOffAxis1Left"/>
              <a:lightRig rig="threePt" dir="t"/>
            </a:scene3d>
          </p:grpSpPr>
          <p:sp>
            <p:nvSpPr>
              <p:cNvPr id="524" name="矩形 523">
                <a:extLst>
                  <a:ext uri="{FF2B5EF4-FFF2-40B4-BE49-F238E27FC236}">
                    <a16:creationId xmlns:a16="http://schemas.microsoft.com/office/drawing/2014/main" id="{7FAA04A2-3B74-BC49-7D9F-7A3D26F6B3E6}"/>
                  </a:ext>
                </a:extLst>
              </p:cNvPr>
              <p:cNvSpPr/>
              <p:nvPr/>
            </p:nvSpPr>
            <p:spPr>
              <a:xfrm>
                <a:off x="8328248" y="2375855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noFill/>
                </a:endParaRPr>
              </a:p>
            </p:txBody>
          </p:sp>
          <p:sp>
            <p:nvSpPr>
              <p:cNvPr id="525" name="矩形 524">
                <a:extLst>
                  <a:ext uri="{FF2B5EF4-FFF2-40B4-BE49-F238E27FC236}">
                    <a16:creationId xmlns:a16="http://schemas.microsoft.com/office/drawing/2014/main" id="{8EBCC665-404D-4CF1-5E6D-0DE9AD5883BE}"/>
                  </a:ext>
                </a:extLst>
              </p:cNvPr>
              <p:cNvSpPr/>
              <p:nvPr/>
            </p:nvSpPr>
            <p:spPr>
              <a:xfrm>
                <a:off x="8328256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9" name="椭圆 528">
                <a:extLst>
                  <a:ext uri="{FF2B5EF4-FFF2-40B4-BE49-F238E27FC236}">
                    <a16:creationId xmlns:a16="http://schemas.microsoft.com/office/drawing/2014/main" id="{044A43BD-135F-CF5B-B30C-666E186AEB47}"/>
                  </a:ext>
                </a:extLst>
              </p:cNvPr>
              <p:cNvSpPr/>
              <p:nvPr/>
            </p:nvSpPr>
            <p:spPr>
              <a:xfrm>
                <a:off x="8364256" y="3180931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9E23611B-7918-4BB8-8BAC-29749CC9785D}"/>
                  </a:ext>
                </a:extLst>
              </p:cNvPr>
              <p:cNvSpPr/>
              <p:nvPr/>
            </p:nvSpPr>
            <p:spPr>
              <a:xfrm>
                <a:off x="8480317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1079F1D5-0C5D-7704-9781-A70B118AC22A}"/>
                  </a:ext>
                </a:extLst>
              </p:cNvPr>
              <p:cNvSpPr/>
              <p:nvPr/>
            </p:nvSpPr>
            <p:spPr>
              <a:xfrm>
                <a:off x="8637421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8CD93CDA-111B-BC04-F354-388A3542F958}"/>
                  </a:ext>
                </a:extLst>
              </p:cNvPr>
              <p:cNvSpPr/>
              <p:nvPr/>
            </p:nvSpPr>
            <p:spPr>
              <a:xfrm>
                <a:off x="8794525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6929F4F4-06C8-D103-3237-7BA8E79C7CE4}"/>
                  </a:ext>
                </a:extLst>
              </p:cNvPr>
              <p:cNvSpPr/>
              <p:nvPr/>
            </p:nvSpPr>
            <p:spPr>
              <a:xfrm>
                <a:off x="8334074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709E971B-8DFA-4D43-9090-AC03D35DFC03}"/>
                  </a:ext>
                </a:extLst>
              </p:cNvPr>
              <p:cNvSpPr/>
              <p:nvPr/>
            </p:nvSpPr>
            <p:spPr>
              <a:xfrm>
                <a:off x="8486869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5E086BA3-56C7-4F6D-B047-BBCB906237BD}"/>
                  </a:ext>
                </a:extLst>
              </p:cNvPr>
              <p:cNvSpPr/>
              <p:nvPr/>
            </p:nvSpPr>
            <p:spPr>
              <a:xfrm>
                <a:off x="8637421" y="3000683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402A21EB-AE0A-913E-CA02-00D251EE9788}"/>
                  </a:ext>
                </a:extLst>
              </p:cNvPr>
              <p:cNvSpPr/>
              <p:nvPr/>
            </p:nvSpPr>
            <p:spPr>
              <a:xfrm>
                <a:off x="8792758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686E704D-B87F-93AC-2D68-99414DB4CE71}"/>
                  </a:ext>
                </a:extLst>
              </p:cNvPr>
              <p:cNvSpPr/>
              <p:nvPr/>
            </p:nvSpPr>
            <p:spPr>
              <a:xfrm>
                <a:off x="8333925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3E10F714-2703-3ED3-37E6-2465A0F50300}"/>
                  </a:ext>
                </a:extLst>
              </p:cNvPr>
              <p:cNvSpPr/>
              <p:nvPr/>
            </p:nvSpPr>
            <p:spPr>
              <a:xfrm>
                <a:off x="8486720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D35558A5-59D2-2536-BCA6-746076F93795}"/>
                  </a:ext>
                </a:extLst>
              </p:cNvPr>
              <p:cNvSpPr/>
              <p:nvPr/>
            </p:nvSpPr>
            <p:spPr>
              <a:xfrm>
                <a:off x="8333776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19DA8F2-90B2-CA46-EF89-6E068935DA63}"/>
                  </a:ext>
                </a:extLst>
              </p:cNvPr>
              <p:cNvSpPr/>
              <p:nvPr/>
            </p:nvSpPr>
            <p:spPr>
              <a:xfrm>
                <a:off x="8481535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546" name="直接箭头连接符 545">
              <a:extLst>
                <a:ext uri="{FF2B5EF4-FFF2-40B4-BE49-F238E27FC236}">
                  <a16:creationId xmlns:a16="http://schemas.microsoft.com/office/drawing/2014/main" id="{E496BBA1-7953-B580-600A-44C2204510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180" y="1556987"/>
              <a:ext cx="723718" cy="413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95D1FF56-5C95-0692-97DC-D4DA9FB4C7AB}"/>
                </a:ext>
              </a:extLst>
            </p:cNvPr>
            <p:cNvSpPr/>
            <p:nvPr/>
          </p:nvSpPr>
          <p:spPr>
            <a:xfrm rot="18841435">
              <a:off x="1605948" y="1653562"/>
              <a:ext cx="47699" cy="77998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aphicFrame>
          <p:nvGraphicFramePr>
            <p:cNvPr id="556" name="对象 555">
              <a:extLst>
                <a:ext uri="{FF2B5EF4-FFF2-40B4-BE49-F238E27FC236}">
                  <a16:creationId xmlns:a16="http://schemas.microsoft.com/office/drawing/2014/main" id="{EB4EE1D6-960F-D650-100E-FE1045EEE7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0462906"/>
                </p:ext>
              </p:extLst>
            </p:nvPr>
          </p:nvGraphicFramePr>
          <p:xfrm>
            <a:off x="1777703" y="1489683"/>
            <a:ext cx="301625" cy="1984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301680" imgH="199080" progId="Equation.AxMath">
                    <p:embed/>
                  </p:oleObj>
                </mc:Choice>
                <mc:Fallback>
                  <p:oleObj name="AxMath" r:id="rId16" imgW="301680" imgH="199080" progId="Equation.AxMath">
                    <p:embed/>
                    <p:pic>
                      <p:nvPicPr>
                        <p:cNvPr id="599" name="对象 598">
                          <a:extLst>
                            <a:ext uri="{FF2B5EF4-FFF2-40B4-BE49-F238E27FC236}">
                              <a16:creationId xmlns:a16="http://schemas.microsoft.com/office/drawing/2014/main" id="{CB1F4731-61F4-A31C-2CBB-CB5897D5EA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77703" y="1489683"/>
                          <a:ext cx="301625" cy="1984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272086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2" name="组合 961">
            <a:extLst>
              <a:ext uri="{FF2B5EF4-FFF2-40B4-BE49-F238E27FC236}">
                <a16:creationId xmlns:a16="http://schemas.microsoft.com/office/drawing/2014/main" id="{F5DC6B0C-28AB-CD46-212C-523831D0F567}"/>
              </a:ext>
            </a:extLst>
          </p:cNvPr>
          <p:cNvGrpSpPr/>
          <p:nvPr/>
        </p:nvGrpSpPr>
        <p:grpSpPr>
          <a:xfrm>
            <a:off x="4700734" y="2215114"/>
            <a:ext cx="4344497" cy="2498973"/>
            <a:chOff x="915124" y="23415"/>
            <a:chExt cx="8059032" cy="4384774"/>
          </a:xfrm>
        </p:grpSpPr>
        <p:grpSp>
          <p:nvGrpSpPr>
            <p:cNvPr id="963" name="组合 962">
              <a:extLst>
                <a:ext uri="{FF2B5EF4-FFF2-40B4-BE49-F238E27FC236}">
                  <a16:creationId xmlns:a16="http://schemas.microsoft.com/office/drawing/2014/main" id="{7A541EAB-045D-086B-640D-44A36650ECBB}"/>
                </a:ext>
              </a:extLst>
            </p:cNvPr>
            <p:cNvGrpSpPr/>
            <p:nvPr/>
          </p:nvGrpSpPr>
          <p:grpSpPr>
            <a:xfrm>
              <a:off x="2711624" y="584684"/>
              <a:ext cx="3600400" cy="3600400"/>
              <a:chOff x="7536162" y="1262720"/>
              <a:chExt cx="3600400" cy="3600400"/>
            </a:xfrm>
            <a:scene3d>
              <a:camera prst="isometricRightUp"/>
              <a:lightRig rig="threePt" dir="t"/>
            </a:scene3d>
          </p:grpSpPr>
          <p:grpSp>
            <p:nvGrpSpPr>
              <p:cNvPr id="537" name="组合 536">
                <a:extLst>
                  <a:ext uri="{FF2B5EF4-FFF2-40B4-BE49-F238E27FC236}">
                    <a16:creationId xmlns:a16="http://schemas.microsoft.com/office/drawing/2014/main" id="{FBD65BF0-E0C6-7E20-855A-71B9781D7E68}"/>
                  </a:ext>
                </a:extLst>
              </p:cNvPr>
              <p:cNvGrpSpPr/>
              <p:nvPr/>
            </p:nvGrpSpPr>
            <p:grpSpPr>
              <a:xfrm>
                <a:off x="7536162" y="1262720"/>
                <a:ext cx="3600400" cy="3600400"/>
                <a:chOff x="1087230" y="1262720"/>
                <a:chExt cx="3600400" cy="3600400"/>
              </a:xfrm>
            </p:grpSpPr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1B97B72A-BCCB-E5DA-62FC-3F0055013D00}"/>
                    </a:ext>
                  </a:extLst>
                </p:cNvPr>
                <p:cNvSpPr/>
                <p:nvPr/>
              </p:nvSpPr>
              <p:spPr>
                <a:xfrm>
                  <a:off x="1087230" y="1262720"/>
                  <a:ext cx="3600400" cy="3600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540" name="组合 539">
                  <a:extLst>
                    <a:ext uri="{FF2B5EF4-FFF2-40B4-BE49-F238E27FC236}">
                      <a16:creationId xmlns:a16="http://schemas.microsoft.com/office/drawing/2014/main" id="{B272E675-43FA-5670-21AF-F9CC24CF5870}"/>
                    </a:ext>
                  </a:extLst>
                </p:cNvPr>
                <p:cNvGrpSpPr/>
                <p:nvPr/>
              </p:nvGrpSpPr>
              <p:grpSpPr>
                <a:xfrm>
                  <a:off x="1175134" y="133472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601" name="矩形 600">
                    <a:extLst>
                      <a:ext uri="{FF2B5EF4-FFF2-40B4-BE49-F238E27FC236}">
                        <a16:creationId xmlns:a16="http://schemas.microsoft.com/office/drawing/2014/main" id="{848C445C-F513-D2B7-0116-2AA654DA5551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2" name="矩形 601">
                    <a:extLst>
                      <a:ext uri="{FF2B5EF4-FFF2-40B4-BE49-F238E27FC236}">
                        <a16:creationId xmlns:a16="http://schemas.microsoft.com/office/drawing/2014/main" id="{3E51F954-F0F4-4507-AAF6-B18AD06CAD41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454CABC1-8D28-2CD8-2E2A-C7C5DEB13FF1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0E5EDE27-3FE7-AF93-D5C7-ED850782CB5E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A5124398-DB93-E5D1-C6A3-535AD9EE5311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28165912-C973-E047-1B71-4DC6C40932D0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2290E89A-FF05-A449-FD55-EF8A0F729052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7DA2351F-12F7-20B7-A2B3-9D4D5E3B0D3E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1" name="组合 540">
                  <a:extLst>
                    <a:ext uri="{FF2B5EF4-FFF2-40B4-BE49-F238E27FC236}">
                      <a16:creationId xmlns:a16="http://schemas.microsoft.com/office/drawing/2014/main" id="{617D97E7-FC44-C445-72B4-AF8E6B8C5F6A}"/>
                    </a:ext>
                  </a:extLst>
                </p:cNvPr>
                <p:cNvGrpSpPr/>
                <p:nvPr/>
              </p:nvGrpSpPr>
              <p:grpSpPr>
                <a:xfrm>
                  <a:off x="1175134" y="2215342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93" name="矩形 592">
                    <a:extLst>
                      <a:ext uri="{FF2B5EF4-FFF2-40B4-BE49-F238E27FC236}">
                        <a16:creationId xmlns:a16="http://schemas.microsoft.com/office/drawing/2014/main" id="{B9E8164B-AD24-B5AE-1CB6-86B27827CDB8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4" name="矩形 593">
                    <a:extLst>
                      <a:ext uri="{FF2B5EF4-FFF2-40B4-BE49-F238E27FC236}">
                        <a16:creationId xmlns:a16="http://schemas.microsoft.com/office/drawing/2014/main" id="{DF817B85-D233-7904-4207-17C242F747FA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5" name="矩形 594">
                    <a:extLst>
                      <a:ext uri="{FF2B5EF4-FFF2-40B4-BE49-F238E27FC236}">
                        <a16:creationId xmlns:a16="http://schemas.microsoft.com/office/drawing/2014/main" id="{01CB6E84-9AD3-A812-62E1-8B8D1E47271E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6" name="矩形 595">
                    <a:extLst>
                      <a:ext uri="{FF2B5EF4-FFF2-40B4-BE49-F238E27FC236}">
                        <a16:creationId xmlns:a16="http://schemas.microsoft.com/office/drawing/2014/main" id="{D709257F-51EA-D7BD-E309-49D07657230E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7" name="矩形 596">
                    <a:extLst>
                      <a:ext uri="{FF2B5EF4-FFF2-40B4-BE49-F238E27FC236}">
                        <a16:creationId xmlns:a16="http://schemas.microsoft.com/office/drawing/2014/main" id="{2434A4AA-3EE8-A415-E22F-8DB18A0E3883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8" name="矩形 597">
                    <a:extLst>
                      <a:ext uri="{FF2B5EF4-FFF2-40B4-BE49-F238E27FC236}">
                        <a16:creationId xmlns:a16="http://schemas.microsoft.com/office/drawing/2014/main" id="{58344D71-2477-6164-86B0-7145C70553B3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9" name="矩形 598">
                    <a:extLst>
                      <a:ext uri="{FF2B5EF4-FFF2-40B4-BE49-F238E27FC236}">
                        <a16:creationId xmlns:a16="http://schemas.microsoft.com/office/drawing/2014/main" id="{8BD15D41-5026-DC15-A2E5-874A233E7953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0" name="矩形 599">
                    <a:extLst>
                      <a:ext uri="{FF2B5EF4-FFF2-40B4-BE49-F238E27FC236}">
                        <a16:creationId xmlns:a16="http://schemas.microsoft.com/office/drawing/2014/main" id="{117AFF93-B9C4-9F20-DF0A-AE4F136BE45B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2" name="组合 541">
                  <a:extLst>
                    <a:ext uri="{FF2B5EF4-FFF2-40B4-BE49-F238E27FC236}">
                      <a16:creationId xmlns:a16="http://schemas.microsoft.com/office/drawing/2014/main" id="{0AE6694F-BE65-AC49-0958-DC2FAA8DD054}"/>
                    </a:ext>
                  </a:extLst>
                </p:cNvPr>
                <p:cNvGrpSpPr/>
                <p:nvPr/>
              </p:nvGrpSpPr>
              <p:grpSpPr>
                <a:xfrm>
                  <a:off x="1175134" y="1775035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85" name="矩形 584">
                    <a:extLst>
                      <a:ext uri="{FF2B5EF4-FFF2-40B4-BE49-F238E27FC236}">
                        <a16:creationId xmlns:a16="http://schemas.microsoft.com/office/drawing/2014/main" id="{1A4C09DB-53FA-C4DB-E5C3-C0DE0C4C3568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6" name="矩形 585">
                    <a:extLst>
                      <a:ext uri="{FF2B5EF4-FFF2-40B4-BE49-F238E27FC236}">
                        <a16:creationId xmlns:a16="http://schemas.microsoft.com/office/drawing/2014/main" id="{F954B861-68A4-467D-EAB2-2BB59B7428CC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7" name="矩形 586">
                    <a:extLst>
                      <a:ext uri="{FF2B5EF4-FFF2-40B4-BE49-F238E27FC236}">
                        <a16:creationId xmlns:a16="http://schemas.microsoft.com/office/drawing/2014/main" id="{2979FFFF-8F7E-3811-B3C7-5A11B1DC834E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8" name="矩形 587">
                    <a:extLst>
                      <a:ext uri="{FF2B5EF4-FFF2-40B4-BE49-F238E27FC236}">
                        <a16:creationId xmlns:a16="http://schemas.microsoft.com/office/drawing/2014/main" id="{620879FD-68D9-306D-B5F9-9EC6F468F250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9" name="矩形 588">
                    <a:extLst>
                      <a:ext uri="{FF2B5EF4-FFF2-40B4-BE49-F238E27FC236}">
                        <a16:creationId xmlns:a16="http://schemas.microsoft.com/office/drawing/2014/main" id="{CE10FA47-EC6C-ECEA-0DEE-2728F3AEFF37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0" name="矩形 589">
                    <a:extLst>
                      <a:ext uri="{FF2B5EF4-FFF2-40B4-BE49-F238E27FC236}">
                        <a16:creationId xmlns:a16="http://schemas.microsoft.com/office/drawing/2014/main" id="{204BAA98-E923-CE0C-467D-42DE0D89DFFF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1" name="矩形 590">
                    <a:extLst>
                      <a:ext uri="{FF2B5EF4-FFF2-40B4-BE49-F238E27FC236}">
                        <a16:creationId xmlns:a16="http://schemas.microsoft.com/office/drawing/2014/main" id="{A55EB140-19E7-B37C-915B-294C27657806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2" name="矩形 591">
                    <a:extLst>
                      <a:ext uri="{FF2B5EF4-FFF2-40B4-BE49-F238E27FC236}">
                        <a16:creationId xmlns:a16="http://schemas.microsoft.com/office/drawing/2014/main" id="{F4EE93AD-3ED4-8AD5-0C2E-96FC0D859963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4" name="组合 543">
                  <a:extLst>
                    <a:ext uri="{FF2B5EF4-FFF2-40B4-BE49-F238E27FC236}">
                      <a16:creationId xmlns:a16="http://schemas.microsoft.com/office/drawing/2014/main" id="{2BEF2D46-14C5-B18D-2C33-2920E170660F}"/>
                    </a:ext>
                  </a:extLst>
                </p:cNvPr>
                <p:cNvGrpSpPr/>
                <p:nvPr/>
              </p:nvGrpSpPr>
              <p:grpSpPr>
                <a:xfrm>
                  <a:off x="1175134" y="3976570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77" name="矩形 576">
                    <a:extLst>
                      <a:ext uri="{FF2B5EF4-FFF2-40B4-BE49-F238E27FC236}">
                        <a16:creationId xmlns:a16="http://schemas.microsoft.com/office/drawing/2014/main" id="{A0266C22-C819-D8A3-CC63-54B25FF5DDB2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8" name="矩形 577">
                    <a:extLst>
                      <a:ext uri="{FF2B5EF4-FFF2-40B4-BE49-F238E27FC236}">
                        <a16:creationId xmlns:a16="http://schemas.microsoft.com/office/drawing/2014/main" id="{41973BC4-9CFB-5A75-1CEA-86018C4286D5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9" name="矩形 578">
                    <a:extLst>
                      <a:ext uri="{FF2B5EF4-FFF2-40B4-BE49-F238E27FC236}">
                        <a16:creationId xmlns:a16="http://schemas.microsoft.com/office/drawing/2014/main" id="{0096811B-7BC4-AA08-2082-C4AF7E7D41AA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0" name="矩形 579">
                    <a:extLst>
                      <a:ext uri="{FF2B5EF4-FFF2-40B4-BE49-F238E27FC236}">
                        <a16:creationId xmlns:a16="http://schemas.microsoft.com/office/drawing/2014/main" id="{6DA2BBE4-2345-240B-C3E3-1835007D98EE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1" name="矩形 580">
                    <a:extLst>
                      <a:ext uri="{FF2B5EF4-FFF2-40B4-BE49-F238E27FC236}">
                        <a16:creationId xmlns:a16="http://schemas.microsoft.com/office/drawing/2014/main" id="{5C95A41B-4DC3-22FA-B84D-4B294E29B5C6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2" name="矩形 581">
                    <a:extLst>
                      <a:ext uri="{FF2B5EF4-FFF2-40B4-BE49-F238E27FC236}">
                        <a16:creationId xmlns:a16="http://schemas.microsoft.com/office/drawing/2014/main" id="{04DDB726-0CDE-445D-43FB-D5E526ECEB4D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3" name="矩形 582">
                    <a:extLst>
                      <a:ext uri="{FF2B5EF4-FFF2-40B4-BE49-F238E27FC236}">
                        <a16:creationId xmlns:a16="http://schemas.microsoft.com/office/drawing/2014/main" id="{31AD5D83-9F34-4DB1-7BF7-628F7E2EF73F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4" name="矩形 583">
                    <a:extLst>
                      <a:ext uri="{FF2B5EF4-FFF2-40B4-BE49-F238E27FC236}">
                        <a16:creationId xmlns:a16="http://schemas.microsoft.com/office/drawing/2014/main" id="{25AE5B63-9FFB-F152-838A-5BBE2C4FAFCC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6" name="组合 545">
                  <a:extLst>
                    <a:ext uri="{FF2B5EF4-FFF2-40B4-BE49-F238E27FC236}">
                      <a16:creationId xmlns:a16="http://schemas.microsoft.com/office/drawing/2014/main" id="{5C5B88C6-D649-3510-7422-5E4BB900F09E}"/>
                    </a:ext>
                  </a:extLst>
                </p:cNvPr>
                <p:cNvGrpSpPr/>
                <p:nvPr/>
              </p:nvGrpSpPr>
              <p:grpSpPr>
                <a:xfrm>
                  <a:off x="1175134" y="2655649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75" name="矩形 574">
                    <a:extLst>
                      <a:ext uri="{FF2B5EF4-FFF2-40B4-BE49-F238E27FC236}">
                        <a16:creationId xmlns:a16="http://schemas.microsoft.com/office/drawing/2014/main" id="{63FBEF77-7BD6-BB01-3FEA-DD7D709B74D5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C204196A-0071-F386-C843-D230C916D0C1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D7D274B7-F177-ABBA-E095-5E594EBFDD71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71D4AAFC-1E34-EE99-110F-A6B9310567EF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D6B42019-771A-5EC0-6A77-46C4264F9A2D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26" name="矩形 125">
                    <a:extLst>
                      <a:ext uri="{FF2B5EF4-FFF2-40B4-BE49-F238E27FC236}">
                        <a16:creationId xmlns:a16="http://schemas.microsoft.com/office/drawing/2014/main" id="{20DFB743-0612-59B8-803C-FB9260D5A0C5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127" name="矩形 126">
                    <a:extLst>
                      <a:ext uri="{FF2B5EF4-FFF2-40B4-BE49-F238E27FC236}">
                        <a16:creationId xmlns:a16="http://schemas.microsoft.com/office/drawing/2014/main" id="{3E3AC46C-A03B-FB75-2065-F6B1F60072DF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6" name="矩形 575">
                    <a:extLst>
                      <a:ext uri="{FF2B5EF4-FFF2-40B4-BE49-F238E27FC236}">
                        <a16:creationId xmlns:a16="http://schemas.microsoft.com/office/drawing/2014/main" id="{CE96FC3A-9219-33F3-A6E9-42A2E9849DDE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7" name="组合 546">
                  <a:extLst>
                    <a:ext uri="{FF2B5EF4-FFF2-40B4-BE49-F238E27FC236}">
                      <a16:creationId xmlns:a16="http://schemas.microsoft.com/office/drawing/2014/main" id="{54DEF0E7-55C5-2305-D3BE-2C4943566D4B}"/>
                    </a:ext>
                  </a:extLst>
                </p:cNvPr>
                <p:cNvGrpSpPr/>
                <p:nvPr/>
              </p:nvGrpSpPr>
              <p:grpSpPr>
                <a:xfrm>
                  <a:off x="1175134" y="3095956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67" name="矩形 566">
                    <a:extLst>
                      <a:ext uri="{FF2B5EF4-FFF2-40B4-BE49-F238E27FC236}">
                        <a16:creationId xmlns:a16="http://schemas.microsoft.com/office/drawing/2014/main" id="{940751AB-6D1D-ED26-2D6D-C146AA43BA87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8" name="矩形 567">
                    <a:extLst>
                      <a:ext uri="{FF2B5EF4-FFF2-40B4-BE49-F238E27FC236}">
                        <a16:creationId xmlns:a16="http://schemas.microsoft.com/office/drawing/2014/main" id="{326C6880-6D08-0363-0234-656D7E4E4A23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9" name="矩形 568">
                    <a:extLst>
                      <a:ext uri="{FF2B5EF4-FFF2-40B4-BE49-F238E27FC236}">
                        <a16:creationId xmlns:a16="http://schemas.microsoft.com/office/drawing/2014/main" id="{546E5F17-F0D7-C46C-0837-5FA1F3FB1D79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0" name="矩形 569">
                    <a:extLst>
                      <a:ext uri="{FF2B5EF4-FFF2-40B4-BE49-F238E27FC236}">
                        <a16:creationId xmlns:a16="http://schemas.microsoft.com/office/drawing/2014/main" id="{EF43213A-91FE-BCEE-6277-C6B371E0C1B9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1" name="矩形 570">
                    <a:extLst>
                      <a:ext uri="{FF2B5EF4-FFF2-40B4-BE49-F238E27FC236}">
                        <a16:creationId xmlns:a16="http://schemas.microsoft.com/office/drawing/2014/main" id="{B86C23B6-942B-F5DE-19F6-BE5160F1C1C6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2" name="矩形 571">
                    <a:extLst>
                      <a:ext uri="{FF2B5EF4-FFF2-40B4-BE49-F238E27FC236}">
                        <a16:creationId xmlns:a16="http://schemas.microsoft.com/office/drawing/2014/main" id="{DC83FA42-F065-9DF9-6ABD-D666239542E9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3" name="矩形 572">
                    <a:extLst>
                      <a:ext uri="{FF2B5EF4-FFF2-40B4-BE49-F238E27FC236}">
                        <a16:creationId xmlns:a16="http://schemas.microsoft.com/office/drawing/2014/main" id="{966CD292-2FAD-CB96-EE5E-DCF3D94702CB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4" name="矩形 573">
                    <a:extLst>
                      <a:ext uri="{FF2B5EF4-FFF2-40B4-BE49-F238E27FC236}">
                        <a16:creationId xmlns:a16="http://schemas.microsoft.com/office/drawing/2014/main" id="{5B8D6701-BB53-6B32-45A0-C95025BE192F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8" name="组合 547">
                  <a:extLst>
                    <a:ext uri="{FF2B5EF4-FFF2-40B4-BE49-F238E27FC236}">
                      <a16:creationId xmlns:a16="http://schemas.microsoft.com/office/drawing/2014/main" id="{21A53D13-5E63-7CC2-7A5B-89B4270F93C6}"/>
                    </a:ext>
                  </a:extLst>
                </p:cNvPr>
                <p:cNvGrpSpPr/>
                <p:nvPr/>
              </p:nvGrpSpPr>
              <p:grpSpPr>
                <a:xfrm>
                  <a:off x="1175134" y="3536263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59" name="矩形 558">
                    <a:extLst>
                      <a:ext uri="{FF2B5EF4-FFF2-40B4-BE49-F238E27FC236}">
                        <a16:creationId xmlns:a16="http://schemas.microsoft.com/office/drawing/2014/main" id="{AD7F01F0-8FD2-3846-5880-FF2B7AE25C53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0" name="矩形 559">
                    <a:extLst>
                      <a:ext uri="{FF2B5EF4-FFF2-40B4-BE49-F238E27FC236}">
                        <a16:creationId xmlns:a16="http://schemas.microsoft.com/office/drawing/2014/main" id="{2C57B9B0-9168-6BF0-4478-D7336913BD77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1" name="矩形 560">
                    <a:extLst>
                      <a:ext uri="{FF2B5EF4-FFF2-40B4-BE49-F238E27FC236}">
                        <a16:creationId xmlns:a16="http://schemas.microsoft.com/office/drawing/2014/main" id="{E9F8B4AE-FA98-B412-B725-4A4562EA61DF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2" name="矩形 561">
                    <a:extLst>
                      <a:ext uri="{FF2B5EF4-FFF2-40B4-BE49-F238E27FC236}">
                        <a16:creationId xmlns:a16="http://schemas.microsoft.com/office/drawing/2014/main" id="{15DA932F-A65D-A9A9-1C05-608ECA8583C6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3" name="矩形 562">
                    <a:extLst>
                      <a:ext uri="{FF2B5EF4-FFF2-40B4-BE49-F238E27FC236}">
                        <a16:creationId xmlns:a16="http://schemas.microsoft.com/office/drawing/2014/main" id="{CA521B73-4E91-0460-D2E0-4B7B20A679C9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4" name="矩形 563">
                    <a:extLst>
                      <a:ext uri="{FF2B5EF4-FFF2-40B4-BE49-F238E27FC236}">
                        <a16:creationId xmlns:a16="http://schemas.microsoft.com/office/drawing/2014/main" id="{AD06B3E5-DEAF-26E1-5771-68097488678E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5" name="矩形 564">
                    <a:extLst>
                      <a:ext uri="{FF2B5EF4-FFF2-40B4-BE49-F238E27FC236}">
                        <a16:creationId xmlns:a16="http://schemas.microsoft.com/office/drawing/2014/main" id="{2CB39149-6B5E-ABD9-39C1-530B18E22EDC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66" name="矩形 565">
                    <a:extLst>
                      <a:ext uri="{FF2B5EF4-FFF2-40B4-BE49-F238E27FC236}">
                        <a16:creationId xmlns:a16="http://schemas.microsoft.com/office/drawing/2014/main" id="{D68A0F9C-7F54-359E-CE5B-BA3B8B82AACB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549" name="组合 548">
                  <a:extLst>
                    <a:ext uri="{FF2B5EF4-FFF2-40B4-BE49-F238E27FC236}">
                      <a16:creationId xmlns:a16="http://schemas.microsoft.com/office/drawing/2014/main" id="{07A36B2B-FC41-04FA-522B-D5D26D283955}"/>
                    </a:ext>
                  </a:extLst>
                </p:cNvPr>
                <p:cNvGrpSpPr/>
                <p:nvPr/>
              </p:nvGrpSpPr>
              <p:grpSpPr>
                <a:xfrm>
                  <a:off x="1175134" y="441687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50" name="矩形 549">
                    <a:extLst>
                      <a:ext uri="{FF2B5EF4-FFF2-40B4-BE49-F238E27FC236}">
                        <a16:creationId xmlns:a16="http://schemas.microsoft.com/office/drawing/2014/main" id="{82500089-4BB4-EE8D-56D4-64BB08BD4BE2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1" name="矩形 550">
                    <a:extLst>
                      <a:ext uri="{FF2B5EF4-FFF2-40B4-BE49-F238E27FC236}">
                        <a16:creationId xmlns:a16="http://schemas.microsoft.com/office/drawing/2014/main" id="{FCC096EB-50D7-3258-03A9-07EB6153141D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2" name="矩形 551">
                    <a:extLst>
                      <a:ext uri="{FF2B5EF4-FFF2-40B4-BE49-F238E27FC236}">
                        <a16:creationId xmlns:a16="http://schemas.microsoft.com/office/drawing/2014/main" id="{0F4C5A92-0B24-A3A7-8565-371F05770AD5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3" name="矩形 552">
                    <a:extLst>
                      <a:ext uri="{FF2B5EF4-FFF2-40B4-BE49-F238E27FC236}">
                        <a16:creationId xmlns:a16="http://schemas.microsoft.com/office/drawing/2014/main" id="{75C3E629-1754-AC73-0D9C-32AAD7493C8A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5" name="矩形 554">
                    <a:extLst>
                      <a:ext uri="{FF2B5EF4-FFF2-40B4-BE49-F238E27FC236}">
                        <a16:creationId xmlns:a16="http://schemas.microsoft.com/office/drawing/2014/main" id="{C55B335C-EEBD-F9A3-C5CC-F7154626529C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6" name="矩形 555">
                    <a:extLst>
                      <a:ext uri="{FF2B5EF4-FFF2-40B4-BE49-F238E27FC236}">
                        <a16:creationId xmlns:a16="http://schemas.microsoft.com/office/drawing/2014/main" id="{B78154CB-641A-3102-4DED-902D4F78BFD1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7" name="矩形 556">
                    <a:extLst>
                      <a:ext uri="{FF2B5EF4-FFF2-40B4-BE49-F238E27FC236}">
                        <a16:creationId xmlns:a16="http://schemas.microsoft.com/office/drawing/2014/main" id="{8D5D8C31-6CCA-F255-9F8A-D51239DABBE7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8" name="矩形 557">
                    <a:extLst>
                      <a:ext uri="{FF2B5EF4-FFF2-40B4-BE49-F238E27FC236}">
                        <a16:creationId xmlns:a16="http://schemas.microsoft.com/office/drawing/2014/main" id="{B0F3FE3D-D128-EAA9-36DC-BBFFE3FC9178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</p:grpSp>
          <p:sp>
            <p:nvSpPr>
              <p:cNvPr id="538" name="椭圆 537">
                <a:extLst>
                  <a:ext uri="{FF2B5EF4-FFF2-40B4-BE49-F238E27FC236}">
                    <a16:creationId xmlns:a16="http://schemas.microsoft.com/office/drawing/2014/main" id="{7EE9868C-2642-FC90-6A5D-6FC9FAAB14D1}"/>
                  </a:ext>
                </a:extLst>
              </p:cNvPr>
              <p:cNvSpPr/>
              <p:nvPr/>
            </p:nvSpPr>
            <p:spPr>
              <a:xfrm>
                <a:off x="9300362" y="3026920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964" name="直接箭头连接符 963">
              <a:extLst>
                <a:ext uri="{FF2B5EF4-FFF2-40B4-BE49-F238E27FC236}">
                  <a16:creationId xmlns:a16="http://schemas.microsoft.com/office/drawing/2014/main" id="{764494F1-6E5D-42D3-ED5F-5AF6706AC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674" y="1357904"/>
              <a:ext cx="3836915" cy="208898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5" name="直接箭头连接符 964">
              <a:extLst>
                <a:ext uri="{FF2B5EF4-FFF2-40B4-BE49-F238E27FC236}">
                  <a16:creationId xmlns:a16="http://schemas.microsoft.com/office/drawing/2014/main" id="{7D452F75-9CF1-5C08-FAF3-365ADEE0DE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1824" y="404648"/>
              <a:ext cx="0" cy="3780436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6" name="直接箭头连接符 965">
              <a:extLst>
                <a:ext uri="{FF2B5EF4-FFF2-40B4-BE49-F238E27FC236}">
                  <a16:creationId xmlns:a16="http://schemas.microsoft.com/office/drawing/2014/main" id="{143ACDC5-3BEB-BB4C-2005-7A9D468F13C9}"/>
                </a:ext>
              </a:extLst>
            </p:cNvPr>
            <p:cNvCxnSpPr>
              <a:cxnSpLocks/>
            </p:cNvCxnSpPr>
            <p:nvPr/>
          </p:nvCxnSpPr>
          <p:spPr>
            <a:xfrm>
              <a:off x="4511824" y="2385231"/>
              <a:ext cx="2140721" cy="12733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67" name="文本框 966">
              <a:extLst>
                <a:ext uri="{FF2B5EF4-FFF2-40B4-BE49-F238E27FC236}">
                  <a16:creationId xmlns:a16="http://schemas.microsoft.com/office/drawing/2014/main" id="{5770A9DE-D85B-E820-0991-0A5D5CD9B6B3}"/>
                </a:ext>
              </a:extLst>
            </p:cNvPr>
            <p:cNvSpPr txBox="1"/>
            <p:nvPr/>
          </p:nvSpPr>
          <p:spPr>
            <a:xfrm>
              <a:off x="6652545" y="3520048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04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68" name="文本框 967">
              <a:extLst>
                <a:ext uri="{FF2B5EF4-FFF2-40B4-BE49-F238E27FC236}">
                  <a16:creationId xmlns:a16="http://schemas.microsoft.com/office/drawing/2014/main" id="{576E446C-470B-436E-D383-6BB3743DFDA5}"/>
                </a:ext>
              </a:extLst>
            </p:cNvPr>
            <p:cNvSpPr txBox="1"/>
            <p:nvPr/>
          </p:nvSpPr>
          <p:spPr>
            <a:xfrm>
              <a:off x="6435350" y="1057517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9" name="文本框 968">
              <a:extLst>
                <a:ext uri="{FF2B5EF4-FFF2-40B4-BE49-F238E27FC236}">
                  <a16:creationId xmlns:a16="http://schemas.microsoft.com/office/drawing/2014/main" id="{2CE41D2A-E41D-427F-26E4-8518868ED8A3}"/>
                </a:ext>
              </a:extLst>
            </p:cNvPr>
            <p:cNvSpPr txBox="1"/>
            <p:nvPr/>
          </p:nvSpPr>
          <p:spPr>
            <a:xfrm>
              <a:off x="4371567" y="76236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B27D849C-32FA-11C1-71F1-A8BB8C90B3D4}"/>
                </a:ext>
              </a:extLst>
            </p:cNvPr>
            <p:cNvGrpSpPr/>
            <p:nvPr/>
          </p:nvGrpSpPr>
          <p:grpSpPr>
            <a:xfrm>
              <a:off x="7555013" y="1969847"/>
              <a:ext cx="914400" cy="914400"/>
              <a:chOff x="8328248" y="2375855"/>
              <a:chExt cx="914400" cy="914400"/>
            </a:xfrm>
            <a:scene3d>
              <a:camera prst="isometricTopUp"/>
              <a:lightRig rig="threePt" dir="t"/>
            </a:scene3d>
          </p:grpSpPr>
          <p:sp>
            <p:nvSpPr>
              <p:cNvPr id="1018" name="矩形 1017">
                <a:extLst>
                  <a:ext uri="{FF2B5EF4-FFF2-40B4-BE49-F238E27FC236}">
                    <a16:creationId xmlns:a16="http://schemas.microsoft.com/office/drawing/2014/main" id="{BC3A2DC1-7791-F2C5-7C1C-E2FE5C66568E}"/>
                  </a:ext>
                </a:extLst>
              </p:cNvPr>
              <p:cNvSpPr/>
              <p:nvPr/>
            </p:nvSpPr>
            <p:spPr>
              <a:xfrm>
                <a:off x="8328248" y="2375855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noFill/>
                </a:endParaRPr>
              </a:p>
            </p:txBody>
          </p:sp>
          <p:sp>
            <p:nvSpPr>
              <p:cNvPr id="1019" name="矩形 1018">
                <a:extLst>
                  <a:ext uri="{FF2B5EF4-FFF2-40B4-BE49-F238E27FC236}">
                    <a16:creationId xmlns:a16="http://schemas.microsoft.com/office/drawing/2014/main" id="{8F63E185-44DF-FE39-C4CA-5839B1030CC4}"/>
                  </a:ext>
                </a:extLst>
              </p:cNvPr>
              <p:cNvSpPr/>
              <p:nvPr/>
            </p:nvSpPr>
            <p:spPr>
              <a:xfrm>
                <a:off x="8328256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20" name="椭圆 1019">
                <a:extLst>
                  <a:ext uri="{FF2B5EF4-FFF2-40B4-BE49-F238E27FC236}">
                    <a16:creationId xmlns:a16="http://schemas.microsoft.com/office/drawing/2014/main" id="{E92CD493-525B-2D1D-CDB9-9345D55B2408}"/>
                  </a:ext>
                </a:extLst>
              </p:cNvPr>
              <p:cNvSpPr/>
              <p:nvPr/>
            </p:nvSpPr>
            <p:spPr>
              <a:xfrm>
                <a:off x="8364256" y="3180931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21" name="矩形 1020">
                <a:extLst>
                  <a:ext uri="{FF2B5EF4-FFF2-40B4-BE49-F238E27FC236}">
                    <a16:creationId xmlns:a16="http://schemas.microsoft.com/office/drawing/2014/main" id="{40C7E5C7-C77B-8ABB-D19A-11279C014667}"/>
                  </a:ext>
                </a:extLst>
              </p:cNvPr>
              <p:cNvSpPr/>
              <p:nvPr/>
            </p:nvSpPr>
            <p:spPr>
              <a:xfrm>
                <a:off x="8480317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22" name="矩形 1021">
                <a:extLst>
                  <a:ext uri="{FF2B5EF4-FFF2-40B4-BE49-F238E27FC236}">
                    <a16:creationId xmlns:a16="http://schemas.microsoft.com/office/drawing/2014/main" id="{B8DDC41D-C9F5-AB8B-22F1-BDDB0CDF1289}"/>
                  </a:ext>
                </a:extLst>
              </p:cNvPr>
              <p:cNvSpPr/>
              <p:nvPr/>
            </p:nvSpPr>
            <p:spPr>
              <a:xfrm>
                <a:off x="8637421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23" name="矩形 1022">
                <a:extLst>
                  <a:ext uri="{FF2B5EF4-FFF2-40B4-BE49-F238E27FC236}">
                    <a16:creationId xmlns:a16="http://schemas.microsoft.com/office/drawing/2014/main" id="{BB95F6BE-1BD7-8DB7-87F7-4D2026D940EC}"/>
                  </a:ext>
                </a:extLst>
              </p:cNvPr>
              <p:cNvSpPr/>
              <p:nvPr/>
            </p:nvSpPr>
            <p:spPr>
              <a:xfrm>
                <a:off x="8794525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AAB24556-0CD9-8325-8BFA-497C7357E845}"/>
                  </a:ext>
                </a:extLst>
              </p:cNvPr>
              <p:cNvSpPr/>
              <p:nvPr/>
            </p:nvSpPr>
            <p:spPr>
              <a:xfrm>
                <a:off x="8334074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FF2842AE-8139-ADC5-AC85-46C2F0FC945E}"/>
                  </a:ext>
                </a:extLst>
              </p:cNvPr>
              <p:cNvSpPr/>
              <p:nvPr/>
            </p:nvSpPr>
            <p:spPr>
              <a:xfrm>
                <a:off x="8486869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E966BEE8-0928-9308-BE6E-334BCFF025E9}"/>
                  </a:ext>
                </a:extLst>
              </p:cNvPr>
              <p:cNvSpPr/>
              <p:nvPr/>
            </p:nvSpPr>
            <p:spPr>
              <a:xfrm>
                <a:off x="8637421" y="3000683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8E45F78-38D9-17AA-414C-A3DC91B72E48}"/>
                  </a:ext>
                </a:extLst>
              </p:cNvPr>
              <p:cNvSpPr/>
              <p:nvPr/>
            </p:nvSpPr>
            <p:spPr>
              <a:xfrm>
                <a:off x="8794800" y="3002400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3CAAAD9D-06F8-A03B-9686-00CDCE7D00FC}"/>
                  </a:ext>
                </a:extLst>
              </p:cNvPr>
              <p:cNvSpPr/>
              <p:nvPr/>
            </p:nvSpPr>
            <p:spPr>
              <a:xfrm>
                <a:off x="8333925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3228645D-71FF-CEEF-C116-74133E35BDF5}"/>
                  </a:ext>
                </a:extLst>
              </p:cNvPr>
              <p:cNvSpPr/>
              <p:nvPr/>
            </p:nvSpPr>
            <p:spPr>
              <a:xfrm>
                <a:off x="8486720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527C2FD2-A524-212E-7936-A40F24085C39}"/>
                  </a:ext>
                </a:extLst>
              </p:cNvPr>
              <p:cNvSpPr/>
              <p:nvPr/>
            </p:nvSpPr>
            <p:spPr>
              <a:xfrm>
                <a:off x="8333776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4DB621F3-6CA7-59E7-7B4B-7FC41814A34C}"/>
                  </a:ext>
                </a:extLst>
              </p:cNvPr>
              <p:cNvSpPr/>
              <p:nvPr/>
            </p:nvSpPr>
            <p:spPr>
              <a:xfrm>
                <a:off x="8485200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971" name="任意多边形: 形状 970">
              <a:extLst>
                <a:ext uri="{FF2B5EF4-FFF2-40B4-BE49-F238E27FC236}">
                  <a16:creationId xmlns:a16="http://schemas.microsoft.com/office/drawing/2014/main" id="{560B9D25-967B-10C3-055C-902E23CBD6B6}"/>
                </a:ext>
              </a:extLst>
            </p:cNvPr>
            <p:cNvSpPr/>
            <p:nvPr/>
          </p:nvSpPr>
          <p:spPr>
            <a:xfrm>
              <a:off x="5912552" y="693059"/>
              <a:ext cx="45719" cy="111707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72" name="直接箭头连接符 971">
              <a:extLst>
                <a:ext uri="{FF2B5EF4-FFF2-40B4-BE49-F238E27FC236}">
                  <a16:creationId xmlns:a16="http://schemas.microsoft.com/office/drawing/2014/main" id="{8A6AF83F-E865-F99B-7723-25F0901BD6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00033" y="1771316"/>
              <a:ext cx="8001" cy="116390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3" name="直接箭头连接符 972">
              <a:extLst>
                <a:ext uri="{FF2B5EF4-FFF2-40B4-BE49-F238E27FC236}">
                  <a16:creationId xmlns:a16="http://schemas.microsoft.com/office/drawing/2014/main" id="{4626A374-0854-2966-5641-55F1E27C6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5090" y="2334177"/>
              <a:ext cx="895247" cy="51160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8587895E-9B36-B766-42DD-9D6D9FC45922}"/>
                </a:ext>
              </a:extLst>
            </p:cNvPr>
            <p:cNvSpPr/>
            <p:nvPr/>
          </p:nvSpPr>
          <p:spPr>
            <a:xfrm rot="11966996">
              <a:off x="7798051" y="2253017"/>
              <a:ext cx="152918" cy="247513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75" name="直接箭头连接符 974">
              <a:extLst>
                <a:ext uri="{FF2B5EF4-FFF2-40B4-BE49-F238E27FC236}">
                  <a16:creationId xmlns:a16="http://schemas.microsoft.com/office/drawing/2014/main" id="{5B77C02C-2213-6FDA-4661-987C754BD844}"/>
                </a:ext>
              </a:extLst>
            </p:cNvPr>
            <p:cNvCxnSpPr>
              <a:cxnSpLocks/>
            </p:cNvCxnSpPr>
            <p:nvPr/>
          </p:nvCxnSpPr>
          <p:spPr>
            <a:xfrm>
              <a:off x="7238055" y="2263217"/>
              <a:ext cx="1082053" cy="6629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76" name="文本框 975">
              <a:extLst>
                <a:ext uri="{FF2B5EF4-FFF2-40B4-BE49-F238E27FC236}">
                  <a16:creationId xmlns:a16="http://schemas.microsoft.com/office/drawing/2014/main" id="{0D9A5860-CD10-CBB2-8779-7BD25C19FA27}"/>
                </a:ext>
              </a:extLst>
            </p:cNvPr>
            <p:cNvSpPr txBox="1"/>
            <p:nvPr/>
          </p:nvSpPr>
          <p:spPr>
            <a:xfrm>
              <a:off x="8312896" y="2803137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zh-CN" altLang="en-US" sz="1049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7" name="文本框 976">
              <a:extLst>
                <a:ext uri="{FF2B5EF4-FFF2-40B4-BE49-F238E27FC236}">
                  <a16:creationId xmlns:a16="http://schemas.microsoft.com/office/drawing/2014/main" id="{183A95BF-68B2-10FE-4248-B347FB6515E9}"/>
                </a:ext>
              </a:extLst>
            </p:cNvPr>
            <p:cNvSpPr txBox="1"/>
            <p:nvPr/>
          </p:nvSpPr>
          <p:spPr>
            <a:xfrm>
              <a:off x="8695912" y="2089205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78" name="文本框 977">
              <a:extLst>
                <a:ext uri="{FF2B5EF4-FFF2-40B4-BE49-F238E27FC236}">
                  <a16:creationId xmlns:a16="http://schemas.microsoft.com/office/drawing/2014/main" id="{CE67D338-7E1E-7100-03FB-89837C71E7C8}"/>
                </a:ext>
              </a:extLst>
            </p:cNvPr>
            <p:cNvSpPr txBox="1"/>
            <p:nvPr/>
          </p:nvSpPr>
          <p:spPr>
            <a:xfrm>
              <a:off x="7874510" y="1475293"/>
              <a:ext cx="278244" cy="445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49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79" name="椭圆 978">
              <a:extLst>
                <a:ext uri="{FF2B5EF4-FFF2-40B4-BE49-F238E27FC236}">
                  <a16:creationId xmlns:a16="http://schemas.microsoft.com/office/drawing/2014/main" id="{C8A7682A-348B-B4DD-83B2-EFE1B855DEDA}"/>
                </a:ext>
              </a:extLst>
            </p:cNvPr>
            <p:cNvSpPr/>
            <p:nvPr/>
          </p:nvSpPr>
          <p:spPr>
            <a:xfrm>
              <a:off x="5562000" y="457200"/>
              <a:ext cx="72000" cy="72000"/>
            </a:xfrm>
            <a:prstGeom prst="ellipse">
              <a:avLst/>
            </a:prstGeom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980" name="直接箭头连接符 979">
              <a:extLst>
                <a:ext uri="{FF2B5EF4-FFF2-40B4-BE49-F238E27FC236}">
                  <a16:creationId xmlns:a16="http://schemas.microsoft.com/office/drawing/2014/main" id="{FB12CCAD-CE6A-F784-9910-A96BE0209864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82" y="483499"/>
              <a:ext cx="547145" cy="32544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1" name="直接箭头连接符 980">
              <a:extLst>
                <a:ext uri="{FF2B5EF4-FFF2-40B4-BE49-F238E27FC236}">
                  <a16:creationId xmlns:a16="http://schemas.microsoft.com/office/drawing/2014/main" id="{818ED8E0-AB9D-B73E-E855-F67A4FE69D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0664" y="277883"/>
              <a:ext cx="592542" cy="33861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2" name="直接箭头连接符 981">
              <a:extLst>
                <a:ext uri="{FF2B5EF4-FFF2-40B4-BE49-F238E27FC236}">
                  <a16:creationId xmlns:a16="http://schemas.microsoft.com/office/drawing/2014/main" id="{33E5D30A-72FB-974A-9FC3-36A7556A3A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8000" y="23415"/>
              <a:ext cx="0" cy="75854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3" name="直接连接符 982">
              <a:extLst>
                <a:ext uri="{FF2B5EF4-FFF2-40B4-BE49-F238E27FC236}">
                  <a16:creationId xmlns:a16="http://schemas.microsoft.com/office/drawing/2014/main" id="{EBC84669-BA91-FFB6-7905-6616091B27A3}"/>
                </a:ext>
              </a:extLst>
            </p:cNvPr>
            <p:cNvCxnSpPr>
              <a:cxnSpLocks/>
            </p:cNvCxnSpPr>
            <p:nvPr/>
          </p:nvCxnSpPr>
          <p:spPr>
            <a:xfrm>
              <a:off x="5591382" y="485983"/>
              <a:ext cx="2416652" cy="2247055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7" name="直接箭头连接符 986">
              <a:extLst>
                <a:ext uri="{FF2B5EF4-FFF2-40B4-BE49-F238E27FC236}">
                  <a16:creationId xmlns:a16="http://schemas.microsoft.com/office/drawing/2014/main" id="{A09D4BE6-4A4F-78C7-7694-AE64C981AAEE}"/>
                </a:ext>
              </a:extLst>
            </p:cNvPr>
            <p:cNvCxnSpPr>
              <a:cxnSpLocks/>
            </p:cNvCxnSpPr>
            <p:nvPr/>
          </p:nvCxnSpPr>
          <p:spPr>
            <a:xfrm>
              <a:off x="3428560" y="4048149"/>
              <a:ext cx="0" cy="360040"/>
            </a:xfrm>
            <a:prstGeom prst="straightConnector1">
              <a:avLst/>
            </a:prstGeom>
            <a:ln>
              <a:headEnd type="triangle"/>
              <a:tailEnd type="triangle"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88" name="直接箭头连接符 987">
              <a:extLst>
                <a:ext uri="{FF2B5EF4-FFF2-40B4-BE49-F238E27FC236}">
                  <a16:creationId xmlns:a16="http://schemas.microsoft.com/office/drawing/2014/main" id="{7B3CBEEA-BD53-B7B0-58C9-E70E776B61FD}"/>
                </a:ext>
              </a:extLst>
            </p:cNvPr>
            <p:cNvCxnSpPr>
              <a:cxnSpLocks/>
            </p:cNvCxnSpPr>
            <p:nvPr/>
          </p:nvCxnSpPr>
          <p:spPr>
            <a:xfrm>
              <a:off x="3736800" y="3906000"/>
              <a:ext cx="0" cy="360040"/>
            </a:xfrm>
            <a:prstGeom prst="straightConnector1">
              <a:avLst/>
            </a:prstGeom>
            <a:ln>
              <a:headEnd type="triangle"/>
              <a:tailEnd type="triangle"/>
            </a:ln>
            <a:scene3d>
              <a:camera prst="isometricBottomDown"/>
              <a:lightRig rig="threePt" dir="t"/>
            </a:scene3d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aphicFrame>
          <p:nvGraphicFramePr>
            <p:cNvPr id="989" name="对象 988">
              <a:extLst>
                <a:ext uri="{FF2B5EF4-FFF2-40B4-BE49-F238E27FC236}">
                  <a16:creationId xmlns:a16="http://schemas.microsoft.com/office/drawing/2014/main" id="{73F8A51C-67F3-D256-A6A1-8CB819C893D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3484228"/>
                </p:ext>
              </p:extLst>
            </p:nvPr>
          </p:nvGraphicFramePr>
          <p:xfrm>
            <a:off x="3279540" y="4140764"/>
            <a:ext cx="189940" cy="2318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2" imgW="190080" imgH="230760" progId="Equation.AxMath">
                    <p:embed/>
                  </p:oleObj>
                </mc:Choice>
                <mc:Fallback>
                  <p:oleObj name="AxMath" r:id="rId2" imgW="190080" imgH="230760" progId="Equation.AxMath">
                    <p:embed/>
                    <p:pic>
                      <p:nvPicPr>
                        <p:cNvPr id="577" name="对象 576">
                          <a:extLst>
                            <a:ext uri="{FF2B5EF4-FFF2-40B4-BE49-F238E27FC236}">
                              <a16:creationId xmlns:a16="http://schemas.microsoft.com/office/drawing/2014/main" id="{A0568CE7-EBFE-D64F-2C4A-A3EC9869811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279540" y="4140764"/>
                          <a:ext cx="189940" cy="2318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0" name="对象 989">
              <a:extLst>
                <a:ext uri="{FF2B5EF4-FFF2-40B4-BE49-F238E27FC236}">
                  <a16:creationId xmlns:a16="http://schemas.microsoft.com/office/drawing/2014/main" id="{1E7F9F13-05D2-4415-1DF5-420B32EF9F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0459730"/>
                </p:ext>
              </p:extLst>
            </p:nvPr>
          </p:nvGraphicFramePr>
          <p:xfrm>
            <a:off x="3626259" y="4035174"/>
            <a:ext cx="194357" cy="229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4" imgW="193680" imgH="230760" progId="Equation.AxMath">
                    <p:embed/>
                  </p:oleObj>
                </mc:Choice>
                <mc:Fallback>
                  <p:oleObj name="AxMath" r:id="rId4" imgW="193680" imgH="230760" progId="Equation.AxMath">
                    <p:embed/>
                    <p:pic>
                      <p:nvPicPr>
                        <p:cNvPr id="578" name="对象 577">
                          <a:extLst>
                            <a:ext uri="{FF2B5EF4-FFF2-40B4-BE49-F238E27FC236}">
                              <a16:creationId xmlns:a16="http://schemas.microsoft.com/office/drawing/2014/main" id="{97834D97-80E7-290C-A48F-745B9ECE4A5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26259" y="4035174"/>
                          <a:ext cx="194357" cy="2298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91" name="直接连接符 990">
              <a:extLst>
                <a:ext uri="{FF2B5EF4-FFF2-40B4-BE49-F238E27FC236}">
                  <a16:creationId xmlns:a16="http://schemas.microsoft.com/office/drawing/2014/main" id="{0470948B-293A-719A-522F-26CAE85DAA1A}"/>
                </a:ext>
              </a:extLst>
            </p:cNvPr>
            <p:cNvCxnSpPr>
              <a:cxnSpLocks/>
            </p:cNvCxnSpPr>
            <p:nvPr/>
          </p:nvCxnSpPr>
          <p:spPr>
            <a:xfrm>
              <a:off x="2791143" y="1357904"/>
              <a:ext cx="1714572" cy="1018869"/>
            </a:xfrm>
            <a:prstGeom prst="line">
              <a:avLst/>
            </a:prstGeom>
            <a:ln>
              <a:solidFill>
                <a:schemeClr val="dk1">
                  <a:alpha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2" name="直接连接符 991">
              <a:extLst>
                <a:ext uri="{FF2B5EF4-FFF2-40B4-BE49-F238E27FC236}">
                  <a16:creationId xmlns:a16="http://schemas.microsoft.com/office/drawing/2014/main" id="{0E8AD2F6-10DD-28C3-0F4B-E7B22EE6D214}"/>
                </a:ext>
              </a:extLst>
            </p:cNvPr>
            <p:cNvCxnSpPr>
              <a:cxnSpLocks/>
            </p:cNvCxnSpPr>
            <p:nvPr/>
          </p:nvCxnSpPr>
          <p:spPr>
            <a:xfrm>
              <a:off x="5164369" y="237547"/>
              <a:ext cx="443671" cy="263648"/>
            </a:xfrm>
            <a:prstGeom prst="line">
              <a:avLst/>
            </a:prstGeom>
            <a:ln>
              <a:solidFill>
                <a:schemeClr val="dk1">
                  <a:alpha val="50000"/>
                </a:schemeClr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93" name="直接连接符 992">
              <a:extLst>
                <a:ext uri="{FF2B5EF4-FFF2-40B4-BE49-F238E27FC236}">
                  <a16:creationId xmlns:a16="http://schemas.microsoft.com/office/drawing/2014/main" id="{7C8F50E6-524B-749F-ED61-3FBAA67414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1193" y="475526"/>
              <a:ext cx="4370991" cy="1401274"/>
            </a:xfrm>
            <a:prstGeom prst="line">
              <a:avLst/>
            </a:prstGeom>
            <a:ln>
              <a:solidFill>
                <a:schemeClr val="accent6">
                  <a:alpha val="5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994" name="任意多边形: 形状 993">
              <a:extLst>
                <a:ext uri="{FF2B5EF4-FFF2-40B4-BE49-F238E27FC236}">
                  <a16:creationId xmlns:a16="http://schemas.microsoft.com/office/drawing/2014/main" id="{AAAF55D9-7554-35E1-FBA0-B9F228711626}"/>
                </a:ext>
              </a:extLst>
            </p:cNvPr>
            <p:cNvSpPr/>
            <p:nvPr/>
          </p:nvSpPr>
          <p:spPr>
            <a:xfrm rot="9922380">
              <a:off x="5267515" y="352570"/>
              <a:ext cx="103281" cy="209863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aphicFrame>
          <p:nvGraphicFramePr>
            <p:cNvPr id="995" name="对象 994">
              <a:extLst>
                <a:ext uri="{FF2B5EF4-FFF2-40B4-BE49-F238E27FC236}">
                  <a16:creationId xmlns:a16="http://schemas.microsoft.com/office/drawing/2014/main" id="{08ABAA06-C5CA-BEA2-FFF1-638A48BC4A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75397686"/>
                </p:ext>
              </p:extLst>
            </p:nvPr>
          </p:nvGraphicFramePr>
          <p:xfrm>
            <a:off x="4854276" y="298976"/>
            <a:ext cx="404176" cy="265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6" imgW="402120" imgH="265320" progId="Equation.AxMath">
                    <p:embed/>
                  </p:oleObj>
                </mc:Choice>
                <mc:Fallback>
                  <p:oleObj name="AxMath" r:id="rId6" imgW="402120" imgH="265320" progId="Equation.AxMath">
                    <p:embed/>
                    <p:pic>
                      <p:nvPicPr>
                        <p:cNvPr id="599" name="对象 598">
                          <a:extLst>
                            <a:ext uri="{FF2B5EF4-FFF2-40B4-BE49-F238E27FC236}">
                              <a16:creationId xmlns:a16="http://schemas.microsoft.com/office/drawing/2014/main" id="{CB1F4731-61F4-A31C-2CBB-CB5897D5EA3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854276" y="298976"/>
                          <a:ext cx="404176" cy="265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6" name="对象 995">
              <a:extLst>
                <a:ext uri="{FF2B5EF4-FFF2-40B4-BE49-F238E27FC236}">
                  <a16:creationId xmlns:a16="http://schemas.microsoft.com/office/drawing/2014/main" id="{5826EFCB-9146-20A6-730A-C2261253259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9716880"/>
                </p:ext>
              </p:extLst>
            </p:nvPr>
          </p:nvGraphicFramePr>
          <p:xfrm>
            <a:off x="6082262" y="787827"/>
            <a:ext cx="428470" cy="265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8" imgW="425520" imgH="265320" progId="Equation.AxMath">
                    <p:embed/>
                  </p:oleObj>
                </mc:Choice>
                <mc:Fallback>
                  <p:oleObj name="AxMath" r:id="rId8" imgW="425520" imgH="265320" progId="Equation.AxMath">
                    <p:embed/>
                    <p:pic>
                      <p:nvPicPr>
                        <p:cNvPr id="600" name="对象 599">
                          <a:extLst>
                            <a:ext uri="{FF2B5EF4-FFF2-40B4-BE49-F238E27FC236}">
                              <a16:creationId xmlns:a16="http://schemas.microsoft.com/office/drawing/2014/main" id="{D11808C9-F7A7-EF91-A765-F747B98F8A4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6082262" y="787827"/>
                          <a:ext cx="428470" cy="265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7" name="对象 996">
              <a:extLst>
                <a:ext uri="{FF2B5EF4-FFF2-40B4-BE49-F238E27FC236}">
                  <a16:creationId xmlns:a16="http://schemas.microsoft.com/office/drawing/2014/main" id="{65E0D57E-FF75-020D-F101-8E919B096CD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46793276"/>
                </p:ext>
              </p:extLst>
            </p:nvPr>
          </p:nvGraphicFramePr>
          <p:xfrm>
            <a:off x="7480310" y="1936836"/>
            <a:ext cx="424052" cy="265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0" imgW="425520" imgH="265320" progId="Equation.AxMath">
                    <p:embed/>
                  </p:oleObj>
                </mc:Choice>
                <mc:Fallback>
                  <p:oleObj name="AxMath" r:id="rId10" imgW="425520" imgH="265320" progId="Equation.AxMath">
                    <p:embed/>
                    <p:pic>
                      <p:nvPicPr>
                        <p:cNvPr id="601" name="对象 600">
                          <a:extLst>
                            <a:ext uri="{FF2B5EF4-FFF2-40B4-BE49-F238E27FC236}">
                              <a16:creationId xmlns:a16="http://schemas.microsoft.com/office/drawing/2014/main" id="{2CDF6273-C131-26B5-6776-C864B1F526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480310" y="1936836"/>
                          <a:ext cx="424052" cy="26531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8" name="对象 997">
              <a:extLst>
                <a:ext uri="{FF2B5EF4-FFF2-40B4-BE49-F238E27FC236}">
                  <a16:creationId xmlns:a16="http://schemas.microsoft.com/office/drawing/2014/main" id="{67A35139-5013-79C5-F984-2B6B8F82B2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4803484"/>
                </p:ext>
              </p:extLst>
            </p:nvPr>
          </p:nvGraphicFramePr>
          <p:xfrm>
            <a:off x="6601285" y="1656895"/>
            <a:ext cx="432887" cy="263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2" imgW="434880" imgH="263880" progId="Equation.AxMath">
                    <p:embed/>
                  </p:oleObj>
                </mc:Choice>
                <mc:Fallback>
                  <p:oleObj name="AxMath" r:id="rId12" imgW="434880" imgH="263880" progId="Equation.AxMath">
                    <p:embed/>
                    <p:pic>
                      <p:nvPicPr>
                        <p:cNvPr id="602" name="对象 601">
                          <a:extLst>
                            <a:ext uri="{FF2B5EF4-FFF2-40B4-BE49-F238E27FC236}">
                              <a16:creationId xmlns:a16="http://schemas.microsoft.com/office/drawing/2014/main" id="{DA282551-985D-A4E1-9973-0E0DDEA8A88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601285" y="1656895"/>
                          <a:ext cx="432887" cy="2632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9" name="对象 998">
              <a:extLst>
                <a:ext uri="{FF2B5EF4-FFF2-40B4-BE49-F238E27FC236}">
                  <a16:creationId xmlns:a16="http://schemas.microsoft.com/office/drawing/2014/main" id="{D133DBD8-58BA-87D5-86E1-907C03C7F09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96716221"/>
                </p:ext>
              </p:extLst>
            </p:nvPr>
          </p:nvGraphicFramePr>
          <p:xfrm>
            <a:off x="3255245" y="892282"/>
            <a:ext cx="406384" cy="261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4" imgW="406440" imgH="263880" progId="Equation.AxMath">
                    <p:embed/>
                  </p:oleObj>
                </mc:Choice>
                <mc:Fallback>
                  <p:oleObj name="AxMath" r:id="rId14" imgW="406440" imgH="263880" progId="Equation.AxMath">
                    <p:embed/>
                    <p:pic>
                      <p:nvPicPr>
                        <p:cNvPr id="604" name="对象 603">
                          <a:extLst>
                            <a:ext uri="{FF2B5EF4-FFF2-40B4-BE49-F238E27FC236}">
                              <a16:creationId xmlns:a16="http://schemas.microsoft.com/office/drawing/2014/main" id="{0C74219B-6366-F58F-A6E0-24D676C9510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255245" y="892282"/>
                          <a:ext cx="406384" cy="2611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477AE6CA-4C2D-30B4-4E39-EB35AB33FCE5}"/>
                </a:ext>
              </a:extLst>
            </p:cNvPr>
            <p:cNvGrpSpPr/>
            <p:nvPr/>
          </p:nvGrpSpPr>
          <p:grpSpPr>
            <a:xfrm flipV="1">
              <a:off x="915124" y="1895198"/>
              <a:ext cx="914400" cy="914400"/>
              <a:chOff x="8328248" y="2375855"/>
              <a:chExt cx="914400" cy="914400"/>
            </a:xfrm>
            <a:scene3d>
              <a:camera prst="isometricOffAxis1Left"/>
              <a:lightRig rig="threePt" dir="t"/>
            </a:scene3d>
          </p:grpSpPr>
          <p:sp>
            <p:nvSpPr>
              <p:cNvPr id="1004" name="矩形 1003">
                <a:extLst>
                  <a:ext uri="{FF2B5EF4-FFF2-40B4-BE49-F238E27FC236}">
                    <a16:creationId xmlns:a16="http://schemas.microsoft.com/office/drawing/2014/main" id="{A400ABB9-6A2F-2329-0648-B1E1D229FE27}"/>
                  </a:ext>
                </a:extLst>
              </p:cNvPr>
              <p:cNvSpPr/>
              <p:nvPr/>
            </p:nvSpPr>
            <p:spPr>
              <a:xfrm>
                <a:off x="8328248" y="2375855"/>
                <a:ext cx="914400" cy="9144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noFill/>
                </a:endParaRPr>
              </a:p>
            </p:txBody>
          </p:sp>
          <p:sp>
            <p:nvSpPr>
              <p:cNvPr id="1005" name="矩形 1004">
                <a:extLst>
                  <a:ext uri="{FF2B5EF4-FFF2-40B4-BE49-F238E27FC236}">
                    <a16:creationId xmlns:a16="http://schemas.microsoft.com/office/drawing/2014/main" id="{56C4327B-8200-07F3-5F82-6EB3167B66A6}"/>
                  </a:ext>
                </a:extLst>
              </p:cNvPr>
              <p:cNvSpPr/>
              <p:nvPr/>
            </p:nvSpPr>
            <p:spPr>
              <a:xfrm>
                <a:off x="8328256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06" name="椭圆 1005">
                <a:extLst>
                  <a:ext uri="{FF2B5EF4-FFF2-40B4-BE49-F238E27FC236}">
                    <a16:creationId xmlns:a16="http://schemas.microsoft.com/office/drawing/2014/main" id="{53A8ACF9-650B-B99D-D03B-E6983BA728C8}"/>
                  </a:ext>
                </a:extLst>
              </p:cNvPr>
              <p:cNvSpPr/>
              <p:nvPr/>
            </p:nvSpPr>
            <p:spPr>
              <a:xfrm>
                <a:off x="8364256" y="3180931"/>
                <a:ext cx="72000" cy="7200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07" name="矩形 1006">
                <a:extLst>
                  <a:ext uri="{FF2B5EF4-FFF2-40B4-BE49-F238E27FC236}">
                    <a16:creationId xmlns:a16="http://schemas.microsoft.com/office/drawing/2014/main" id="{F7678DA4-726C-3954-B6D9-643E1B1A2F34}"/>
                  </a:ext>
                </a:extLst>
              </p:cNvPr>
              <p:cNvSpPr/>
              <p:nvPr/>
            </p:nvSpPr>
            <p:spPr>
              <a:xfrm>
                <a:off x="8480317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08" name="矩形 1007">
                <a:extLst>
                  <a:ext uri="{FF2B5EF4-FFF2-40B4-BE49-F238E27FC236}">
                    <a16:creationId xmlns:a16="http://schemas.microsoft.com/office/drawing/2014/main" id="{48710B8D-B023-CB8B-D82E-923A7D710B1D}"/>
                  </a:ext>
                </a:extLst>
              </p:cNvPr>
              <p:cNvSpPr/>
              <p:nvPr/>
            </p:nvSpPr>
            <p:spPr>
              <a:xfrm>
                <a:off x="8637421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09" name="矩形 1008">
                <a:extLst>
                  <a:ext uri="{FF2B5EF4-FFF2-40B4-BE49-F238E27FC236}">
                    <a16:creationId xmlns:a16="http://schemas.microsoft.com/office/drawing/2014/main" id="{584FD37B-67E7-CA8C-2DD2-9D3596FFA4AA}"/>
                  </a:ext>
                </a:extLst>
              </p:cNvPr>
              <p:cNvSpPr/>
              <p:nvPr/>
            </p:nvSpPr>
            <p:spPr>
              <a:xfrm>
                <a:off x="8794525" y="3143606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0" name="矩形 1009">
                <a:extLst>
                  <a:ext uri="{FF2B5EF4-FFF2-40B4-BE49-F238E27FC236}">
                    <a16:creationId xmlns:a16="http://schemas.microsoft.com/office/drawing/2014/main" id="{03539552-1E19-43F6-35BE-BFD9D3EF4E41}"/>
                  </a:ext>
                </a:extLst>
              </p:cNvPr>
              <p:cNvSpPr/>
              <p:nvPr/>
            </p:nvSpPr>
            <p:spPr>
              <a:xfrm>
                <a:off x="8334074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1" name="矩形 1010">
                <a:extLst>
                  <a:ext uri="{FF2B5EF4-FFF2-40B4-BE49-F238E27FC236}">
                    <a16:creationId xmlns:a16="http://schemas.microsoft.com/office/drawing/2014/main" id="{08F32ADB-DBEE-C206-B51F-4685F3B85B1D}"/>
                  </a:ext>
                </a:extLst>
              </p:cNvPr>
              <p:cNvSpPr/>
              <p:nvPr/>
            </p:nvSpPr>
            <p:spPr>
              <a:xfrm>
                <a:off x="8486869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2" name="矩形 1011">
                <a:extLst>
                  <a:ext uri="{FF2B5EF4-FFF2-40B4-BE49-F238E27FC236}">
                    <a16:creationId xmlns:a16="http://schemas.microsoft.com/office/drawing/2014/main" id="{DCF89E5F-2D36-AD76-1BCA-305CA0C75EA2}"/>
                  </a:ext>
                </a:extLst>
              </p:cNvPr>
              <p:cNvSpPr/>
              <p:nvPr/>
            </p:nvSpPr>
            <p:spPr>
              <a:xfrm>
                <a:off x="8637421" y="3000683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3" name="矩形 1012">
                <a:extLst>
                  <a:ext uri="{FF2B5EF4-FFF2-40B4-BE49-F238E27FC236}">
                    <a16:creationId xmlns:a16="http://schemas.microsoft.com/office/drawing/2014/main" id="{6201F738-FE3E-02F1-5F1C-2B353AB91B75}"/>
                  </a:ext>
                </a:extLst>
              </p:cNvPr>
              <p:cNvSpPr/>
              <p:nvPr/>
            </p:nvSpPr>
            <p:spPr>
              <a:xfrm>
                <a:off x="8792758" y="2996957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4" name="矩形 1013">
                <a:extLst>
                  <a:ext uri="{FF2B5EF4-FFF2-40B4-BE49-F238E27FC236}">
                    <a16:creationId xmlns:a16="http://schemas.microsoft.com/office/drawing/2014/main" id="{6B21885E-DBBD-0D8F-86E7-151E923B173B}"/>
                  </a:ext>
                </a:extLst>
              </p:cNvPr>
              <p:cNvSpPr/>
              <p:nvPr/>
            </p:nvSpPr>
            <p:spPr>
              <a:xfrm>
                <a:off x="8333925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5" name="矩形 1014">
                <a:extLst>
                  <a:ext uri="{FF2B5EF4-FFF2-40B4-BE49-F238E27FC236}">
                    <a16:creationId xmlns:a16="http://schemas.microsoft.com/office/drawing/2014/main" id="{12968ACD-00E5-68C5-EC9A-EC9F012D2E02}"/>
                  </a:ext>
                </a:extLst>
              </p:cNvPr>
              <p:cNvSpPr/>
              <p:nvPr/>
            </p:nvSpPr>
            <p:spPr>
              <a:xfrm>
                <a:off x="8486720" y="2850308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6" name="矩形 1015">
                <a:extLst>
                  <a:ext uri="{FF2B5EF4-FFF2-40B4-BE49-F238E27FC236}">
                    <a16:creationId xmlns:a16="http://schemas.microsoft.com/office/drawing/2014/main" id="{32DE2578-ECF6-94EB-AE06-BD37DEFB6759}"/>
                  </a:ext>
                </a:extLst>
              </p:cNvPr>
              <p:cNvSpPr/>
              <p:nvPr/>
            </p:nvSpPr>
            <p:spPr>
              <a:xfrm>
                <a:off x="8333776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1017" name="矩形 1016">
                <a:extLst>
                  <a:ext uri="{FF2B5EF4-FFF2-40B4-BE49-F238E27FC236}">
                    <a16:creationId xmlns:a16="http://schemas.microsoft.com/office/drawing/2014/main" id="{6A59AC2D-BAB6-5780-859E-650BB489A1D2}"/>
                  </a:ext>
                </a:extLst>
              </p:cNvPr>
              <p:cNvSpPr/>
              <p:nvPr/>
            </p:nvSpPr>
            <p:spPr>
              <a:xfrm>
                <a:off x="8481535" y="2703659"/>
                <a:ext cx="144000" cy="144000"/>
              </a:xfrm>
              <a:prstGeom prst="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001" name="直接箭头连接符 1000">
              <a:extLst>
                <a:ext uri="{FF2B5EF4-FFF2-40B4-BE49-F238E27FC236}">
                  <a16:creationId xmlns:a16="http://schemas.microsoft.com/office/drawing/2014/main" id="{1F2A778E-4ADF-FCDE-F4B4-EBDEC87D05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0180" y="1556987"/>
              <a:ext cx="723718" cy="41358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02" name="任意多边形: 形状 1001">
              <a:extLst>
                <a:ext uri="{FF2B5EF4-FFF2-40B4-BE49-F238E27FC236}">
                  <a16:creationId xmlns:a16="http://schemas.microsoft.com/office/drawing/2014/main" id="{0A7609A0-D37B-63CD-6E89-33B5E228A53F}"/>
                </a:ext>
              </a:extLst>
            </p:cNvPr>
            <p:cNvSpPr/>
            <p:nvPr/>
          </p:nvSpPr>
          <p:spPr>
            <a:xfrm rot="18841435">
              <a:off x="1605948" y="1653562"/>
              <a:ext cx="47699" cy="77998"/>
            </a:xfrm>
            <a:custGeom>
              <a:avLst/>
              <a:gdLst>
                <a:gd name="connsiteX0" fmla="*/ 114300 w 114300"/>
                <a:gd name="connsiteY0" fmla="*/ 0 h 177800"/>
                <a:gd name="connsiteX1" fmla="*/ 95250 w 114300"/>
                <a:gd name="connsiteY1" fmla="*/ 120650 h 177800"/>
                <a:gd name="connsiteX2" fmla="*/ 0 w 114300"/>
                <a:gd name="connsiteY2" fmla="*/ 177800 h 177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177800">
                  <a:moveTo>
                    <a:pt x="114300" y="0"/>
                  </a:moveTo>
                  <a:cubicBezTo>
                    <a:pt x="114300" y="45508"/>
                    <a:pt x="114300" y="91017"/>
                    <a:pt x="95250" y="120650"/>
                  </a:cubicBezTo>
                  <a:cubicBezTo>
                    <a:pt x="76200" y="150283"/>
                    <a:pt x="38100" y="164041"/>
                    <a:pt x="0" y="177800"/>
                  </a:cubicBezTo>
                </a:path>
              </a:pathLst>
            </a:custGeom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aphicFrame>
          <p:nvGraphicFramePr>
            <p:cNvPr id="1003" name="对象 1002">
              <a:extLst>
                <a:ext uri="{FF2B5EF4-FFF2-40B4-BE49-F238E27FC236}">
                  <a16:creationId xmlns:a16="http://schemas.microsoft.com/office/drawing/2014/main" id="{962BC6BE-937B-BF07-8568-D20E1DD3C4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19176215"/>
                </p:ext>
              </p:extLst>
            </p:nvPr>
          </p:nvGraphicFramePr>
          <p:xfrm>
            <a:off x="1746768" y="1416649"/>
            <a:ext cx="401966" cy="265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6" imgW="402120" imgH="265320" progId="Equation.AxMath">
                    <p:embed/>
                  </p:oleObj>
                </mc:Choice>
                <mc:Fallback>
                  <p:oleObj name="AxMath" r:id="rId16" imgW="402120" imgH="265320" progId="Equation.AxMath">
                    <p:embed/>
                    <p:pic>
                      <p:nvPicPr>
                        <p:cNvPr id="556" name="对象 555">
                          <a:extLst>
                            <a:ext uri="{FF2B5EF4-FFF2-40B4-BE49-F238E27FC236}">
                              <a16:creationId xmlns:a16="http://schemas.microsoft.com/office/drawing/2014/main" id="{EB4EE1D6-960F-D650-100E-FE1045EEE72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1746768" y="1416649"/>
                          <a:ext cx="401966" cy="2653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81AF3CAD-346E-A8BD-7948-C1369F0A7F87}"/>
              </a:ext>
            </a:extLst>
          </p:cNvPr>
          <p:cNvGrpSpPr/>
          <p:nvPr/>
        </p:nvGrpSpPr>
        <p:grpSpPr>
          <a:xfrm>
            <a:off x="811239" y="2376152"/>
            <a:ext cx="4085255" cy="2748867"/>
            <a:chOff x="515380" y="656692"/>
            <a:chExt cx="10130998" cy="6816898"/>
          </a:xfrm>
        </p:grpSpPr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3DC19B4E-BDD3-C2F0-056A-47528AFECA31}"/>
                </a:ext>
              </a:extLst>
            </p:cNvPr>
            <p:cNvSpPr/>
            <p:nvPr/>
          </p:nvSpPr>
          <p:spPr>
            <a:xfrm>
              <a:off x="515380" y="4066434"/>
              <a:ext cx="2844328" cy="3395551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13" name="组合 612">
              <a:extLst>
                <a:ext uri="{FF2B5EF4-FFF2-40B4-BE49-F238E27FC236}">
                  <a16:creationId xmlns:a16="http://schemas.microsoft.com/office/drawing/2014/main" id="{B96A229E-EC75-E919-D19F-820A3E130EF7}"/>
                </a:ext>
              </a:extLst>
            </p:cNvPr>
            <p:cNvGrpSpPr/>
            <p:nvPr/>
          </p:nvGrpSpPr>
          <p:grpSpPr>
            <a:xfrm>
              <a:off x="755305" y="3607047"/>
              <a:ext cx="1342303" cy="2333769"/>
              <a:chOff x="2614836" y="733574"/>
              <a:chExt cx="1879575" cy="3888413"/>
            </a:xfrm>
            <a:scene3d>
              <a:camera prst="orthographicFront">
                <a:rot lat="0" lon="0" rev="0"/>
              </a:camera>
              <a:lightRig rig="threePt" dir="t"/>
            </a:scene3d>
          </p:grpSpPr>
          <p:cxnSp>
            <p:nvCxnSpPr>
              <p:cNvPr id="1145" name="直接连接符 1144">
                <a:extLst>
                  <a:ext uri="{FF2B5EF4-FFF2-40B4-BE49-F238E27FC236}">
                    <a16:creationId xmlns:a16="http://schemas.microsoft.com/office/drawing/2014/main" id="{789BA5D0-ED49-639C-9974-992DA956D8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19" y="2383452"/>
                <a:ext cx="0" cy="188593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6" name="直接连接符 1145">
                <a:extLst>
                  <a:ext uri="{FF2B5EF4-FFF2-40B4-BE49-F238E27FC236}">
                    <a16:creationId xmlns:a16="http://schemas.microsoft.com/office/drawing/2014/main" id="{B0E69FFD-5A1D-156B-9EDE-5F7F406270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847559" y="2317731"/>
                <a:ext cx="694761" cy="230425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7" name="直接连接符 1146">
                <a:extLst>
                  <a:ext uri="{FF2B5EF4-FFF2-40B4-BE49-F238E27FC236}">
                    <a16:creationId xmlns:a16="http://schemas.microsoft.com/office/drawing/2014/main" id="{3210309C-4CD0-A477-9A98-19BED5AF8A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20" y="2332971"/>
                <a:ext cx="727960" cy="2289016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8" name="直接连接符 1147">
                <a:extLst>
                  <a:ext uri="{FF2B5EF4-FFF2-40B4-BE49-F238E27FC236}">
                    <a16:creationId xmlns:a16="http://schemas.microsoft.com/office/drawing/2014/main" id="{2AFA84AB-D872-4048-17BB-8E5B302433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62300" y="2862291"/>
                <a:ext cx="199174" cy="6750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9" name="直接连接符 1148">
                <a:extLst>
                  <a:ext uri="{FF2B5EF4-FFF2-40B4-BE49-F238E27FC236}">
                    <a16:creationId xmlns:a16="http://schemas.microsoft.com/office/drawing/2014/main" id="{124CA033-A25E-663A-A17C-EBBDD1151A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72289" y="3091817"/>
                <a:ext cx="302665" cy="13555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0" name="直接连接符 1149">
                <a:extLst>
                  <a:ext uri="{FF2B5EF4-FFF2-40B4-BE49-F238E27FC236}">
                    <a16:creationId xmlns:a16="http://schemas.microsoft.com/office/drawing/2014/main" id="{595BA6A2-4FFE-4AC1-8DE9-B43C559F67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7646" y="3325843"/>
                <a:ext cx="407308" cy="1715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1" name="直接连接符 1150">
                <a:extLst>
                  <a:ext uri="{FF2B5EF4-FFF2-40B4-BE49-F238E27FC236}">
                    <a16:creationId xmlns:a16="http://schemas.microsoft.com/office/drawing/2014/main" id="{7E113D9F-0421-5506-0D2B-A3AF0BE87A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18982" y="3559869"/>
                <a:ext cx="466657" cy="199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2" name="直接连接符 1151">
                <a:extLst>
                  <a:ext uri="{FF2B5EF4-FFF2-40B4-BE49-F238E27FC236}">
                    <a16:creationId xmlns:a16="http://schemas.microsoft.com/office/drawing/2014/main" id="{F7ACD432-E77F-AC28-8FC5-76E2FEBCC6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20926" y="3796930"/>
                <a:ext cx="521393" cy="23099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3" name="直接连接符 1152">
                <a:extLst>
                  <a:ext uri="{FF2B5EF4-FFF2-40B4-BE49-F238E27FC236}">
                    <a16:creationId xmlns:a16="http://schemas.microsoft.com/office/drawing/2014/main" id="{5605EB4E-6A09-92CA-33F2-62C0ACB71B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474" y="2854117"/>
                <a:ext cx="150180" cy="361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4" name="直接连接符 1153">
                <a:extLst>
                  <a:ext uri="{FF2B5EF4-FFF2-40B4-BE49-F238E27FC236}">
                    <a16:creationId xmlns:a16="http://schemas.microsoft.com/office/drawing/2014/main" id="{C17BC15C-2D67-4BD7-A590-19CF163D19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1474" y="3105683"/>
                <a:ext cx="242451" cy="7783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5" name="直接连接符 1154">
                <a:extLst>
                  <a:ext uri="{FF2B5EF4-FFF2-40B4-BE49-F238E27FC236}">
                    <a16:creationId xmlns:a16="http://schemas.microsoft.com/office/drawing/2014/main" id="{6696FB16-F603-64A6-F3E0-8B8DFC11E5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5" y="3330304"/>
                <a:ext cx="298330" cy="9861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6" name="直接连接符 1155">
                <a:extLst>
                  <a:ext uri="{FF2B5EF4-FFF2-40B4-BE49-F238E27FC236}">
                    <a16:creationId xmlns:a16="http://schemas.microsoft.com/office/drawing/2014/main" id="{E4309318-8DAF-C817-913B-143243301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4" y="3558047"/>
                <a:ext cx="393684" cy="1350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7" name="直接连接符 1156">
                <a:extLst>
                  <a:ext uri="{FF2B5EF4-FFF2-40B4-BE49-F238E27FC236}">
                    <a16:creationId xmlns:a16="http://schemas.microsoft.com/office/drawing/2014/main" id="{010B13EF-2682-E3E5-A42C-D7C12F62DD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0684" y="3806766"/>
                <a:ext cx="454817" cy="15058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8" name="直接连接符 1157">
                <a:extLst>
                  <a:ext uri="{FF2B5EF4-FFF2-40B4-BE49-F238E27FC236}">
                    <a16:creationId xmlns:a16="http://schemas.microsoft.com/office/drawing/2014/main" id="{05BB88E6-7970-CD37-C4AB-CF2ED3E6FD37}"/>
                  </a:ext>
                </a:extLst>
              </p:cNvPr>
              <p:cNvCxnSpPr/>
              <p:nvPr/>
            </p:nvCxnSpPr>
            <p:spPr>
              <a:xfrm flipV="1">
                <a:off x="3347494" y="2905499"/>
                <a:ext cx="365072" cy="3952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9" name="直接连接符 1158">
                <a:extLst>
                  <a:ext uri="{FF2B5EF4-FFF2-40B4-BE49-F238E27FC236}">
                    <a16:creationId xmlns:a16="http://schemas.microsoft.com/office/drawing/2014/main" id="{1D326BAE-F6C2-3157-3C72-C36D974D34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54288" y="3193416"/>
                <a:ext cx="549637" cy="486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0" name="直接连接符 1159">
                <a:extLst>
                  <a:ext uri="{FF2B5EF4-FFF2-40B4-BE49-F238E27FC236}">
                    <a16:creationId xmlns:a16="http://schemas.microsoft.com/office/drawing/2014/main" id="{93DA3819-4C96-772D-CFD1-DD0FDF39C2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76641" y="3442473"/>
                <a:ext cx="718400" cy="511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直接连接符 1160">
                <a:extLst>
                  <a:ext uri="{FF2B5EF4-FFF2-40B4-BE49-F238E27FC236}">
                    <a16:creationId xmlns:a16="http://schemas.microsoft.com/office/drawing/2014/main" id="{402805D8-3303-0FA0-2951-D2A7503174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95885" y="3699663"/>
                <a:ext cx="878483" cy="745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2" name="直接连接符 1161">
                <a:extLst>
                  <a:ext uri="{FF2B5EF4-FFF2-40B4-BE49-F238E27FC236}">
                    <a16:creationId xmlns:a16="http://schemas.microsoft.com/office/drawing/2014/main" id="{74C97D0C-1CE8-10C1-5E72-400A515C26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31476" y="3967249"/>
                <a:ext cx="1004025" cy="5141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3" name="组合 1162">
                <a:extLst>
                  <a:ext uri="{FF2B5EF4-FFF2-40B4-BE49-F238E27FC236}">
                    <a16:creationId xmlns:a16="http://schemas.microsoft.com/office/drawing/2014/main" id="{0DCE20F9-ED9A-C904-0F2E-5ED33B8423DD}"/>
                  </a:ext>
                </a:extLst>
              </p:cNvPr>
              <p:cNvGrpSpPr/>
              <p:nvPr/>
            </p:nvGrpSpPr>
            <p:grpSpPr>
              <a:xfrm>
                <a:off x="2614836" y="1731545"/>
                <a:ext cx="1872208" cy="1013980"/>
                <a:chOff x="2614836" y="1731545"/>
                <a:chExt cx="1872208" cy="1013980"/>
              </a:xfrm>
            </p:grpSpPr>
            <p:sp>
              <p:nvSpPr>
                <p:cNvPr id="1174" name="椭圆 1173">
                  <a:extLst>
                    <a:ext uri="{FF2B5EF4-FFF2-40B4-BE49-F238E27FC236}">
                      <a16:creationId xmlns:a16="http://schemas.microsoft.com/office/drawing/2014/main" id="{F0CBB92C-4A7A-BCCF-9DEA-427AF480B153}"/>
                    </a:ext>
                  </a:extLst>
                </p:cNvPr>
                <p:cNvSpPr/>
                <p:nvPr/>
              </p:nvSpPr>
              <p:spPr>
                <a:xfrm>
                  <a:off x="2614836" y="1989441"/>
                  <a:ext cx="1872208" cy="756084"/>
                </a:xfrm>
                <a:prstGeom prst="ellipse">
                  <a:avLst/>
                </a:prstGeom>
                <a:solidFill>
                  <a:schemeClr val="accent3">
                    <a:lumMod val="40000"/>
                    <a:lumOff val="60000"/>
                    <a:alpha val="87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1175" name="组合 1174">
                  <a:extLst>
                    <a:ext uri="{FF2B5EF4-FFF2-40B4-BE49-F238E27FC236}">
                      <a16:creationId xmlns:a16="http://schemas.microsoft.com/office/drawing/2014/main" id="{68EFEC95-6A32-5BDA-0334-8161DFF97DFB}"/>
                    </a:ext>
                  </a:extLst>
                </p:cNvPr>
                <p:cNvGrpSpPr/>
                <p:nvPr/>
              </p:nvGrpSpPr>
              <p:grpSpPr>
                <a:xfrm>
                  <a:off x="2622203" y="1731545"/>
                  <a:ext cx="1864841" cy="995938"/>
                  <a:chOff x="2622203" y="1731545"/>
                  <a:chExt cx="1864841" cy="995938"/>
                </a:xfrm>
              </p:grpSpPr>
              <p:cxnSp>
                <p:nvCxnSpPr>
                  <p:cNvPr id="1176" name="直接连接符 1175">
                    <a:extLst>
                      <a:ext uri="{FF2B5EF4-FFF2-40B4-BE49-F238E27FC236}">
                        <a16:creationId xmlns:a16="http://schemas.microsoft.com/office/drawing/2014/main" id="{6A89B18C-A19E-EF43-AFE2-82D84D8E2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2203" y="2029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7" name="直接连接符 1176">
                    <a:extLst>
                      <a:ext uri="{FF2B5EF4-FFF2-40B4-BE49-F238E27FC236}">
                        <a16:creationId xmlns:a16="http://schemas.microsoft.com/office/drawing/2014/main" id="{306675E4-AA7D-FB61-77DF-F0D1210663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3672" y="1741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8" name="直接连接符 1177">
                    <a:extLst>
                      <a:ext uri="{FF2B5EF4-FFF2-40B4-BE49-F238E27FC236}">
                        <a16:creationId xmlns:a16="http://schemas.microsoft.com/office/drawing/2014/main" id="{DE839DBB-E572-9BF1-7F28-D78F5257AB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117" y="2367483"/>
                    <a:ext cx="0" cy="360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9" name="直接连接符 1178">
                    <a:extLst>
                      <a:ext uri="{FF2B5EF4-FFF2-40B4-BE49-F238E27FC236}">
                        <a16:creationId xmlns:a16="http://schemas.microsoft.com/office/drawing/2014/main" id="{6317ECA0-3242-FE4F-966D-39E14DD29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044" y="2029731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0" name="直接连接符 1179">
                    <a:extLst>
                      <a:ext uri="{FF2B5EF4-FFF2-40B4-BE49-F238E27FC236}">
                        <a16:creationId xmlns:a16="http://schemas.microsoft.com/office/drawing/2014/main" id="{6A7934D8-FA52-68E8-5FD0-D340FD963A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476" y="2317731"/>
                    <a:ext cx="0" cy="360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1" name="直接连接符 1180">
                    <a:extLst>
                      <a:ext uri="{FF2B5EF4-FFF2-40B4-BE49-F238E27FC236}">
                        <a16:creationId xmlns:a16="http://schemas.microsoft.com/office/drawing/2014/main" id="{2C53D142-A91D-6F7E-8519-817B059B9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300" y="1731545"/>
                    <a:ext cx="0" cy="288000"/>
                  </a:xfrm>
                  <a:prstGeom prst="line">
                    <a:avLst/>
                  </a:prstGeom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64" name="直接连接符 1163">
                <a:extLst>
                  <a:ext uri="{FF2B5EF4-FFF2-40B4-BE49-F238E27FC236}">
                    <a16:creationId xmlns:a16="http://schemas.microsoft.com/office/drawing/2014/main" id="{F807F367-D5ED-BF2D-CC8D-D637C493B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2319" y="1340768"/>
                <a:ext cx="0" cy="976963"/>
              </a:xfrm>
              <a:prstGeom prst="line">
                <a:avLst/>
              </a:prstGeom>
              <a:ln w="28575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65" name="组合 1164">
                <a:extLst>
                  <a:ext uri="{FF2B5EF4-FFF2-40B4-BE49-F238E27FC236}">
                    <a16:creationId xmlns:a16="http://schemas.microsoft.com/office/drawing/2014/main" id="{AE905F26-B023-AA9C-E426-3D6DB4BDE268}"/>
                  </a:ext>
                </a:extLst>
              </p:cNvPr>
              <p:cNvGrpSpPr/>
              <p:nvPr/>
            </p:nvGrpSpPr>
            <p:grpSpPr>
              <a:xfrm>
                <a:off x="2622203" y="733574"/>
                <a:ext cx="1872208" cy="1013980"/>
                <a:chOff x="2614836" y="1731545"/>
                <a:chExt cx="1872208" cy="1013980"/>
              </a:xfrm>
              <a:solidFill>
                <a:schemeClr val="bg1">
                  <a:lumMod val="85000"/>
                </a:schemeClr>
              </a:solidFill>
            </p:grpSpPr>
            <p:sp>
              <p:nvSpPr>
                <p:cNvPr id="1166" name="椭圆 1165">
                  <a:extLst>
                    <a:ext uri="{FF2B5EF4-FFF2-40B4-BE49-F238E27FC236}">
                      <a16:creationId xmlns:a16="http://schemas.microsoft.com/office/drawing/2014/main" id="{411A0677-D033-F2FC-FE61-601CE9293CD7}"/>
                    </a:ext>
                  </a:extLst>
                </p:cNvPr>
                <p:cNvSpPr/>
                <p:nvPr/>
              </p:nvSpPr>
              <p:spPr>
                <a:xfrm>
                  <a:off x="2614836" y="1989441"/>
                  <a:ext cx="1872208" cy="75608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1167" name="组合 1166">
                  <a:extLst>
                    <a:ext uri="{FF2B5EF4-FFF2-40B4-BE49-F238E27FC236}">
                      <a16:creationId xmlns:a16="http://schemas.microsoft.com/office/drawing/2014/main" id="{566CDDF4-BF60-36CA-5578-C1F471FA084F}"/>
                    </a:ext>
                  </a:extLst>
                </p:cNvPr>
                <p:cNvGrpSpPr/>
                <p:nvPr/>
              </p:nvGrpSpPr>
              <p:grpSpPr>
                <a:xfrm>
                  <a:off x="2622203" y="1731545"/>
                  <a:ext cx="1864841" cy="995938"/>
                  <a:chOff x="2622203" y="1731545"/>
                  <a:chExt cx="1864841" cy="995938"/>
                </a:xfrm>
                <a:grpFill/>
              </p:grpSpPr>
              <p:cxnSp>
                <p:nvCxnSpPr>
                  <p:cNvPr id="1168" name="直接连接符 1167">
                    <a:extLst>
                      <a:ext uri="{FF2B5EF4-FFF2-40B4-BE49-F238E27FC236}">
                        <a16:creationId xmlns:a16="http://schemas.microsoft.com/office/drawing/2014/main" id="{755B808D-BE7A-10FA-B2EE-5588B4456A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22203" y="2029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9" name="直接连接符 1168">
                    <a:extLst>
                      <a:ext uri="{FF2B5EF4-FFF2-40B4-BE49-F238E27FC236}">
                        <a16:creationId xmlns:a16="http://schemas.microsoft.com/office/drawing/2014/main" id="{4F8DE3D0-3851-C736-349B-E1D0A6E431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43672" y="1741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0" name="直接连接符 1169">
                    <a:extLst>
                      <a:ext uri="{FF2B5EF4-FFF2-40B4-BE49-F238E27FC236}">
                        <a16:creationId xmlns:a16="http://schemas.microsoft.com/office/drawing/2014/main" id="{8C35010E-0348-A6AD-4E3A-5922D2F09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117" y="2367483"/>
                    <a:ext cx="0" cy="360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1" name="直接连接符 1170">
                    <a:extLst>
                      <a:ext uri="{FF2B5EF4-FFF2-40B4-BE49-F238E27FC236}">
                        <a16:creationId xmlns:a16="http://schemas.microsoft.com/office/drawing/2014/main" id="{64976B08-55A4-B6C4-641D-BD92ECC58C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7044" y="2029731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2" name="直接连接符 1171">
                    <a:extLst>
                      <a:ext uri="{FF2B5EF4-FFF2-40B4-BE49-F238E27FC236}">
                        <a16:creationId xmlns:a16="http://schemas.microsoft.com/office/drawing/2014/main" id="{8F6B641F-49E1-5D77-046B-6EAC402F2D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1476" y="2317731"/>
                    <a:ext cx="0" cy="360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3" name="直接连接符 1172">
                    <a:extLst>
                      <a:ext uri="{FF2B5EF4-FFF2-40B4-BE49-F238E27FC236}">
                        <a16:creationId xmlns:a16="http://schemas.microsoft.com/office/drawing/2014/main" id="{8BD34FED-464B-00F3-9892-F95AB7E48D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06300" y="1731545"/>
                    <a:ext cx="0" cy="288000"/>
                  </a:xfrm>
                  <a:prstGeom prst="line">
                    <a:avLst/>
                  </a:prstGeom>
                  <a:grpFill/>
                  <a:ln w="12700"/>
                </p:spPr>
                <p:style>
                  <a:lnRef idx="3">
                    <a:schemeClr val="dk1"/>
                  </a:lnRef>
                  <a:fillRef idx="0">
                    <a:schemeClr val="dk1"/>
                  </a:fillRef>
                  <a:effectRef idx="2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614" name="椭圆 613">
              <a:extLst>
                <a:ext uri="{FF2B5EF4-FFF2-40B4-BE49-F238E27FC236}">
                  <a16:creationId xmlns:a16="http://schemas.microsoft.com/office/drawing/2014/main" id="{B7F50EC3-B892-FFEB-6192-B164C4F40F54}"/>
                </a:ext>
              </a:extLst>
            </p:cNvPr>
            <p:cNvSpPr/>
            <p:nvPr/>
          </p:nvSpPr>
          <p:spPr>
            <a:xfrm rot="20160343">
              <a:off x="1610383" y="3009921"/>
              <a:ext cx="3738247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5" name="椭圆 614">
              <a:extLst>
                <a:ext uri="{FF2B5EF4-FFF2-40B4-BE49-F238E27FC236}">
                  <a16:creationId xmlns:a16="http://schemas.microsoft.com/office/drawing/2014/main" id="{542EE444-EA6C-AC9B-4B23-B0C2723047DE}"/>
                </a:ext>
              </a:extLst>
            </p:cNvPr>
            <p:cNvSpPr/>
            <p:nvPr/>
          </p:nvSpPr>
          <p:spPr>
            <a:xfrm rot="19875454" flipV="1">
              <a:off x="1430355" y="2635472"/>
              <a:ext cx="4810704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2C10DAF1-3989-9341-B3CA-60BB0BD1D4AE}"/>
                </a:ext>
              </a:extLst>
            </p:cNvPr>
            <p:cNvSpPr/>
            <p:nvPr/>
          </p:nvSpPr>
          <p:spPr>
            <a:xfrm>
              <a:off x="4654688" y="1144256"/>
              <a:ext cx="5240514" cy="5050570"/>
            </a:xfrm>
            <a:prstGeom prst="rect">
              <a:avLst/>
            </a:prstGeom>
            <a:solidFill>
              <a:srgbClr val="969696">
                <a:alpha val="45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A47719F6-7A72-50D9-B520-765974373B47}"/>
                </a:ext>
              </a:extLst>
            </p:cNvPr>
            <p:cNvSpPr/>
            <p:nvPr/>
          </p:nvSpPr>
          <p:spPr>
            <a:xfrm>
              <a:off x="2601462" y="4078039"/>
              <a:ext cx="5272615" cy="3395551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8" name="椭圆 617">
              <a:extLst>
                <a:ext uri="{FF2B5EF4-FFF2-40B4-BE49-F238E27FC236}">
                  <a16:creationId xmlns:a16="http://schemas.microsoft.com/office/drawing/2014/main" id="{C393A4DA-4CB0-9FC0-D6EC-C86412FD7AD7}"/>
                </a:ext>
              </a:extLst>
            </p:cNvPr>
            <p:cNvSpPr/>
            <p:nvPr/>
          </p:nvSpPr>
          <p:spPr>
            <a:xfrm rot="20697837">
              <a:off x="1700833" y="3427683"/>
              <a:ext cx="2768371" cy="144000"/>
            </a:xfrm>
            <a:prstGeom prst="ellipse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B349A4B3-D22C-B4C5-6614-0A2021AA8D30}"/>
                </a:ext>
              </a:extLst>
            </p:cNvPr>
            <p:cNvSpPr/>
            <p:nvPr/>
          </p:nvSpPr>
          <p:spPr>
            <a:xfrm>
              <a:off x="2630133" y="1144257"/>
              <a:ext cx="2788341" cy="5054842"/>
            </a:xfrm>
            <a:prstGeom prst="rect">
              <a:avLst/>
            </a:prstGeom>
            <a:solidFill>
              <a:srgbClr val="969696">
                <a:alpha val="40000"/>
              </a:srgbClr>
            </a:solidFill>
            <a:ln>
              <a:noFill/>
            </a:ln>
            <a:scene3d>
              <a:camera prst="orthographicFront">
                <a:rot lat="2712000" lon="18312000" rev="18888000"/>
              </a:camera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620" name="组合 619">
              <a:extLst>
                <a:ext uri="{FF2B5EF4-FFF2-40B4-BE49-F238E27FC236}">
                  <a16:creationId xmlns:a16="http://schemas.microsoft.com/office/drawing/2014/main" id="{D0742936-F503-B18B-BDDE-1C70A8D33748}"/>
                </a:ext>
              </a:extLst>
            </p:cNvPr>
            <p:cNvGrpSpPr/>
            <p:nvPr/>
          </p:nvGrpSpPr>
          <p:grpSpPr>
            <a:xfrm>
              <a:off x="1448606" y="656692"/>
              <a:ext cx="9197772" cy="5976664"/>
              <a:chOff x="-35567" y="116632"/>
              <a:chExt cx="11901684" cy="7675970"/>
            </a:xfrm>
          </p:grpSpPr>
          <p:grpSp>
            <p:nvGrpSpPr>
              <p:cNvPr id="624" name="组合 623">
                <a:extLst>
                  <a:ext uri="{FF2B5EF4-FFF2-40B4-BE49-F238E27FC236}">
                    <a16:creationId xmlns:a16="http://schemas.microsoft.com/office/drawing/2014/main" id="{4A0D7F24-E7D0-4312-077E-BB5DE321C4F7}"/>
                  </a:ext>
                </a:extLst>
              </p:cNvPr>
              <p:cNvGrpSpPr/>
              <p:nvPr/>
            </p:nvGrpSpPr>
            <p:grpSpPr>
              <a:xfrm>
                <a:off x="6160351" y="1227302"/>
                <a:ext cx="5282010" cy="3585125"/>
                <a:chOff x="7356140" y="1808129"/>
                <a:chExt cx="2880000" cy="2891080"/>
              </a:xfrm>
              <a:solidFill>
                <a:schemeClr val="accent4">
                  <a:lumMod val="20000"/>
                  <a:lumOff val="80000"/>
                </a:schemeClr>
              </a:solidFill>
              <a:scene3d>
                <a:camera prst="orthographicFront">
                  <a:rot lat="2712000" lon="18312000" rev="18888000"/>
                </a:camera>
                <a:lightRig rig="threePt" dir="t"/>
              </a:scene3d>
            </p:grpSpPr>
            <p:grpSp>
              <p:nvGrpSpPr>
                <p:cNvPr id="1136" name="组合 1135">
                  <a:extLst>
                    <a:ext uri="{FF2B5EF4-FFF2-40B4-BE49-F238E27FC236}">
                      <a16:creationId xmlns:a16="http://schemas.microsoft.com/office/drawing/2014/main" id="{EDE85815-F690-C26B-6511-AD9E0BE051E5}"/>
                    </a:ext>
                  </a:extLst>
                </p:cNvPr>
                <p:cNvGrpSpPr/>
                <p:nvPr/>
              </p:nvGrpSpPr>
              <p:grpSpPr>
                <a:xfrm>
                  <a:off x="7356140" y="1808129"/>
                  <a:ext cx="2880000" cy="2891080"/>
                  <a:chOff x="0" y="6840000"/>
                  <a:chExt cx="2880000" cy="2891079"/>
                </a:xfrm>
                <a:grpFill/>
              </p:grpSpPr>
              <p:sp>
                <p:nvSpPr>
                  <p:cNvPr id="1138" name="矩形 1137">
                    <a:extLst>
                      <a:ext uri="{FF2B5EF4-FFF2-40B4-BE49-F238E27FC236}">
                        <a16:creationId xmlns:a16="http://schemas.microsoft.com/office/drawing/2014/main" id="{7BC15A98-0E03-8E75-B4D0-C721402F06FF}"/>
                      </a:ext>
                    </a:extLst>
                  </p:cNvPr>
                  <p:cNvSpPr/>
                  <p:nvPr/>
                </p:nvSpPr>
                <p:spPr>
                  <a:xfrm>
                    <a:off x="0" y="6851079"/>
                    <a:ext cx="2880000" cy="2880000"/>
                  </a:xfrm>
                  <a:prstGeom prst="rect">
                    <a:avLst/>
                  </a:prstGeom>
                  <a:grpFill/>
                  <a:ln w="127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cxnSp>
                <p:nvCxnSpPr>
                  <p:cNvPr id="1139" name="直接连接符 1138">
                    <a:extLst>
                      <a:ext uri="{FF2B5EF4-FFF2-40B4-BE49-F238E27FC236}">
                        <a16:creationId xmlns:a16="http://schemas.microsoft.com/office/drawing/2014/main" id="{2A80DAC1-1629-12BA-5934-D6660EE8C5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756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0" name="直接连接符 1139">
                    <a:extLst>
                      <a:ext uri="{FF2B5EF4-FFF2-40B4-BE49-F238E27FC236}">
                        <a16:creationId xmlns:a16="http://schemas.microsoft.com/office/drawing/2014/main" id="{74577BC2-CC27-041E-F746-9036C4DE15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828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1" name="直接连接符 1140">
                    <a:extLst>
                      <a:ext uri="{FF2B5EF4-FFF2-40B4-BE49-F238E27FC236}">
                        <a16:creationId xmlns:a16="http://schemas.microsoft.com/office/drawing/2014/main" id="{409088AA-77D4-227D-29C3-772AA9F249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0" y="9000000"/>
                    <a:ext cx="2880000" cy="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2" name="直接连接符 1141">
                    <a:extLst>
                      <a:ext uri="{FF2B5EF4-FFF2-40B4-BE49-F238E27FC236}">
                        <a16:creationId xmlns:a16="http://schemas.microsoft.com/office/drawing/2014/main" id="{DBA36F08-4455-8F9A-BAA6-079476F906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72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直接连接符 1142">
                    <a:extLst>
                      <a:ext uri="{FF2B5EF4-FFF2-40B4-BE49-F238E27FC236}">
                        <a16:creationId xmlns:a16="http://schemas.microsoft.com/office/drawing/2014/main" id="{7896CFCB-7287-4EDE-DE19-48CC34F68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4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直接连接符 1143">
                    <a:extLst>
                      <a:ext uri="{FF2B5EF4-FFF2-40B4-BE49-F238E27FC236}">
                        <a16:creationId xmlns:a16="http://schemas.microsoft.com/office/drawing/2014/main" id="{559B3C01-4D29-BD41-9DEB-EF7076983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160000" y="6840000"/>
                    <a:ext cx="0" cy="2880000"/>
                  </a:xfrm>
                  <a:prstGeom prst="line">
                    <a:avLst/>
                  </a:prstGeom>
                  <a:grpFill/>
                  <a:ln w="9525">
                    <a:prstDash val="sysDash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7" name="矩形 1136">
                  <a:extLst>
                    <a:ext uri="{FF2B5EF4-FFF2-40B4-BE49-F238E27FC236}">
                      <a16:creationId xmlns:a16="http://schemas.microsoft.com/office/drawing/2014/main" id="{7A256F0E-A877-D807-1DE3-23BF1E8980A7}"/>
                    </a:ext>
                  </a:extLst>
                </p:cNvPr>
                <p:cNvSpPr/>
                <p:nvPr/>
              </p:nvSpPr>
              <p:spPr>
                <a:xfrm>
                  <a:off x="8809200" y="2538000"/>
                  <a:ext cx="702000" cy="702000"/>
                </a:xfrm>
                <a:prstGeom prst="rect">
                  <a:avLst/>
                </a:prstGeom>
                <a:solidFill>
                  <a:srgbClr val="FF0000">
                    <a:alpha val="6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625" name="组合 624">
                <a:extLst>
                  <a:ext uri="{FF2B5EF4-FFF2-40B4-BE49-F238E27FC236}">
                    <a16:creationId xmlns:a16="http://schemas.microsoft.com/office/drawing/2014/main" id="{F617C983-01FF-2ADC-3379-664CC5ACC353}"/>
                  </a:ext>
                </a:extLst>
              </p:cNvPr>
              <p:cNvGrpSpPr/>
              <p:nvPr/>
            </p:nvGrpSpPr>
            <p:grpSpPr>
              <a:xfrm>
                <a:off x="3153013" y="116632"/>
                <a:ext cx="8713104" cy="5472608"/>
                <a:chOff x="2783496" y="368660"/>
                <a:chExt cx="8713104" cy="5472608"/>
              </a:xfrm>
            </p:grpSpPr>
            <p:grpSp>
              <p:nvGrpSpPr>
                <p:cNvPr id="635" name="组合 634">
                  <a:extLst>
                    <a:ext uri="{FF2B5EF4-FFF2-40B4-BE49-F238E27FC236}">
                      <a16:creationId xmlns:a16="http://schemas.microsoft.com/office/drawing/2014/main" id="{CB50E496-0C86-6F96-5339-E0EB7B2CC1F4}"/>
                    </a:ext>
                  </a:extLst>
                </p:cNvPr>
                <p:cNvGrpSpPr/>
                <p:nvPr/>
              </p:nvGrpSpPr>
              <p:grpSpPr>
                <a:xfrm>
                  <a:off x="3071664" y="3104964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355" name="矩形 354">
                    <a:extLst>
                      <a:ext uri="{FF2B5EF4-FFF2-40B4-BE49-F238E27FC236}">
                        <a16:creationId xmlns:a16="http://schemas.microsoft.com/office/drawing/2014/main" id="{2CE76EA4-7E04-3F9D-A2FB-DCEB8655A49B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356" name="组合 355">
                    <a:extLst>
                      <a:ext uri="{FF2B5EF4-FFF2-40B4-BE49-F238E27FC236}">
                        <a16:creationId xmlns:a16="http://schemas.microsoft.com/office/drawing/2014/main" id="{1014CCA3-0334-648A-FD78-186B09263E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128" name="矩形 1127">
                      <a:extLst>
                        <a:ext uri="{FF2B5EF4-FFF2-40B4-BE49-F238E27FC236}">
                          <a16:creationId xmlns:a16="http://schemas.microsoft.com/office/drawing/2014/main" id="{3A37924B-1C42-D40B-C58F-BF1040CB1B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9" name="矩形 1128">
                      <a:extLst>
                        <a:ext uri="{FF2B5EF4-FFF2-40B4-BE49-F238E27FC236}">
                          <a16:creationId xmlns:a16="http://schemas.microsoft.com/office/drawing/2014/main" id="{5A142EBB-FA1C-5829-6511-A87594F13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0" name="矩形 1129">
                      <a:extLst>
                        <a:ext uri="{FF2B5EF4-FFF2-40B4-BE49-F238E27FC236}">
                          <a16:creationId xmlns:a16="http://schemas.microsoft.com/office/drawing/2014/main" id="{F6E38101-3F19-3DD8-49ED-665C0FE7B7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1" name="矩形 1130">
                      <a:extLst>
                        <a:ext uri="{FF2B5EF4-FFF2-40B4-BE49-F238E27FC236}">
                          <a16:creationId xmlns:a16="http://schemas.microsoft.com/office/drawing/2014/main" id="{BB69DA11-CFAC-73D5-78AB-7DEE700079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2" name="矩形 1131">
                      <a:extLst>
                        <a:ext uri="{FF2B5EF4-FFF2-40B4-BE49-F238E27FC236}">
                          <a16:creationId xmlns:a16="http://schemas.microsoft.com/office/drawing/2014/main" id="{048F12C4-B97D-B5B2-A25C-BE28AC5EEF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3" name="矩形 1132">
                      <a:extLst>
                        <a:ext uri="{FF2B5EF4-FFF2-40B4-BE49-F238E27FC236}">
                          <a16:creationId xmlns:a16="http://schemas.microsoft.com/office/drawing/2014/main" id="{1A22EB72-5562-1E8B-22D6-7A45232625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4" name="矩形 1133">
                      <a:extLst>
                        <a:ext uri="{FF2B5EF4-FFF2-40B4-BE49-F238E27FC236}">
                          <a16:creationId xmlns:a16="http://schemas.microsoft.com/office/drawing/2014/main" id="{2A4F9AC5-F7A0-CC2D-E049-36D558FD4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35" name="矩形 1134">
                      <a:extLst>
                        <a:ext uri="{FF2B5EF4-FFF2-40B4-BE49-F238E27FC236}">
                          <a16:creationId xmlns:a16="http://schemas.microsoft.com/office/drawing/2014/main" id="{1D8DE32C-2F74-541F-650F-55455F87C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57" name="组合 356">
                    <a:extLst>
                      <a:ext uri="{FF2B5EF4-FFF2-40B4-BE49-F238E27FC236}">
                        <a16:creationId xmlns:a16="http://schemas.microsoft.com/office/drawing/2014/main" id="{01B8ED30-9A29-F8AA-D069-A5D115493BA5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120" name="矩形 1119">
                      <a:extLst>
                        <a:ext uri="{FF2B5EF4-FFF2-40B4-BE49-F238E27FC236}">
                          <a16:creationId xmlns:a16="http://schemas.microsoft.com/office/drawing/2014/main" id="{5E4F0013-91DA-2511-0F95-928FB4792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1" name="矩形 1120">
                      <a:extLst>
                        <a:ext uri="{FF2B5EF4-FFF2-40B4-BE49-F238E27FC236}">
                          <a16:creationId xmlns:a16="http://schemas.microsoft.com/office/drawing/2014/main" id="{B8DF51E2-8F27-E7F6-7159-0E1037B915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2" name="矩形 1121">
                      <a:extLst>
                        <a:ext uri="{FF2B5EF4-FFF2-40B4-BE49-F238E27FC236}">
                          <a16:creationId xmlns:a16="http://schemas.microsoft.com/office/drawing/2014/main" id="{DF6304DB-3C27-C0C6-C400-E14E80441F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3" name="矩形 1122">
                      <a:extLst>
                        <a:ext uri="{FF2B5EF4-FFF2-40B4-BE49-F238E27FC236}">
                          <a16:creationId xmlns:a16="http://schemas.microsoft.com/office/drawing/2014/main" id="{66672505-6E88-E12E-2ECE-69AA9E414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4" name="矩形 1123">
                      <a:extLst>
                        <a:ext uri="{FF2B5EF4-FFF2-40B4-BE49-F238E27FC236}">
                          <a16:creationId xmlns:a16="http://schemas.microsoft.com/office/drawing/2014/main" id="{DE1F5EBD-6A7E-B417-1FD0-917D24F58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5" name="矩形 1124">
                      <a:extLst>
                        <a:ext uri="{FF2B5EF4-FFF2-40B4-BE49-F238E27FC236}">
                          <a16:creationId xmlns:a16="http://schemas.microsoft.com/office/drawing/2014/main" id="{9B5A60AD-A891-6EC2-81A4-E3AD2E8CAF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6" name="矩形 1125">
                      <a:extLst>
                        <a:ext uri="{FF2B5EF4-FFF2-40B4-BE49-F238E27FC236}">
                          <a16:creationId xmlns:a16="http://schemas.microsoft.com/office/drawing/2014/main" id="{8DCC990A-D060-B302-9637-6E1237DE73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27" name="矩形 1126">
                      <a:extLst>
                        <a:ext uri="{FF2B5EF4-FFF2-40B4-BE49-F238E27FC236}">
                          <a16:creationId xmlns:a16="http://schemas.microsoft.com/office/drawing/2014/main" id="{C8884444-B1B1-6866-4663-09992835E6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58" name="组合 357">
                    <a:extLst>
                      <a:ext uri="{FF2B5EF4-FFF2-40B4-BE49-F238E27FC236}">
                        <a16:creationId xmlns:a16="http://schemas.microsoft.com/office/drawing/2014/main" id="{96D16974-CB12-B728-CEEC-2B4341FDACA2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112" name="矩形 1111">
                      <a:extLst>
                        <a:ext uri="{FF2B5EF4-FFF2-40B4-BE49-F238E27FC236}">
                          <a16:creationId xmlns:a16="http://schemas.microsoft.com/office/drawing/2014/main" id="{FF3E01B9-429B-A465-4887-A7CC29C20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3" name="矩形 1112">
                      <a:extLst>
                        <a:ext uri="{FF2B5EF4-FFF2-40B4-BE49-F238E27FC236}">
                          <a16:creationId xmlns:a16="http://schemas.microsoft.com/office/drawing/2014/main" id="{B9B423E0-909B-C3DF-D062-B35BA064DF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4" name="矩形 1113">
                      <a:extLst>
                        <a:ext uri="{FF2B5EF4-FFF2-40B4-BE49-F238E27FC236}">
                          <a16:creationId xmlns:a16="http://schemas.microsoft.com/office/drawing/2014/main" id="{0F6E7387-47AE-D095-DFDF-CA4DE34C11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5" name="矩形 1114">
                      <a:extLst>
                        <a:ext uri="{FF2B5EF4-FFF2-40B4-BE49-F238E27FC236}">
                          <a16:creationId xmlns:a16="http://schemas.microsoft.com/office/drawing/2014/main" id="{AA571AEE-1A02-823A-119E-EF53C9CE5A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6" name="矩形 1115">
                      <a:extLst>
                        <a:ext uri="{FF2B5EF4-FFF2-40B4-BE49-F238E27FC236}">
                          <a16:creationId xmlns:a16="http://schemas.microsoft.com/office/drawing/2014/main" id="{9800EA24-6A6F-7725-0A25-C8E478843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7" name="矩形 1116">
                      <a:extLst>
                        <a:ext uri="{FF2B5EF4-FFF2-40B4-BE49-F238E27FC236}">
                          <a16:creationId xmlns:a16="http://schemas.microsoft.com/office/drawing/2014/main" id="{D48E4548-6DCB-A878-1291-A920D5F778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8" name="矩形 1117">
                      <a:extLst>
                        <a:ext uri="{FF2B5EF4-FFF2-40B4-BE49-F238E27FC236}">
                          <a16:creationId xmlns:a16="http://schemas.microsoft.com/office/drawing/2014/main" id="{B40AF5A3-A972-8AEE-0916-A9070C3E7E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9" name="矩形 1118">
                      <a:extLst>
                        <a:ext uri="{FF2B5EF4-FFF2-40B4-BE49-F238E27FC236}">
                          <a16:creationId xmlns:a16="http://schemas.microsoft.com/office/drawing/2014/main" id="{E8DFD5F3-3EFB-2C91-7B8C-8FEC4196C7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59" name="组合 358">
                    <a:extLst>
                      <a:ext uri="{FF2B5EF4-FFF2-40B4-BE49-F238E27FC236}">
                        <a16:creationId xmlns:a16="http://schemas.microsoft.com/office/drawing/2014/main" id="{26559CE0-F7FB-3FC5-B196-93D82A5DA408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104" name="矩形 1103">
                      <a:extLst>
                        <a:ext uri="{FF2B5EF4-FFF2-40B4-BE49-F238E27FC236}">
                          <a16:creationId xmlns:a16="http://schemas.microsoft.com/office/drawing/2014/main" id="{991EF508-B56F-50D1-AC7D-F7A2BE0E3D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5" name="矩形 1104">
                      <a:extLst>
                        <a:ext uri="{FF2B5EF4-FFF2-40B4-BE49-F238E27FC236}">
                          <a16:creationId xmlns:a16="http://schemas.microsoft.com/office/drawing/2014/main" id="{CE407F95-0458-AE94-7987-9F9497F8B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6" name="矩形 1105">
                      <a:extLst>
                        <a:ext uri="{FF2B5EF4-FFF2-40B4-BE49-F238E27FC236}">
                          <a16:creationId xmlns:a16="http://schemas.microsoft.com/office/drawing/2014/main" id="{5A677A8D-CAA6-72C0-D7DB-3E8747D8EB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7" name="矩形 1106">
                      <a:extLst>
                        <a:ext uri="{FF2B5EF4-FFF2-40B4-BE49-F238E27FC236}">
                          <a16:creationId xmlns:a16="http://schemas.microsoft.com/office/drawing/2014/main" id="{D70311D0-E2F3-64B9-AD56-E0DF151B44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8" name="矩形 1107">
                      <a:extLst>
                        <a:ext uri="{FF2B5EF4-FFF2-40B4-BE49-F238E27FC236}">
                          <a16:creationId xmlns:a16="http://schemas.microsoft.com/office/drawing/2014/main" id="{5A46764A-5CFA-ADE7-22B1-9A9FD81509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9" name="矩形 1108">
                      <a:extLst>
                        <a:ext uri="{FF2B5EF4-FFF2-40B4-BE49-F238E27FC236}">
                          <a16:creationId xmlns:a16="http://schemas.microsoft.com/office/drawing/2014/main" id="{15381E38-C8BB-9A05-04CE-17B35F6A3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0" name="矩形 1109">
                      <a:extLst>
                        <a:ext uri="{FF2B5EF4-FFF2-40B4-BE49-F238E27FC236}">
                          <a16:creationId xmlns:a16="http://schemas.microsoft.com/office/drawing/2014/main" id="{0B71335B-31E4-7F83-A767-BC9CF4988A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11" name="矩形 1110">
                      <a:extLst>
                        <a:ext uri="{FF2B5EF4-FFF2-40B4-BE49-F238E27FC236}">
                          <a16:creationId xmlns:a16="http://schemas.microsoft.com/office/drawing/2014/main" id="{C7A89FBA-1543-63C0-F1EB-573F0C6E9D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60" name="组合 359">
                    <a:extLst>
                      <a:ext uri="{FF2B5EF4-FFF2-40B4-BE49-F238E27FC236}">
                        <a16:creationId xmlns:a16="http://schemas.microsoft.com/office/drawing/2014/main" id="{BB6F3527-0B3A-3830-5768-44171E55A8C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96" name="矩形 1095">
                      <a:extLst>
                        <a:ext uri="{FF2B5EF4-FFF2-40B4-BE49-F238E27FC236}">
                          <a16:creationId xmlns:a16="http://schemas.microsoft.com/office/drawing/2014/main" id="{41AC5DDE-38B1-003A-35BF-C3BD7212F0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7" name="矩形 1096">
                      <a:extLst>
                        <a:ext uri="{FF2B5EF4-FFF2-40B4-BE49-F238E27FC236}">
                          <a16:creationId xmlns:a16="http://schemas.microsoft.com/office/drawing/2014/main" id="{3DEBE859-6D0A-17F4-55E1-65DD1E51EF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8" name="矩形 1097">
                      <a:extLst>
                        <a:ext uri="{FF2B5EF4-FFF2-40B4-BE49-F238E27FC236}">
                          <a16:creationId xmlns:a16="http://schemas.microsoft.com/office/drawing/2014/main" id="{262BC490-4684-48EC-165E-A9C14BF872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9" name="矩形 1098">
                      <a:extLst>
                        <a:ext uri="{FF2B5EF4-FFF2-40B4-BE49-F238E27FC236}">
                          <a16:creationId xmlns:a16="http://schemas.microsoft.com/office/drawing/2014/main" id="{62F9D2CA-559B-29DD-4313-38AD8F428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0" name="矩形 1099">
                      <a:extLst>
                        <a:ext uri="{FF2B5EF4-FFF2-40B4-BE49-F238E27FC236}">
                          <a16:creationId xmlns:a16="http://schemas.microsoft.com/office/drawing/2014/main" id="{3B9D7C3C-74EB-6995-3F73-3BA47ACF9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1" name="矩形 1100">
                      <a:extLst>
                        <a:ext uri="{FF2B5EF4-FFF2-40B4-BE49-F238E27FC236}">
                          <a16:creationId xmlns:a16="http://schemas.microsoft.com/office/drawing/2014/main" id="{92C68931-D898-3BF7-AD32-206B85ACDD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2" name="矩形 1101">
                      <a:extLst>
                        <a:ext uri="{FF2B5EF4-FFF2-40B4-BE49-F238E27FC236}">
                          <a16:creationId xmlns:a16="http://schemas.microsoft.com/office/drawing/2014/main" id="{0DF515B1-6D73-A58C-325F-2BE499F25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103" name="矩形 1102">
                      <a:extLst>
                        <a:ext uri="{FF2B5EF4-FFF2-40B4-BE49-F238E27FC236}">
                          <a16:creationId xmlns:a16="http://schemas.microsoft.com/office/drawing/2014/main" id="{1E86D03B-658C-09D3-ABAD-559ACD2ED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61" name="组合 360">
                    <a:extLst>
                      <a:ext uri="{FF2B5EF4-FFF2-40B4-BE49-F238E27FC236}">
                        <a16:creationId xmlns:a16="http://schemas.microsoft.com/office/drawing/2014/main" id="{934B9F99-B672-1AA6-5DC7-DE991B622ED4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88" name="矩形 1087">
                      <a:extLst>
                        <a:ext uri="{FF2B5EF4-FFF2-40B4-BE49-F238E27FC236}">
                          <a16:creationId xmlns:a16="http://schemas.microsoft.com/office/drawing/2014/main" id="{F38B3C7A-95C8-8385-5420-7C11EB307D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9" name="矩形 1088">
                      <a:extLst>
                        <a:ext uri="{FF2B5EF4-FFF2-40B4-BE49-F238E27FC236}">
                          <a16:creationId xmlns:a16="http://schemas.microsoft.com/office/drawing/2014/main" id="{1F05E21E-EA5F-7BFD-9F11-2E07CDBEA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0" name="矩形 1089">
                      <a:extLst>
                        <a:ext uri="{FF2B5EF4-FFF2-40B4-BE49-F238E27FC236}">
                          <a16:creationId xmlns:a16="http://schemas.microsoft.com/office/drawing/2014/main" id="{CE4CECD0-49AC-4796-49DB-A008A71049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1" name="矩形 1090">
                      <a:extLst>
                        <a:ext uri="{FF2B5EF4-FFF2-40B4-BE49-F238E27FC236}">
                          <a16:creationId xmlns:a16="http://schemas.microsoft.com/office/drawing/2014/main" id="{BF25AA54-AD97-766F-BF85-C4BD1B12D3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2" name="矩形 1091">
                      <a:extLst>
                        <a:ext uri="{FF2B5EF4-FFF2-40B4-BE49-F238E27FC236}">
                          <a16:creationId xmlns:a16="http://schemas.microsoft.com/office/drawing/2014/main" id="{6F0193ED-5C33-D4A4-1A1F-3EB92D0B9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3" name="矩形 1092">
                      <a:extLst>
                        <a:ext uri="{FF2B5EF4-FFF2-40B4-BE49-F238E27FC236}">
                          <a16:creationId xmlns:a16="http://schemas.microsoft.com/office/drawing/2014/main" id="{59C98AB9-B773-0923-F685-37A2D0358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4" name="矩形 1093">
                      <a:extLst>
                        <a:ext uri="{FF2B5EF4-FFF2-40B4-BE49-F238E27FC236}">
                          <a16:creationId xmlns:a16="http://schemas.microsoft.com/office/drawing/2014/main" id="{82D5C7CC-1381-E27B-92FA-366B80D22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95" name="矩形 1094">
                      <a:extLst>
                        <a:ext uri="{FF2B5EF4-FFF2-40B4-BE49-F238E27FC236}">
                          <a16:creationId xmlns:a16="http://schemas.microsoft.com/office/drawing/2014/main" id="{FD26203A-8F28-0242-8F83-72C7034F926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62" name="组合 361">
                    <a:extLst>
                      <a:ext uri="{FF2B5EF4-FFF2-40B4-BE49-F238E27FC236}">
                        <a16:creationId xmlns:a16="http://schemas.microsoft.com/office/drawing/2014/main" id="{10668C47-11B3-B64B-6CEA-0840ECED7455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72" name="矩形 371">
                      <a:extLst>
                        <a:ext uri="{FF2B5EF4-FFF2-40B4-BE49-F238E27FC236}">
                          <a16:creationId xmlns:a16="http://schemas.microsoft.com/office/drawing/2014/main" id="{175B84E5-6AB3-1203-43EA-BED3208E3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3" name="矩形 372">
                      <a:extLst>
                        <a:ext uri="{FF2B5EF4-FFF2-40B4-BE49-F238E27FC236}">
                          <a16:creationId xmlns:a16="http://schemas.microsoft.com/office/drawing/2014/main" id="{C456C0EC-D4AC-C91F-C163-EDB46169E3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4" name="矩形 373">
                      <a:extLst>
                        <a:ext uri="{FF2B5EF4-FFF2-40B4-BE49-F238E27FC236}">
                          <a16:creationId xmlns:a16="http://schemas.microsoft.com/office/drawing/2014/main" id="{A44602D5-0782-ADA9-AE48-8571533085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5" name="矩形 374">
                      <a:extLst>
                        <a:ext uri="{FF2B5EF4-FFF2-40B4-BE49-F238E27FC236}">
                          <a16:creationId xmlns:a16="http://schemas.microsoft.com/office/drawing/2014/main" id="{37F81EB7-059E-88F8-E4CD-25EF69F526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6" name="矩形 375">
                      <a:extLst>
                        <a:ext uri="{FF2B5EF4-FFF2-40B4-BE49-F238E27FC236}">
                          <a16:creationId xmlns:a16="http://schemas.microsoft.com/office/drawing/2014/main" id="{6C79625E-6739-7AC6-76B4-1B98A8BEE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7" name="矩形 376">
                      <a:extLst>
                        <a:ext uri="{FF2B5EF4-FFF2-40B4-BE49-F238E27FC236}">
                          <a16:creationId xmlns:a16="http://schemas.microsoft.com/office/drawing/2014/main" id="{DC48BCFB-0155-358F-5030-B7FF05DD2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8" name="矩形 377">
                      <a:extLst>
                        <a:ext uri="{FF2B5EF4-FFF2-40B4-BE49-F238E27FC236}">
                          <a16:creationId xmlns:a16="http://schemas.microsoft.com/office/drawing/2014/main" id="{BE24047D-A835-21D3-2FA5-4240883956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9" name="矩形 378">
                      <a:extLst>
                        <a:ext uri="{FF2B5EF4-FFF2-40B4-BE49-F238E27FC236}">
                          <a16:creationId xmlns:a16="http://schemas.microsoft.com/office/drawing/2014/main" id="{2D754114-BA6F-DE2C-4D1F-83FE0085E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363" name="组合 362">
                    <a:extLst>
                      <a:ext uri="{FF2B5EF4-FFF2-40B4-BE49-F238E27FC236}">
                        <a16:creationId xmlns:a16="http://schemas.microsoft.com/office/drawing/2014/main" id="{0AC660A7-A918-5136-FA0D-B204281D95EF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64" name="矩形 363">
                      <a:extLst>
                        <a:ext uri="{FF2B5EF4-FFF2-40B4-BE49-F238E27FC236}">
                          <a16:creationId xmlns:a16="http://schemas.microsoft.com/office/drawing/2014/main" id="{EC8A1AA7-209E-C554-0CDD-4C42E3B34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65" name="矩形 364">
                      <a:extLst>
                        <a:ext uri="{FF2B5EF4-FFF2-40B4-BE49-F238E27FC236}">
                          <a16:creationId xmlns:a16="http://schemas.microsoft.com/office/drawing/2014/main" id="{054B59E8-AD14-5ED8-04EC-248847D0E2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66" name="矩形 365">
                      <a:extLst>
                        <a:ext uri="{FF2B5EF4-FFF2-40B4-BE49-F238E27FC236}">
                          <a16:creationId xmlns:a16="http://schemas.microsoft.com/office/drawing/2014/main" id="{CB7611DB-57F9-DA8A-8EB1-AF9B381CF0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67" name="矩形 366">
                      <a:extLst>
                        <a:ext uri="{FF2B5EF4-FFF2-40B4-BE49-F238E27FC236}">
                          <a16:creationId xmlns:a16="http://schemas.microsoft.com/office/drawing/2014/main" id="{5C56486E-EE8D-82B8-54D3-07DBB0E464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68" name="矩形 367">
                      <a:extLst>
                        <a:ext uri="{FF2B5EF4-FFF2-40B4-BE49-F238E27FC236}">
                          <a16:creationId xmlns:a16="http://schemas.microsoft.com/office/drawing/2014/main" id="{CCEAC18F-764A-FCD3-EE7E-04B2DA66BB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69" name="矩形 368">
                      <a:extLst>
                        <a:ext uri="{FF2B5EF4-FFF2-40B4-BE49-F238E27FC236}">
                          <a16:creationId xmlns:a16="http://schemas.microsoft.com/office/drawing/2014/main" id="{DD7195E4-D91B-EEBD-A86B-640BF2B9BB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0" name="矩形 369">
                      <a:extLst>
                        <a:ext uri="{FF2B5EF4-FFF2-40B4-BE49-F238E27FC236}">
                          <a16:creationId xmlns:a16="http://schemas.microsoft.com/office/drawing/2014/main" id="{A9476DC6-29F1-0961-996D-26A41A87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71" name="矩形 370">
                      <a:extLst>
                        <a:ext uri="{FF2B5EF4-FFF2-40B4-BE49-F238E27FC236}">
                          <a16:creationId xmlns:a16="http://schemas.microsoft.com/office/drawing/2014/main" id="{660F1C70-0A37-58A4-73C3-651CEC8CF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sp>
              <p:nvSpPr>
                <p:cNvPr id="637" name="立方体 636">
                  <a:extLst>
                    <a:ext uri="{FF2B5EF4-FFF2-40B4-BE49-F238E27FC236}">
                      <a16:creationId xmlns:a16="http://schemas.microsoft.com/office/drawing/2014/main" id="{9A3BE49F-14D5-8F9D-18BA-0D539BF4CCBE}"/>
                    </a:ext>
                  </a:extLst>
                </p:cNvPr>
                <p:cNvSpPr/>
                <p:nvPr/>
              </p:nvSpPr>
              <p:spPr>
                <a:xfrm>
                  <a:off x="2783632" y="368660"/>
                  <a:ext cx="8712968" cy="5472608"/>
                </a:xfrm>
                <a:prstGeom prst="cube">
                  <a:avLst>
                    <a:gd name="adj" fmla="val 58176"/>
                  </a:avLst>
                </a:prstGeom>
                <a:noFill/>
                <a:ln>
                  <a:solidFill>
                    <a:schemeClr val="dk1"/>
                  </a:solidFill>
                  <a:miter lim="800000"/>
                </a:ln>
                <a:scene3d>
                  <a:camera prst="orthographicFront">
                    <a:rot lat="0" lon="0" rev="0"/>
                  </a:camera>
                  <a:lightRig rig="threePt" dir="t"/>
                </a:scene3d>
                <a:sp3d prstMaterial="matte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638" name="组合 637">
                  <a:extLst>
                    <a:ext uri="{FF2B5EF4-FFF2-40B4-BE49-F238E27FC236}">
                      <a16:creationId xmlns:a16="http://schemas.microsoft.com/office/drawing/2014/main" id="{F50D0ED2-7434-6C8D-064E-3E2A5DBEA82C}"/>
                    </a:ext>
                  </a:extLst>
                </p:cNvPr>
                <p:cNvGrpSpPr/>
                <p:nvPr/>
              </p:nvGrpSpPr>
              <p:grpSpPr>
                <a:xfrm>
                  <a:off x="4061774" y="2096852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720" name="矩形 719">
                    <a:extLst>
                      <a:ext uri="{FF2B5EF4-FFF2-40B4-BE49-F238E27FC236}">
                        <a16:creationId xmlns:a16="http://schemas.microsoft.com/office/drawing/2014/main" id="{2E7BA08D-F667-1795-BF00-D0646D23B286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721" name="组合 720">
                    <a:extLst>
                      <a:ext uri="{FF2B5EF4-FFF2-40B4-BE49-F238E27FC236}">
                        <a16:creationId xmlns:a16="http://schemas.microsoft.com/office/drawing/2014/main" id="{1333893C-0046-64F4-E4BA-4AA83C463EAC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47" name="矩形 346">
                      <a:extLst>
                        <a:ext uri="{FF2B5EF4-FFF2-40B4-BE49-F238E27FC236}">
                          <a16:creationId xmlns:a16="http://schemas.microsoft.com/office/drawing/2014/main" id="{F500DEB2-0D62-72E7-E1BD-1CA436048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8" name="矩形 347">
                      <a:extLst>
                        <a:ext uri="{FF2B5EF4-FFF2-40B4-BE49-F238E27FC236}">
                          <a16:creationId xmlns:a16="http://schemas.microsoft.com/office/drawing/2014/main" id="{C0D4E223-B930-A6AA-331D-89912BA3B4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9" name="矩形 348">
                      <a:extLst>
                        <a:ext uri="{FF2B5EF4-FFF2-40B4-BE49-F238E27FC236}">
                          <a16:creationId xmlns:a16="http://schemas.microsoft.com/office/drawing/2014/main" id="{4E56DFFB-FB0C-6197-4937-C88623B63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0" name="矩形 349">
                      <a:extLst>
                        <a:ext uri="{FF2B5EF4-FFF2-40B4-BE49-F238E27FC236}">
                          <a16:creationId xmlns:a16="http://schemas.microsoft.com/office/drawing/2014/main" id="{220C067E-57D0-1F0D-2D7A-E8D2D6D568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1" name="矩形 350">
                      <a:extLst>
                        <a:ext uri="{FF2B5EF4-FFF2-40B4-BE49-F238E27FC236}">
                          <a16:creationId xmlns:a16="http://schemas.microsoft.com/office/drawing/2014/main" id="{054FC5CB-7202-BAC0-C220-A4BE3FF31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2" name="矩形 351">
                      <a:extLst>
                        <a:ext uri="{FF2B5EF4-FFF2-40B4-BE49-F238E27FC236}">
                          <a16:creationId xmlns:a16="http://schemas.microsoft.com/office/drawing/2014/main" id="{1A4B00C9-DBC3-10A2-D3E5-1F8C97AF0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3" name="矩形 352">
                      <a:extLst>
                        <a:ext uri="{FF2B5EF4-FFF2-40B4-BE49-F238E27FC236}">
                          <a16:creationId xmlns:a16="http://schemas.microsoft.com/office/drawing/2014/main" id="{FDAC8346-1DBA-7FEE-FE2C-F2AB2DD3BC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54" name="矩形 353">
                      <a:extLst>
                        <a:ext uri="{FF2B5EF4-FFF2-40B4-BE49-F238E27FC236}">
                          <a16:creationId xmlns:a16="http://schemas.microsoft.com/office/drawing/2014/main" id="{6A9EB1A5-0296-811E-AEA1-B70E752198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2" name="组合 721">
                    <a:extLst>
                      <a:ext uri="{FF2B5EF4-FFF2-40B4-BE49-F238E27FC236}">
                        <a16:creationId xmlns:a16="http://schemas.microsoft.com/office/drawing/2014/main" id="{0A08F2C9-B0D0-1C11-6E21-6455E5FD097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39" name="矩形 338">
                      <a:extLst>
                        <a:ext uri="{FF2B5EF4-FFF2-40B4-BE49-F238E27FC236}">
                          <a16:creationId xmlns:a16="http://schemas.microsoft.com/office/drawing/2014/main" id="{9F277C41-5827-C10D-CCC9-9424CC5DF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0" name="矩形 339">
                      <a:extLst>
                        <a:ext uri="{FF2B5EF4-FFF2-40B4-BE49-F238E27FC236}">
                          <a16:creationId xmlns:a16="http://schemas.microsoft.com/office/drawing/2014/main" id="{19D74514-7E86-7498-32EA-D11E924B83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1" name="矩形 340">
                      <a:extLst>
                        <a:ext uri="{FF2B5EF4-FFF2-40B4-BE49-F238E27FC236}">
                          <a16:creationId xmlns:a16="http://schemas.microsoft.com/office/drawing/2014/main" id="{1DD408AE-357F-4F29-C18D-FF5E0552FD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2" name="矩形 341">
                      <a:extLst>
                        <a:ext uri="{FF2B5EF4-FFF2-40B4-BE49-F238E27FC236}">
                          <a16:creationId xmlns:a16="http://schemas.microsoft.com/office/drawing/2014/main" id="{0F0FD3E9-AA51-9455-1396-5E376E44E4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3" name="矩形 342">
                      <a:extLst>
                        <a:ext uri="{FF2B5EF4-FFF2-40B4-BE49-F238E27FC236}">
                          <a16:creationId xmlns:a16="http://schemas.microsoft.com/office/drawing/2014/main" id="{BD725336-B5C7-7368-C873-436B334946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4" name="矩形 343">
                      <a:extLst>
                        <a:ext uri="{FF2B5EF4-FFF2-40B4-BE49-F238E27FC236}">
                          <a16:creationId xmlns:a16="http://schemas.microsoft.com/office/drawing/2014/main" id="{9BF4DBEA-AF1F-F0C8-B1F4-C999A1A6EA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5" name="矩形 344">
                      <a:extLst>
                        <a:ext uri="{FF2B5EF4-FFF2-40B4-BE49-F238E27FC236}">
                          <a16:creationId xmlns:a16="http://schemas.microsoft.com/office/drawing/2014/main" id="{0F894ADC-653B-F9B2-A8C0-17F019E7B3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46" name="矩形 345">
                      <a:extLst>
                        <a:ext uri="{FF2B5EF4-FFF2-40B4-BE49-F238E27FC236}">
                          <a16:creationId xmlns:a16="http://schemas.microsoft.com/office/drawing/2014/main" id="{56F5F21C-9D2D-1570-B7F5-CCECA30AA9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3" name="组合 722">
                    <a:extLst>
                      <a:ext uri="{FF2B5EF4-FFF2-40B4-BE49-F238E27FC236}">
                        <a16:creationId xmlns:a16="http://schemas.microsoft.com/office/drawing/2014/main" id="{2632B881-3C33-242E-960E-62EF6C8E5593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31" name="矩形 330">
                      <a:extLst>
                        <a:ext uri="{FF2B5EF4-FFF2-40B4-BE49-F238E27FC236}">
                          <a16:creationId xmlns:a16="http://schemas.microsoft.com/office/drawing/2014/main" id="{2CDBC965-F273-21B5-3FE1-D241154E88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2" name="矩形 331">
                      <a:extLst>
                        <a:ext uri="{FF2B5EF4-FFF2-40B4-BE49-F238E27FC236}">
                          <a16:creationId xmlns:a16="http://schemas.microsoft.com/office/drawing/2014/main" id="{9DFDCF54-33D2-CDA6-2916-4328B43B6E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3" name="矩形 332">
                      <a:extLst>
                        <a:ext uri="{FF2B5EF4-FFF2-40B4-BE49-F238E27FC236}">
                          <a16:creationId xmlns:a16="http://schemas.microsoft.com/office/drawing/2014/main" id="{FFA6BCB3-1F4F-BA1F-19BB-8C7DAAF9AC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4" name="矩形 333">
                      <a:extLst>
                        <a:ext uri="{FF2B5EF4-FFF2-40B4-BE49-F238E27FC236}">
                          <a16:creationId xmlns:a16="http://schemas.microsoft.com/office/drawing/2014/main" id="{178567A8-67A9-DBF2-A017-BC41715FA0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5" name="矩形 334">
                      <a:extLst>
                        <a:ext uri="{FF2B5EF4-FFF2-40B4-BE49-F238E27FC236}">
                          <a16:creationId xmlns:a16="http://schemas.microsoft.com/office/drawing/2014/main" id="{30DBA427-BA26-E8C6-8A6B-738976EBB4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6" name="矩形 335">
                      <a:extLst>
                        <a:ext uri="{FF2B5EF4-FFF2-40B4-BE49-F238E27FC236}">
                          <a16:creationId xmlns:a16="http://schemas.microsoft.com/office/drawing/2014/main" id="{5C813770-D216-8CE9-FF80-986BC05841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7" name="矩形 336">
                      <a:extLst>
                        <a:ext uri="{FF2B5EF4-FFF2-40B4-BE49-F238E27FC236}">
                          <a16:creationId xmlns:a16="http://schemas.microsoft.com/office/drawing/2014/main" id="{928E7DB6-F3A5-E602-A38D-B45DA7A1E4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8" name="矩形 337">
                      <a:extLst>
                        <a:ext uri="{FF2B5EF4-FFF2-40B4-BE49-F238E27FC236}">
                          <a16:creationId xmlns:a16="http://schemas.microsoft.com/office/drawing/2014/main" id="{331DA6C7-0627-32BE-DFF3-5D1ACA56BA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4" name="组合 723">
                    <a:extLst>
                      <a:ext uri="{FF2B5EF4-FFF2-40B4-BE49-F238E27FC236}">
                        <a16:creationId xmlns:a16="http://schemas.microsoft.com/office/drawing/2014/main" id="{42961446-F5DA-A0C5-EF5A-5980A91A34A5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323" name="矩形 322">
                      <a:extLst>
                        <a:ext uri="{FF2B5EF4-FFF2-40B4-BE49-F238E27FC236}">
                          <a16:creationId xmlns:a16="http://schemas.microsoft.com/office/drawing/2014/main" id="{8086AFBA-EACC-A4EA-05AF-EAA81DC9B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4" name="矩形 323">
                      <a:extLst>
                        <a:ext uri="{FF2B5EF4-FFF2-40B4-BE49-F238E27FC236}">
                          <a16:creationId xmlns:a16="http://schemas.microsoft.com/office/drawing/2014/main" id="{065DE449-177B-213F-D825-9F968A35D4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5" name="矩形 324">
                      <a:extLst>
                        <a:ext uri="{FF2B5EF4-FFF2-40B4-BE49-F238E27FC236}">
                          <a16:creationId xmlns:a16="http://schemas.microsoft.com/office/drawing/2014/main" id="{052B5498-1F3B-F946-BD56-D0BE2D8C1F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6" name="矩形 325">
                      <a:extLst>
                        <a:ext uri="{FF2B5EF4-FFF2-40B4-BE49-F238E27FC236}">
                          <a16:creationId xmlns:a16="http://schemas.microsoft.com/office/drawing/2014/main" id="{17CB5966-5BF8-75E1-3356-4FA705B472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7" name="矩形 326">
                      <a:extLst>
                        <a:ext uri="{FF2B5EF4-FFF2-40B4-BE49-F238E27FC236}">
                          <a16:creationId xmlns:a16="http://schemas.microsoft.com/office/drawing/2014/main" id="{136101BD-3E96-B417-A6C9-6B353C3530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8" name="矩形 327">
                      <a:extLst>
                        <a:ext uri="{FF2B5EF4-FFF2-40B4-BE49-F238E27FC236}">
                          <a16:creationId xmlns:a16="http://schemas.microsoft.com/office/drawing/2014/main" id="{69C829E1-31E5-CE54-2255-3509C7CE49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9" name="矩形 328">
                      <a:extLst>
                        <a:ext uri="{FF2B5EF4-FFF2-40B4-BE49-F238E27FC236}">
                          <a16:creationId xmlns:a16="http://schemas.microsoft.com/office/drawing/2014/main" id="{781DCDAC-3553-70C9-3270-CD33E96D0C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30" name="矩形 329">
                      <a:extLst>
                        <a:ext uri="{FF2B5EF4-FFF2-40B4-BE49-F238E27FC236}">
                          <a16:creationId xmlns:a16="http://schemas.microsoft.com/office/drawing/2014/main" id="{86A9106B-31BB-C3CC-6081-9B1B9345D5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5" name="组合 724">
                    <a:extLst>
                      <a:ext uri="{FF2B5EF4-FFF2-40B4-BE49-F238E27FC236}">
                        <a16:creationId xmlns:a16="http://schemas.microsoft.com/office/drawing/2014/main" id="{9BEC4C0F-9280-69DA-7E57-B5728D489509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53" name="矩形 752">
                      <a:extLst>
                        <a:ext uri="{FF2B5EF4-FFF2-40B4-BE49-F238E27FC236}">
                          <a16:creationId xmlns:a16="http://schemas.microsoft.com/office/drawing/2014/main" id="{113CBD82-7B75-AEAA-83D7-F05E0DD2A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4" name="矩形 753">
                      <a:extLst>
                        <a:ext uri="{FF2B5EF4-FFF2-40B4-BE49-F238E27FC236}">
                          <a16:creationId xmlns:a16="http://schemas.microsoft.com/office/drawing/2014/main" id="{6B1F8E79-841B-5824-FBF1-3F84835B6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5" name="矩形 754">
                      <a:extLst>
                        <a:ext uri="{FF2B5EF4-FFF2-40B4-BE49-F238E27FC236}">
                          <a16:creationId xmlns:a16="http://schemas.microsoft.com/office/drawing/2014/main" id="{4D5D2512-0FF9-A892-3A8E-1A3FACF363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66" name="矩形 765">
                      <a:extLst>
                        <a:ext uri="{FF2B5EF4-FFF2-40B4-BE49-F238E27FC236}">
                          <a16:creationId xmlns:a16="http://schemas.microsoft.com/office/drawing/2014/main" id="{637D454D-D6F3-3C88-D54E-8CE021C1C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67" name="矩形 766">
                      <a:extLst>
                        <a:ext uri="{FF2B5EF4-FFF2-40B4-BE49-F238E27FC236}">
                          <a16:creationId xmlns:a16="http://schemas.microsoft.com/office/drawing/2014/main" id="{4209ACBB-42D7-DB20-9190-A443374E7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0" name="矩形 319">
                      <a:extLst>
                        <a:ext uri="{FF2B5EF4-FFF2-40B4-BE49-F238E27FC236}">
                          <a16:creationId xmlns:a16="http://schemas.microsoft.com/office/drawing/2014/main" id="{67D7E95E-DD9E-31E3-545B-8C606CD4E7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1" name="矩形 320">
                      <a:extLst>
                        <a:ext uri="{FF2B5EF4-FFF2-40B4-BE49-F238E27FC236}">
                          <a16:creationId xmlns:a16="http://schemas.microsoft.com/office/drawing/2014/main" id="{5568FB71-BC2F-4935-6CE4-4A0718E32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322" name="矩形 321">
                      <a:extLst>
                        <a:ext uri="{FF2B5EF4-FFF2-40B4-BE49-F238E27FC236}">
                          <a16:creationId xmlns:a16="http://schemas.microsoft.com/office/drawing/2014/main" id="{A48D68E7-8C93-FCE6-9295-009BEF78E6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6" name="组合 725">
                    <a:extLst>
                      <a:ext uri="{FF2B5EF4-FFF2-40B4-BE49-F238E27FC236}">
                        <a16:creationId xmlns:a16="http://schemas.microsoft.com/office/drawing/2014/main" id="{F1DD0267-924F-B235-4FFC-587458CD7264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45" name="矩形 744">
                      <a:extLst>
                        <a:ext uri="{FF2B5EF4-FFF2-40B4-BE49-F238E27FC236}">
                          <a16:creationId xmlns:a16="http://schemas.microsoft.com/office/drawing/2014/main" id="{94CA6108-BC25-4DA7-09FA-EC8A43EAF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6" name="矩形 745">
                      <a:extLst>
                        <a:ext uri="{FF2B5EF4-FFF2-40B4-BE49-F238E27FC236}">
                          <a16:creationId xmlns:a16="http://schemas.microsoft.com/office/drawing/2014/main" id="{F435AB94-B2CE-3582-8A54-5BA4AB9933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7" name="矩形 746">
                      <a:extLst>
                        <a:ext uri="{FF2B5EF4-FFF2-40B4-BE49-F238E27FC236}">
                          <a16:creationId xmlns:a16="http://schemas.microsoft.com/office/drawing/2014/main" id="{3DA5BC6F-5AB0-F8DD-FD3B-E367DB45A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8" name="矩形 747">
                      <a:extLst>
                        <a:ext uri="{FF2B5EF4-FFF2-40B4-BE49-F238E27FC236}">
                          <a16:creationId xmlns:a16="http://schemas.microsoft.com/office/drawing/2014/main" id="{7E5FE643-9872-74F1-F53F-AB436F4788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9" name="矩形 748">
                      <a:extLst>
                        <a:ext uri="{FF2B5EF4-FFF2-40B4-BE49-F238E27FC236}">
                          <a16:creationId xmlns:a16="http://schemas.microsoft.com/office/drawing/2014/main" id="{2649CA36-18D4-C999-593C-7AE60A2AAD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0" name="矩形 749">
                      <a:extLst>
                        <a:ext uri="{FF2B5EF4-FFF2-40B4-BE49-F238E27FC236}">
                          <a16:creationId xmlns:a16="http://schemas.microsoft.com/office/drawing/2014/main" id="{6E78B601-7C7E-CF92-F5D9-6528012B56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1" name="矩形 750">
                      <a:extLst>
                        <a:ext uri="{FF2B5EF4-FFF2-40B4-BE49-F238E27FC236}">
                          <a16:creationId xmlns:a16="http://schemas.microsoft.com/office/drawing/2014/main" id="{5BA74953-658F-4935-2593-2B8E6A1E3D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52" name="矩形 751">
                      <a:extLst>
                        <a:ext uri="{FF2B5EF4-FFF2-40B4-BE49-F238E27FC236}">
                          <a16:creationId xmlns:a16="http://schemas.microsoft.com/office/drawing/2014/main" id="{AEA59815-8330-5640-EAF1-DB961C73F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7" name="组合 726">
                    <a:extLst>
                      <a:ext uri="{FF2B5EF4-FFF2-40B4-BE49-F238E27FC236}">
                        <a16:creationId xmlns:a16="http://schemas.microsoft.com/office/drawing/2014/main" id="{0E5570D2-C77F-1976-7603-DEC822D2B860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37" name="矩形 736">
                      <a:extLst>
                        <a:ext uri="{FF2B5EF4-FFF2-40B4-BE49-F238E27FC236}">
                          <a16:creationId xmlns:a16="http://schemas.microsoft.com/office/drawing/2014/main" id="{F5A23359-A62D-D8B7-759E-1DA2281DBC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8" name="矩形 737">
                      <a:extLst>
                        <a:ext uri="{FF2B5EF4-FFF2-40B4-BE49-F238E27FC236}">
                          <a16:creationId xmlns:a16="http://schemas.microsoft.com/office/drawing/2014/main" id="{645872F2-59B8-5388-17D3-0C39E977F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9" name="矩形 738">
                      <a:extLst>
                        <a:ext uri="{FF2B5EF4-FFF2-40B4-BE49-F238E27FC236}">
                          <a16:creationId xmlns:a16="http://schemas.microsoft.com/office/drawing/2014/main" id="{E480FA9B-1D03-1BEB-B586-1F6C843E78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0" name="矩形 739">
                      <a:extLst>
                        <a:ext uri="{FF2B5EF4-FFF2-40B4-BE49-F238E27FC236}">
                          <a16:creationId xmlns:a16="http://schemas.microsoft.com/office/drawing/2014/main" id="{85020330-5BE4-7237-1A9F-A853613F94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1" name="矩形 740">
                      <a:extLst>
                        <a:ext uri="{FF2B5EF4-FFF2-40B4-BE49-F238E27FC236}">
                          <a16:creationId xmlns:a16="http://schemas.microsoft.com/office/drawing/2014/main" id="{0395A966-3BE3-0D41-2A02-88FFDCCDD1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2" name="矩形 741">
                      <a:extLst>
                        <a:ext uri="{FF2B5EF4-FFF2-40B4-BE49-F238E27FC236}">
                          <a16:creationId xmlns:a16="http://schemas.microsoft.com/office/drawing/2014/main" id="{A14ED6DC-14E5-70FE-B1AC-152EB1A65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3" name="矩形 742">
                      <a:extLst>
                        <a:ext uri="{FF2B5EF4-FFF2-40B4-BE49-F238E27FC236}">
                          <a16:creationId xmlns:a16="http://schemas.microsoft.com/office/drawing/2014/main" id="{67548562-3B18-A5F5-DBDA-49B6F0374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44" name="矩形 743">
                      <a:extLst>
                        <a:ext uri="{FF2B5EF4-FFF2-40B4-BE49-F238E27FC236}">
                          <a16:creationId xmlns:a16="http://schemas.microsoft.com/office/drawing/2014/main" id="{ADA595EE-F4D0-3B0C-8A6A-DEBCAD46C4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728" name="组合 727">
                    <a:extLst>
                      <a:ext uri="{FF2B5EF4-FFF2-40B4-BE49-F238E27FC236}">
                        <a16:creationId xmlns:a16="http://schemas.microsoft.com/office/drawing/2014/main" id="{2FFE17BA-6374-6094-9FDE-B65DEAEBA212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29" name="矩形 728">
                      <a:extLst>
                        <a:ext uri="{FF2B5EF4-FFF2-40B4-BE49-F238E27FC236}">
                          <a16:creationId xmlns:a16="http://schemas.microsoft.com/office/drawing/2014/main" id="{BAF04956-37B7-E0BA-4095-C4D343284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0" name="矩形 729">
                      <a:extLst>
                        <a:ext uri="{FF2B5EF4-FFF2-40B4-BE49-F238E27FC236}">
                          <a16:creationId xmlns:a16="http://schemas.microsoft.com/office/drawing/2014/main" id="{145FEA1B-8A53-17E1-2D65-AF9E8F20BA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1" name="矩形 730">
                      <a:extLst>
                        <a:ext uri="{FF2B5EF4-FFF2-40B4-BE49-F238E27FC236}">
                          <a16:creationId xmlns:a16="http://schemas.microsoft.com/office/drawing/2014/main" id="{40623221-2F36-696B-0542-7B20ED0010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2" name="矩形 731">
                      <a:extLst>
                        <a:ext uri="{FF2B5EF4-FFF2-40B4-BE49-F238E27FC236}">
                          <a16:creationId xmlns:a16="http://schemas.microsoft.com/office/drawing/2014/main" id="{A42A2CBA-1C52-325B-C750-81EAF612A4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3" name="矩形 732">
                      <a:extLst>
                        <a:ext uri="{FF2B5EF4-FFF2-40B4-BE49-F238E27FC236}">
                          <a16:creationId xmlns:a16="http://schemas.microsoft.com/office/drawing/2014/main" id="{08B1185B-6BF3-6391-6271-ECD79574F2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4" name="矩形 733">
                      <a:extLst>
                        <a:ext uri="{FF2B5EF4-FFF2-40B4-BE49-F238E27FC236}">
                          <a16:creationId xmlns:a16="http://schemas.microsoft.com/office/drawing/2014/main" id="{14611E04-878E-E41D-059E-494F66E38E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5" name="矩形 734">
                      <a:extLst>
                        <a:ext uri="{FF2B5EF4-FFF2-40B4-BE49-F238E27FC236}">
                          <a16:creationId xmlns:a16="http://schemas.microsoft.com/office/drawing/2014/main" id="{4A3B966C-AEB9-AC67-B3BE-EB4C61EB3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36" name="矩形 735">
                      <a:extLst>
                        <a:ext uri="{FF2B5EF4-FFF2-40B4-BE49-F238E27FC236}">
                          <a16:creationId xmlns:a16="http://schemas.microsoft.com/office/drawing/2014/main" id="{142A9DBB-92BE-E686-C5A0-A9B17214D4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grpSp>
              <p:nvGrpSpPr>
                <p:cNvPr id="639" name="组合 638">
                  <a:extLst>
                    <a:ext uri="{FF2B5EF4-FFF2-40B4-BE49-F238E27FC236}">
                      <a16:creationId xmlns:a16="http://schemas.microsoft.com/office/drawing/2014/main" id="{2AF002DA-55B1-730E-0C3C-87F16DA9FE2C}"/>
                    </a:ext>
                  </a:extLst>
                </p:cNvPr>
                <p:cNvGrpSpPr/>
                <p:nvPr/>
              </p:nvGrpSpPr>
              <p:grpSpPr>
                <a:xfrm>
                  <a:off x="5051884" y="1124744"/>
                  <a:ext cx="720080" cy="828092"/>
                  <a:chOff x="1055440" y="1268760"/>
                  <a:chExt cx="3600400" cy="3600400"/>
                </a:xfrm>
                <a:scene3d>
                  <a:camera prst="isometricRightUp">
                    <a:rot lat="2100000" lon="18000000" rev="0"/>
                  </a:camera>
                  <a:lightRig rig="threePt" dir="t"/>
                </a:scene3d>
              </p:grpSpPr>
              <p:sp>
                <p:nvSpPr>
                  <p:cNvPr id="1027" name="矩形 1026">
                    <a:extLst>
                      <a:ext uri="{FF2B5EF4-FFF2-40B4-BE49-F238E27FC236}">
                        <a16:creationId xmlns:a16="http://schemas.microsoft.com/office/drawing/2014/main" id="{8A46E763-450B-4321-1E13-7BCC8D960D2B}"/>
                      </a:ext>
                    </a:extLst>
                  </p:cNvPr>
                  <p:cNvSpPr/>
                  <p:nvPr/>
                </p:nvSpPr>
                <p:spPr>
                  <a:xfrm>
                    <a:off x="1055440" y="1268760"/>
                    <a:ext cx="3600400" cy="36004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grpSp>
                <p:nvGrpSpPr>
                  <p:cNvPr id="1028" name="组合 1027">
                    <a:extLst>
                      <a:ext uri="{FF2B5EF4-FFF2-40B4-BE49-F238E27FC236}">
                        <a16:creationId xmlns:a16="http://schemas.microsoft.com/office/drawing/2014/main" id="{BF223F14-DADF-E618-1887-5117D29C2DF9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34076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12" name="矩形 711">
                      <a:extLst>
                        <a:ext uri="{FF2B5EF4-FFF2-40B4-BE49-F238E27FC236}">
                          <a16:creationId xmlns:a16="http://schemas.microsoft.com/office/drawing/2014/main" id="{28B57042-F6FE-1F6A-DF40-76AC1C3C9E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3" name="矩形 712">
                      <a:extLst>
                        <a:ext uri="{FF2B5EF4-FFF2-40B4-BE49-F238E27FC236}">
                          <a16:creationId xmlns:a16="http://schemas.microsoft.com/office/drawing/2014/main" id="{FF94DEBA-8B74-50C9-45DE-1D34852E4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4" name="矩形 713">
                      <a:extLst>
                        <a:ext uri="{FF2B5EF4-FFF2-40B4-BE49-F238E27FC236}">
                          <a16:creationId xmlns:a16="http://schemas.microsoft.com/office/drawing/2014/main" id="{4BD685FB-4494-B278-DF67-CE4042CB7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5" name="矩形 714">
                      <a:extLst>
                        <a:ext uri="{FF2B5EF4-FFF2-40B4-BE49-F238E27FC236}">
                          <a16:creationId xmlns:a16="http://schemas.microsoft.com/office/drawing/2014/main" id="{529E72A1-501E-BCA3-3629-0620769CDA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6" name="矩形 715">
                      <a:extLst>
                        <a:ext uri="{FF2B5EF4-FFF2-40B4-BE49-F238E27FC236}">
                          <a16:creationId xmlns:a16="http://schemas.microsoft.com/office/drawing/2014/main" id="{3FA57E84-1012-1487-115D-AE944AC3F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7" name="矩形 716">
                      <a:extLst>
                        <a:ext uri="{FF2B5EF4-FFF2-40B4-BE49-F238E27FC236}">
                          <a16:creationId xmlns:a16="http://schemas.microsoft.com/office/drawing/2014/main" id="{BD621DBD-9033-3A73-BB41-48A9C65DC0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8" name="矩形 717">
                      <a:extLst>
                        <a:ext uri="{FF2B5EF4-FFF2-40B4-BE49-F238E27FC236}">
                          <a16:creationId xmlns:a16="http://schemas.microsoft.com/office/drawing/2014/main" id="{A9C5D0EC-8AC4-0A11-72ED-C3D15AB37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9" name="矩形 718">
                      <a:extLst>
                        <a:ext uri="{FF2B5EF4-FFF2-40B4-BE49-F238E27FC236}">
                          <a16:creationId xmlns:a16="http://schemas.microsoft.com/office/drawing/2014/main" id="{059FD2E0-4B75-124B-B978-3D91BF755A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29" name="组合 1028">
                    <a:extLst>
                      <a:ext uri="{FF2B5EF4-FFF2-40B4-BE49-F238E27FC236}">
                        <a16:creationId xmlns:a16="http://schemas.microsoft.com/office/drawing/2014/main" id="{5DD7E616-4C45-2BE7-002B-434F41A9B510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219404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704" name="矩形 703">
                      <a:extLst>
                        <a:ext uri="{FF2B5EF4-FFF2-40B4-BE49-F238E27FC236}">
                          <a16:creationId xmlns:a16="http://schemas.microsoft.com/office/drawing/2014/main" id="{614DABB9-CCD1-97DB-C471-D7ACE70FE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5" name="矩形 704">
                      <a:extLst>
                        <a:ext uri="{FF2B5EF4-FFF2-40B4-BE49-F238E27FC236}">
                          <a16:creationId xmlns:a16="http://schemas.microsoft.com/office/drawing/2014/main" id="{1BD18A81-80D0-372D-F9A8-AF5CEB27A3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6" name="矩形 705">
                      <a:extLst>
                        <a:ext uri="{FF2B5EF4-FFF2-40B4-BE49-F238E27FC236}">
                          <a16:creationId xmlns:a16="http://schemas.microsoft.com/office/drawing/2014/main" id="{C6DCA1BD-7439-E9F9-DC7E-C3324836E2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7" name="矩形 706">
                      <a:extLst>
                        <a:ext uri="{FF2B5EF4-FFF2-40B4-BE49-F238E27FC236}">
                          <a16:creationId xmlns:a16="http://schemas.microsoft.com/office/drawing/2014/main" id="{3ED40F76-9CCB-EC6D-50FE-499B133CD3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8" name="矩形 707">
                      <a:extLst>
                        <a:ext uri="{FF2B5EF4-FFF2-40B4-BE49-F238E27FC236}">
                          <a16:creationId xmlns:a16="http://schemas.microsoft.com/office/drawing/2014/main" id="{E7C463A3-7CC3-96D9-442B-AA23C6335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09" name="矩形 708">
                      <a:extLst>
                        <a:ext uri="{FF2B5EF4-FFF2-40B4-BE49-F238E27FC236}">
                          <a16:creationId xmlns:a16="http://schemas.microsoft.com/office/drawing/2014/main" id="{6F838D92-2034-8FEC-C7F9-AB71DC235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0" name="矩形 709">
                      <a:extLst>
                        <a:ext uri="{FF2B5EF4-FFF2-40B4-BE49-F238E27FC236}">
                          <a16:creationId xmlns:a16="http://schemas.microsoft.com/office/drawing/2014/main" id="{8AAC4FF5-9CC6-1F0A-B203-7E47603C12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711" name="矩形 710">
                      <a:extLst>
                        <a:ext uri="{FF2B5EF4-FFF2-40B4-BE49-F238E27FC236}">
                          <a16:creationId xmlns:a16="http://schemas.microsoft.com/office/drawing/2014/main" id="{E8AACA22-E59E-5F64-6AD8-C22EC1A667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0" name="组合 1029">
                    <a:extLst>
                      <a:ext uri="{FF2B5EF4-FFF2-40B4-BE49-F238E27FC236}">
                        <a16:creationId xmlns:a16="http://schemas.microsoft.com/office/drawing/2014/main" id="{6EA51DAB-507C-FE6F-3C76-32546B029866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178008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80" name="矩形 1079">
                      <a:extLst>
                        <a:ext uri="{FF2B5EF4-FFF2-40B4-BE49-F238E27FC236}">
                          <a16:creationId xmlns:a16="http://schemas.microsoft.com/office/drawing/2014/main" id="{D3076B15-DCD1-75CD-2B2C-C1A24D0611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1" name="矩形 1080">
                      <a:extLst>
                        <a:ext uri="{FF2B5EF4-FFF2-40B4-BE49-F238E27FC236}">
                          <a16:creationId xmlns:a16="http://schemas.microsoft.com/office/drawing/2014/main" id="{765C5302-484F-196A-1C7F-49FD0BA788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2" name="矩形 1081">
                      <a:extLst>
                        <a:ext uri="{FF2B5EF4-FFF2-40B4-BE49-F238E27FC236}">
                          <a16:creationId xmlns:a16="http://schemas.microsoft.com/office/drawing/2014/main" id="{580D8A68-0B5A-0CC3-0FF1-C9D0EF1A1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3" name="矩形 1082">
                      <a:extLst>
                        <a:ext uri="{FF2B5EF4-FFF2-40B4-BE49-F238E27FC236}">
                          <a16:creationId xmlns:a16="http://schemas.microsoft.com/office/drawing/2014/main" id="{1717A5D3-178D-E4D3-1C25-AA665F7E02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4" name="矩形 1083">
                      <a:extLst>
                        <a:ext uri="{FF2B5EF4-FFF2-40B4-BE49-F238E27FC236}">
                          <a16:creationId xmlns:a16="http://schemas.microsoft.com/office/drawing/2014/main" id="{8D75B194-33DF-18A9-C60C-0438019D1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5" name="矩形 1084">
                      <a:extLst>
                        <a:ext uri="{FF2B5EF4-FFF2-40B4-BE49-F238E27FC236}">
                          <a16:creationId xmlns:a16="http://schemas.microsoft.com/office/drawing/2014/main" id="{251F61BA-C39E-5226-7756-23D48DBC4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6" name="矩形 1085">
                      <a:extLst>
                        <a:ext uri="{FF2B5EF4-FFF2-40B4-BE49-F238E27FC236}">
                          <a16:creationId xmlns:a16="http://schemas.microsoft.com/office/drawing/2014/main" id="{CEF4D432-1B33-4B32-E88D-0E11A49DD8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87" name="矩形 1086">
                      <a:extLst>
                        <a:ext uri="{FF2B5EF4-FFF2-40B4-BE49-F238E27FC236}">
                          <a16:creationId xmlns:a16="http://schemas.microsoft.com/office/drawing/2014/main" id="{D37CFB4F-C83A-E5E4-35D4-F519DA337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1" name="组合 1030">
                    <a:extLst>
                      <a:ext uri="{FF2B5EF4-FFF2-40B4-BE49-F238E27FC236}">
                        <a16:creationId xmlns:a16="http://schemas.microsoft.com/office/drawing/2014/main" id="{D1E1A715-B60C-9AA1-9D5A-863DC5CA7F24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976676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68" name="矩形 1067">
                      <a:extLst>
                        <a:ext uri="{FF2B5EF4-FFF2-40B4-BE49-F238E27FC236}">
                          <a16:creationId xmlns:a16="http://schemas.microsoft.com/office/drawing/2014/main" id="{E0457B40-3D57-006B-A92C-B3F1F1D47B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3" name="矩形 1072">
                      <a:extLst>
                        <a:ext uri="{FF2B5EF4-FFF2-40B4-BE49-F238E27FC236}">
                          <a16:creationId xmlns:a16="http://schemas.microsoft.com/office/drawing/2014/main" id="{5015804A-B562-20AD-14CA-DEAF77A292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4" name="矩形 1073">
                      <a:extLst>
                        <a:ext uri="{FF2B5EF4-FFF2-40B4-BE49-F238E27FC236}">
                          <a16:creationId xmlns:a16="http://schemas.microsoft.com/office/drawing/2014/main" id="{41B6C2F7-B9BE-AE14-675D-3581C62CD5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5" name="矩形 1074">
                      <a:extLst>
                        <a:ext uri="{FF2B5EF4-FFF2-40B4-BE49-F238E27FC236}">
                          <a16:creationId xmlns:a16="http://schemas.microsoft.com/office/drawing/2014/main" id="{B1016DE1-A71C-B2C5-60D7-E58B0EC99D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6" name="矩形 1075">
                      <a:extLst>
                        <a:ext uri="{FF2B5EF4-FFF2-40B4-BE49-F238E27FC236}">
                          <a16:creationId xmlns:a16="http://schemas.microsoft.com/office/drawing/2014/main" id="{C0AD8245-C6A1-F176-0C08-1D61AA6BCD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7" name="矩形 1076">
                      <a:extLst>
                        <a:ext uri="{FF2B5EF4-FFF2-40B4-BE49-F238E27FC236}">
                          <a16:creationId xmlns:a16="http://schemas.microsoft.com/office/drawing/2014/main" id="{EFD7DBDC-1973-E404-0A03-D69994F0DA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8" name="矩形 1077">
                      <a:extLst>
                        <a:ext uri="{FF2B5EF4-FFF2-40B4-BE49-F238E27FC236}">
                          <a16:creationId xmlns:a16="http://schemas.microsoft.com/office/drawing/2014/main" id="{60C51A44-CD43-7D6D-8A7F-2CAE3E4453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79" name="矩形 1078">
                      <a:extLst>
                        <a:ext uri="{FF2B5EF4-FFF2-40B4-BE49-F238E27FC236}">
                          <a16:creationId xmlns:a16="http://schemas.microsoft.com/office/drawing/2014/main" id="{DC92DAB8-FA5F-8880-0540-803AA67568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2" name="组合 1031">
                    <a:extLst>
                      <a:ext uri="{FF2B5EF4-FFF2-40B4-BE49-F238E27FC236}">
                        <a16:creationId xmlns:a16="http://schemas.microsoft.com/office/drawing/2014/main" id="{A2AF7A73-BF63-20F4-56C3-4920E35E1D78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2658722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60" name="矩形 1059">
                      <a:extLst>
                        <a:ext uri="{FF2B5EF4-FFF2-40B4-BE49-F238E27FC236}">
                          <a16:creationId xmlns:a16="http://schemas.microsoft.com/office/drawing/2014/main" id="{C5606D7A-528A-8334-BCC2-E29724212B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1" name="矩形 1060">
                      <a:extLst>
                        <a:ext uri="{FF2B5EF4-FFF2-40B4-BE49-F238E27FC236}">
                          <a16:creationId xmlns:a16="http://schemas.microsoft.com/office/drawing/2014/main" id="{C5C86C9E-90E6-4CC5-CCD1-BD4C33ABF4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2" name="矩形 1061">
                      <a:extLst>
                        <a:ext uri="{FF2B5EF4-FFF2-40B4-BE49-F238E27FC236}">
                          <a16:creationId xmlns:a16="http://schemas.microsoft.com/office/drawing/2014/main" id="{D89864DD-5195-A7C1-BEF4-6656E6235F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3" name="矩形 1062">
                      <a:extLst>
                        <a:ext uri="{FF2B5EF4-FFF2-40B4-BE49-F238E27FC236}">
                          <a16:creationId xmlns:a16="http://schemas.microsoft.com/office/drawing/2014/main" id="{2A90A35E-6BF5-0C02-5433-06AF781388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4" name="矩形 1063">
                      <a:extLst>
                        <a:ext uri="{FF2B5EF4-FFF2-40B4-BE49-F238E27FC236}">
                          <a16:creationId xmlns:a16="http://schemas.microsoft.com/office/drawing/2014/main" id="{01DC1A84-25EE-A079-B59E-06F99ACD64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5" name="矩形 1064">
                      <a:extLst>
                        <a:ext uri="{FF2B5EF4-FFF2-40B4-BE49-F238E27FC236}">
                          <a16:creationId xmlns:a16="http://schemas.microsoft.com/office/drawing/2014/main" id="{07FE6794-2A05-BDA4-E60C-17A28F905A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6" name="矩形 1065">
                      <a:extLst>
                        <a:ext uri="{FF2B5EF4-FFF2-40B4-BE49-F238E27FC236}">
                          <a16:creationId xmlns:a16="http://schemas.microsoft.com/office/drawing/2014/main" id="{8285F633-A25E-7F83-071F-11C7E92EF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67" name="矩形 1066">
                      <a:extLst>
                        <a:ext uri="{FF2B5EF4-FFF2-40B4-BE49-F238E27FC236}">
                          <a16:creationId xmlns:a16="http://schemas.microsoft.com/office/drawing/2014/main" id="{530B4E09-955A-380D-986A-C20B055CD8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3" name="组合 1032">
                    <a:extLst>
                      <a:ext uri="{FF2B5EF4-FFF2-40B4-BE49-F238E27FC236}">
                        <a16:creationId xmlns:a16="http://schemas.microsoft.com/office/drawing/2014/main" id="{225F39EF-00F8-1E6E-012E-A0E7E2EEBA07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098040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52" name="矩形 1051">
                      <a:extLst>
                        <a:ext uri="{FF2B5EF4-FFF2-40B4-BE49-F238E27FC236}">
                          <a16:creationId xmlns:a16="http://schemas.microsoft.com/office/drawing/2014/main" id="{E04C5540-55B6-15E8-D251-FBAE8B43A9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3" name="矩形 1052">
                      <a:extLst>
                        <a:ext uri="{FF2B5EF4-FFF2-40B4-BE49-F238E27FC236}">
                          <a16:creationId xmlns:a16="http://schemas.microsoft.com/office/drawing/2014/main" id="{10A202FD-EC61-5791-F599-01C921DA7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4" name="矩形 1053">
                      <a:extLst>
                        <a:ext uri="{FF2B5EF4-FFF2-40B4-BE49-F238E27FC236}">
                          <a16:creationId xmlns:a16="http://schemas.microsoft.com/office/drawing/2014/main" id="{224165BC-70DA-0352-0DC8-1B376AC050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5" name="矩形 1054">
                      <a:extLst>
                        <a:ext uri="{FF2B5EF4-FFF2-40B4-BE49-F238E27FC236}">
                          <a16:creationId xmlns:a16="http://schemas.microsoft.com/office/drawing/2014/main" id="{BEE61732-84EC-62AE-2492-D9BD7C37A3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6" name="矩形 1055">
                      <a:extLst>
                        <a:ext uri="{FF2B5EF4-FFF2-40B4-BE49-F238E27FC236}">
                          <a16:creationId xmlns:a16="http://schemas.microsoft.com/office/drawing/2014/main" id="{E0FE4144-C0BC-A864-871A-699623525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7" name="矩形 1056">
                      <a:extLst>
                        <a:ext uri="{FF2B5EF4-FFF2-40B4-BE49-F238E27FC236}">
                          <a16:creationId xmlns:a16="http://schemas.microsoft.com/office/drawing/2014/main" id="{C8DFE983-47D4-4217-72E1-CFFB033C14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8" name="矩形 1057">
                      <a:extLst>
                        <a:ext uri="{FF2B5EF4-FFF2-40B4-BE49-F238E27FC236}">
                          <a16:creationId xmlns:a16="http://schemas.microsoft.com/office/drawing/2014/main" id="{78612967-4941-B14D-C591-5D055327E6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9" name="矩形 1058">
                      <a:extLst>
                        <a:ext uri="{FF2B5EF4-FFF2-40B4-BE49-F238E27FC236}">
                          <a16:creationId xmlns:a16="http://schemas.microsoft.com/office/drawing/2014/main" id="{132D3E02-B922-FE87-A2DD-4F0BCBFE0E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4" name="组合 1033">
                    <a:extLst>
                      <a:ext uri="{FF2B5EF4-FFF2-40B4-BE49-F238E27FC236}">
                        <a16:creationId xmlns:a16="http://schemas.microsoft.com/office/drawing/2014/main" id="{96F87BC2-7D73-935D-9FB4-B578C0DEEF10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3537358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44" name="矩形 1043">
                      <a:extLst>
                        <a:ext uri="{FF2B5EF4-FFF2-40B4-BE49-F238E27FC236}">
                          <a16:creationId xmlns:a16="http://schemas.microsoft.com/office/drawing/2014/main" id="{6AAD8C82-2372-810A-7D36-41ECDBBE45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5" name="矩形 1044">
                      <a:extLst>
                        <a:ext uri="{FF2B5EF4-FFF2-40B4-BE49-F238E27FC236}">
                          <a16:creationId xmlns:a16="http://schemas.microsoft.com/office/drawing/2014/main" id="{58033CCB-0916-E608-1F37-D35C5830B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6" name="矩形 1045">
                      <a:extLst>
                        <a:ext uri="{FF2B5EF4-FFF2-40B4-BE49-F238E27FC236}">
                          <a16:creationId xmlns:a16="http://schemas.microsoft.com/office/drawing/2014/main" id="{B22AB757-5193-F9B6-A620-5357062EB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7" name="矩形 1046">
                      <a:extLst>
                        <a:ext uri="{FF2B5EF4-FFF2-40B4-BE49-F238E27FC236}">
                          <a16:creationId xmlns:a16="http://schemas.microsoft.com/office/drawing/2014/main" id="{95AC55DF-F38A-9DC9-8484-BA469AFB54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8" name="矩形 1047">
                      <a:extLst>
                        <a:ext uri="{FF2B5EF4-FFF2-40B4-BE49-F238E27FC236}">
                          <a16:creationId xmlns:a16="http://schemas.microsoft.com/office/drawing/2014/main" id="{5139681C-CC6E-466A-F32C-4ADED9A3ED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9" name="矩形 1048">
                      <a:extLst>
                        <a:ext uri="{FF2B5EF4-FFF2-40B4-BE49-F238E27FC236}">
                          <a16:creationId xmlns:a16="http://schemas.microsoft.com/office/drawing/2014/main" id="{0B404599-0BF0-220D-0ABA-8BB3BC9F2A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0" name="矩形 1049">
                      <a:extLst>
                        <a:ext uri="{FF2B5EF4-FFF2-40B4-BE49-F238E27FC236}">
                          <a16:creationId xmlns:a16="http://schemas.microsoft.com/office/drawing/2014/main" id="{C3DD59F3-7E75-1F24-B4DD-DC04CAFF1E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51" name="矩形 1050">
                      <a:extLst>
                        <a:ext uri="{FF2B5EF4-FFF2-40B4-BE49-F238E27FC236}">
                          <a16:creationId xmlns:a16="http://schemas.microsoft.com/office/drawing/2014/main" id="{8180A339-529B-36A7-A68E-ED6CA2B1BB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  <p:grpSp>
                <p:nvGrpSpPr>
                  <p:cNvPr id="1035" name="组合 1034">
                    <a:extLst>
                      <a:ext uri="{FF2B5EF4-FFF2-40B4-BE49-F238E27FC236}">
                        <a16:creationId xmlns:a16="http://schemas.microsoft.com/office/drawing/2014/main" id="{125D85CA-E845-4635-AAEC-3D7CB78CF597}"/>
                      </a:ext>
                    </a:extLst>
                  </p:cNvPr>
                  <p:cNvGrpSpPr/>
                  <p:nvPr/>
                </p:nvGrpSpPr>
                <p:grpSpPr>
                  <a:xfrm>
                    <a:off x="1127448" y="4415997"/>
                    <a:ext cx="3424592" cy="360000"/>
                    <a:chOff x="1127448" y="1332554"/>
                    <a:chExt cx="3424592" cy="360000"/>
                  </a:xfrm>
                </p:grpSpPr>
                <p:sp>
                  <p:nvSpPr>
                    <p:cNvPr id="1036" name="矩形 1035">
                      <a:extLst>
                        <a:ext uri="{FF2B5EF4-FFF2-40B4-BE49-F238E27FC236}">
                          <a16:creationId xmlns:a16="http://schemas.microsoft.com/office/drawing/2014/main" id="{C091F3D2-A479-C89A-3A0D-A3DD765C13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27448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37" name="矩形 1036">
                      <a:extLst>
                        <a:ext uri="{FF2B5EF4-FFF2-40B4-BE49-F238E27FC236}">
                          <a16:creationId xmlns:a16="http://schemas.microsoft.com/office/drawing/2014/main" id="{F2FE25DA-77BB-2754-F325-EED4EC8C5B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65247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38" name="矩形 1037">
                      <a:extLst>
                        <a:ext uri="{FF2B5EF4-FFF2-40B4-BE49-F238E27FC236}">
                          <a16:creationId xmlns:a16="http://schemas.microsoft.com/office/drawing/2014/main" id="{3729D539-8E96-8931-9871-111CD5F8BD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046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39" name="矩形 1038">
                      <a:extLst>
                        <a:ext uri="{FF2B5EF4-FFF2-40B4-BE49-F238E27FC236}">
                          <a16:creationId xmlns:a16="http://schemas.microsoft.com/office/drawing/2014/main" id="{BF38E66B-12E0-EFC2-8B4B-67C4F826DE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40845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0" name="矩形 1039">
                      <a:extLst>
                        <a:ext uri="{FF2B5EF4-FFF2-40B4-BE49-F238E27FC236}">
                          <a16:creationId xmlns:a16="http://schemas.microsoft.com/office/drawing/2014/main" id="{C2D5EA1C-9D87-4EE5-5CA4-068490F48B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44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1" name="矩形 1040">
                      <a:extLst>
                        <a:ext uri="{FF2B5EF4-FFF2-40B4-BE49-F238E27FC236}">
                          <a16:creationId xmlns:a16="http://schemas.microsoft.com/office/drawing/2014/main" id="{4586552B-CAC1-6707-D5F3-8432559B1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16443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2" name="矩形 1041">
                      <a:extLst>
                        <a:ext uri="{FF2B5EF4-FFF2-40B4-BE49-F238E27FC236}">
                          <a16:creationId xmlns:a16="http://schemas.microsoft.com/office/drawing/2014/main" id="{348B194E-C281-A5B5-68FF-59EAE1C690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54242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  <p:sp>
                  <p:nvSpPr>
                    <p:cNvPr id="1043" name="矩形 1042">
                      <a:extLst>
                        <a:ext uri="{FF2B5EF4-FFF2-40B4-BE49-F238E27FC236}">
                          <a16:creationId xmlns:a16="http://schemas.microsoft.com/office/drawing/2014/main" id="{A6EB411F-0366-4264-C2F7-C6118F942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92040" y="1332554"/>
                      <a:ext cx="360000" cy="360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350"/>
                    </a:p>
                  </p:txBody>
                </p:sp>
              </p:grpSp>
            </p:grpSp>
            <p:cxnSp>
              <p:nvCxnSpPr>
                <p:cNvPr id="1024" name="直接连接符 1023">
                  <a:extLst>
                    <a:ext uri="{FF2B5EF4-FFF2-40B4-BE49-F238E27FC236}">
                      <a16:creationId xmlns:a16="http://schemas.microsoft.com/office/drawing/2014/main" id="{ADFE39CF-2A51-5888-D5B1-22EEF871F3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783496" y="2634568"/>
                  <a:ext cx="3191986" cy="3204356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5" name="直接连接符 1024">
                  <a:extLst>
                    <a:ext uri="{FF2B5EF4-FFF2-40B4-BE49-F238E27FC236}">
                      <a16:creationId xmlns:a16="http://schemas.microsoft.com/office/drawing/2014/main" id="{5C5AEC7A-F840-9B21-2E8C-87412CB8B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5482" y="368660"/>
                  <a:ext cx="0" cy="2277870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26" name="直接连接符 1025">
                  <a:extLst>
                    <a:ext uri="{FF2B5EF4-FFF2-40B4-BE49-F238E27FC236}">
                      <a16:creationId xmlns:a16="http://schemas.microsoft.com/office/drawing/2014/main" id="{62EF449F-0B7E-581B-1A52-E3232C1AC9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75482" y="2634568"/>
                  <a:ext cx="5521118" cy="11962"/>
                </a:xfrm>
                <a:prstGeom prst="line">
                  <a:avLst/>
                </a:prstGeom>
                <a:ln w="12700">
                  <a:prstDash val="sys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26" name="直接箭头连接符 625">
                <a:extLst>
                  <a:ext uri="{FF2B5EF4-FFF2-40B4-BE49-F238E27FC236}">
                    <a16:creationId xmlns:a16="http://schemas.microsoft.com/office/drawing/2014/main" id="{A50349A2-C790-E24A-73A4-6EB9292071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-35567" y="5586183"/>
                <a:ext cx="10092007" cy="2431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7" name="直接箭头连接符 626">
                <a:extLst>
                  <a:ext uri="{FF2B5EF4-FFF2-40B4-BE49-F238E27FC236}">
                    <a16:creationId xmlns:a16="http://schemas.microsoft.com/office/drawing/2014/main" id="{E7A2866F-71A0-341D-C5DE-2D106405E11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53012" y="2276872"/>
                <a:ext cx="0" cy="43544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8" name="直接箭头连接符 627">
                <a:extLst>
                  <a:ext uri="{FF2B5EF4-FFF2-40B4-BE49-F238E27FC236}">
                    <a16:creationId xmlns:a16="http://schemas.microsoft.com/office/drawing/2014/main" id="{735BEE47-3BED-7BDE-7002-A1B2E9EDA8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6511" y="1844824"/>
                <a:ext cx="5929334" cy="594777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29" name="文本框 628">
                <a:extLst>
                  <a:ext uri="{FF2B5EF4-FFF2-40B4-BE49-F238E27FC236}">
                    <a16:creationId xmlns:a16="http://schemas.microsoft.com/office/drawing/2014/main" id="{A5FF5C49-A588-5161-6572-F2DA7151E007}"/>
                  </a:ext>
                </a:extLst>
              </p:cNvPr>
              <p:cNvSpPr txBox="1"/>
              <p:nvPr/>
            </p:nvSpPr>
            <p:spPr>
              <a:xfrm>
                <a:off x="10113322" y="5204657"/>
                <a:ext cx="360038" cy="80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49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0" name="文本框 629">
                <a:extLst>
                  <a:ext uri="{FF2B5EF4-FFF2-40B4-BE49-F238E27FC236}">
                    <a16:creationId xmlns:a16="http://schemas.microsoft.com/office/drawing/2014/main" id="{62B27F43-EC4C-A796-2AA6-A8014CED92C5}"/>
                  </a:ext>
                </a:extLst>
              </p:cNvPr>
              <p:cNvSpPr txBox="1"/>
              <p:nvPr/>
            </p:nvSpPr>
            <p:spPr>
              <a:xfrm>
                <a:off x="6842743" y="1408845"/>
                <a:ext cx="360038" cy="80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49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31" name="文本框 630">
                <a:extLst>
                  <a:ext uri="{FF2B5EF4-FFF2-40B4-BE49-F238E27FC236}">
                    <a16:creationId xmlns:a16="http://schemas.microsoft.com/office/drawing/2014/main" id="{B506B438-F7D4-37FF-2DF0-F84FAB28DE11}"/>
                  </a:ext>
                </a:extLst>
              </p:cNvPr>
              <p:cNvSpPr txBox="1"/>
              <p:nvPr/>
            </p:nvSpPr>
            <p:spPr>
              <a:xfrm>
                <a:off x="2989472" y="1706335"/>
                <a:ext cx="360038" cy="808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049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</a:p>
            </p:txBody>
          </p:sp>
          <p:sp>
            <p:nvSpPr>
              <p:cNvPr id="632" name="文本框 631">
                <a:extLst>
                  <a:ext uri="{FF2B5EF4-FFF2-40B4-BE49-F238E27FC236}">
                    <a16:creationId xmlns:a16="http://schemas.microsoft.com/office/drawing/2014/main" id="{8EE68CF6-9611-2526-BAD2-FA544B96985E}"/>
                  </a:ext>
                </a:extLst>
              </p:cNvPr>
              <p:cNvSpPr txBox="1"/>
              <p:nvPr/>
            </p:nvSpPr>
            <p:spPr>
              <a:xfrm>
                <a:off x="2841124" y="5665098"/>
                <a:ext cx="360038" cy="9557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35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endPara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21" name="椭圆 620">
              <a:extLst>
                <a:ext uri="{FF2B5EF4-FFF2-40B4-BE49-F238E27FC236}">
                  <a16:creationId xmlns:a16="http://schemas.microsoft.com/office/drawing/2014/main" id="{FE69C1EE-0BCC-EA69-B961-4EC717F4E4BE}"/>
                </a:ext>
              </a:extLst>
            </p:cNvPr>
            <p:cNvSpPr/>
            <p:nvPr/>
          </p:nvSpPr>
          <p:spPr>
            <a:xfrm rot="11999480">
              <a:off x="5892184" y="1933730"/>
              <a:ext cx="3001902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2" name="椭圆 621">
              <a:extLst>
                <a:ext uri="{FF2B5EF4-FFF2-40B4-BE49-F238E27FC236}">
                  <a16:creationId xmlns:a16="http://schemas.microsoft.com/office/drawing/2014/main" id="{50486139-83AC-806C-42BE-9AF8E49E6EE0}"/>
                </a:ext>
              </a:extLst>
            </p:cNvPr>
            <p:cNvSpPr/>
            <p:nvPr/>
          </p:nvSpPr>
          <p:spPr>
            <a:xfrm rot="11102873">
              <a:off x="5184035" y="2318977"/>
              <a:ext cx="3583151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3" name="椭圆 622">
              <a:extLst>
                <a:ext uri="{FF2B5EF4-FFF2-40B4-BE49-F238E27FC236}">
                  <a16:creationId xmlns:a16="http://schemas.microsoft.com/office/drawing/2014/main" id="{655A5920-F748-D981-EC76-CB79CE2AD505}"/>
                </a:ext>
              </a:extLst>
            </p:cNvPr>
            <p:cNvSpPr/>
            <p:nvPr/>
          </p:nvSpPr>
          <p:spPr>
            <a:xfrm rot="10384088">
              <a:off x="4390262" y="2731303"/>
              <a:ext cx="4407039" cy="360000"/>
            </a:xfrm>
            <a:prstGeom prst="ellipse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32547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5127095-9B4D-99FF-1BE2-9A1F3303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44" y="1241758"/>
            <a:ext cx="2835543" cy="1054487"/>
          </a:xfrm>
          <a:prstGeom prst="rect">
            <a:avLst/>
          </a:prstGeom>
        </p:spPr>
      </p:pic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B44499D-5701-C8F0-F37A-8DEEEDF6A487}"/>
              </a:ext>
            </a:extLst>
          </p:cNvPr>
          <p:cNvGrpSpPr/>
          <p:nvPr/>
        </p:nvGrpSpPr>
        <p:grpSpPr>
          <a:xfrm>
            <a:off x="2195737" y="3100426"/>
            <a:ext cx="4340600" cy="2298866"/>
            <a:chOff x="2936825" y="3008612"/>
            <a:chExt cx="5787467" cy="3065155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1F6F76F-B26B-B0DF-0512-2EF406B02C9E}"/>
                </a:ext>
              </a:extLst>
            </p:cNvPr>
            <p:cNvGrpSpPr/>
            <p:nvPr/>
          </p:nvGrpSpPr>
          <p:grpSpPr>
            <a:xfrm>
              <a:off x="3852000" y="3420000"/>
              <a:ext cx="731772" cy="504495"/>
              <a:chOff x="7596000" y="3419557"/>
              <a:chExt cx="731772" cy="504495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47315464-46C7-54E5-2864-0F6A815B13B0}"/>
                  </a:ext>
                </a:extLst>
              </p:cNvPr>
              <p:cNvSpPr/>
              <p:nvPr/>
            </p:nvSpPr>
            <p:spPr>
              <a:xfrm>
                <a:off x="7596000" y="3419557"/>
                <a:ext cx="133200" cy="5040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3106118E-F4F9-1946-EC20-87EFA41E9062}"/>
                  </a:ext>
                </a:extLst>
              </p:cNvPr>
              <p:cNvSpPr/>
              <p:nvPr/>
            </p:nvSpPr>
            <p:spPr>
              <a:xfrm>
                <a:off x="7722000" y="3420000"/>
                <a:ext cx="133580" cy="504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6B04C9CD-9B8D-E643-0304-1E69EED8C00B}"/>
                  </a:ext>
                </a:extLst>
              </p:cNvPr>
              <p:cNvSpPr/>
              <p:nvPr/>
            </p:nvSpPr>
            <p:spPr>
              <a:xfrm>
                <a:off x="7852010" y="3419557"/>
                <a:ext cx="475762" cy="504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332ABA-2B10-ECB6-1C09-372A68BFB3A8}"/>
                </a:ext>
              </a:extLst>
            </p:cNvPr>
            <p:cNvGrpSpPr/>
            <p:nvPr/>
          </p:nvGrpSpPr>
          <p:grpSpPr>
            <a:xfrm>
              <a:off x="4575368" y="3420000"/>
              <a:ext cx="731772" cy="504495"/>
              <a:chOff x="7596000" y="3419557"/>
              <a:chExt cx="731772" cy="504495"/>
            </a:xfrm>
          </p:grpSpPr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F503CD9A-C0C8-26F6-709F-BFA453D04ED6}"/>
                  </a:ext>
                </a:extLst>
              </p:cNvPr>
              <p:cNvSpPr/>
              <p:nvPr/>
            </p:nvSpPr>
            <p:spPr>
              <a:xfrm>
                <a:off x="7596000" y="3419557"/>
                <a:ext cx="133200" cy="5040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F2BC7BB5-394D-6678-3A37-88C5E68EABB3}"/>
                  </a:ext>
                </a:extLst>
              </p:cNvPr>
              <p:cNvSpPr/>
              <p:nvPr/>
            </p:nvSpPr>
            <p:spPr>
              <a:xfrm>
                <a:off x="7722000" y="3420000"/>
                <a:ext cx="133580" cy="504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77C2BAB-3364-49E7-3892-5C7167270539}"/>
                  </a:ext>
                </a:extLst>
              </p:cNvPr>
              <p:cNvSpPr/>
              <p:nvPr/>
            </p:nvSpPr>
            <p:spPr>
              <a:xfrm>
                <a:off x="7852010" y="3419557"/>
                <a:ext cx="475762" cy="504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61CAF1D6-2992-4C36-D916-6C67CCA12CF2}"/>
                </a:ext>
              </a:extLst>
            </p:cNvPr>
            <p:cNvGrpSpPr/>
            <p:nvPr/>
          </p:nvGrpSpPr>
          <p:grpSpPr>
            <a:xfrm>
              <a:off x="5303731" y="3420000"/>
              <a:ext cx="731772" cy="504495"/>
              <a:chOff x="7596000" y="3419557"/>
              <a:chExt cx="731772" cy="504495"/>
            </a:xfrm>
          </p:grpSpPr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E066BE4F-AE7B-9473-0AEE-9A3F428D29C1}"/>
                  </a:ext>
                </a:extLst>
              </p:cNvPr>
              <p:cNvSpPr/>
              <p:nvPr/>
            </p:nvSpPr>
            <p:spPr>
              <a:xfrm>
                <a:off x="7852010" y="3419557"/>
                <a:ext cx="475762" cy="504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D16F07C3-4104-33FD-FBF6-150912516FF2}"/>
                  </a:ext>
                </a:extLst>
              </p:cNvPr>
              <p:cNvSpPr/>
              <p:nvPr/>
            </p:nvSpPr>
            <p:spPr>
              <a:xfrm>
                <a:off x="7596000" y="3419557"/>
                <a:ext cx="133200" cy="5040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F3B3ABE6-0D6C-7F55-8C8D-CDAF10BDB102}"/>
                  </a:ext>
                </a:extLst>
              </p:cNvPr>
              <p:cNvSpPr/>
              <p:nvPr/>
            </p:nvSpPr>
            <p:spPr>
              <a:xfrm>
                <a:off x="7722000" y="3420000"/>
                <a:ext cx="133580" cy="504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70CC26C-2A8A-A9E4-A754-9E50AC37D5E6}"/>
                </a:ext>
              </a:extLst>
            </p:cNvPr>
            <p:cNvGrpSpPr/>
            <p:nvPr/>
          </p:nvGrpSpPr>
          <p:grpSpPr>
            <a:xfrm>
              <a:off x="6872332" y="3419557"/>
              <a:ext cx="731772" cy="504495"/>
              <a:chOff x="7596000" y="3419557"/>
              <a:chExt cx="731772" cy="504495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44E13043-E223-106E-F35D-916F42F41F21}"/>
                  </a:ext>
                </a:extLst>
              </p:cNvPr>
              <p:cNvSpPr/>
              <p:nvPr/>
            </p:nvSpPr>
            <p:spPr>
              <a:xfrm>
                <a:off x="7596000" y="3419557"/>
                <a:ext cx="133200" cy="5040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9ECB457B-C82A-11CA-0210-9F21BEA9FDA1}"/>
                  </a:ext>
                </a:extLst>
              </p:cNvPr>
              <p:cNvSpPr/>
              <p:nvPr/>
            </p:nvSpPr>
            <p:spPr>
              <a:xfrm>
                <a:off x="7722000" y="3420000"/>
                <a:ext cx="133580" cy="504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EE0B9730-DD59-73EB-4C84-199E4AA61B54}"/>
                  </a:ext>
                </a:extLst>
              </p:cNvPr>
              <p:cNvSpPr/>
              <p:nvPr/>
            </p:nvSpPr>
            <p:spPr>
              <a:xfrm>
                <a:off x="7852010" y="3419557"/>
                <a:ext cx="475762" cy="504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AA74E6C2-0C4D-9B26-0AE5-B877788F12FC}"/>
                </a:ext>
              </a:extLst>
            </p:cNvPr>
            <p:cNvSpPr/>
            <p:nvPr/>
          </p:nvSpPr>
          <p:spPr>
            <a:xfrm>
              <a:off x="6483246" y="3422738"/>
              <a:ext cx="133580" cy="5040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2CFBF43F-0ECF-D471-F79A-B85EB6DBD98D}"/>
                </a:ext>
              </a:extLst>
            </p:cNvPr>
            <p:cNvSpPr/>
            <p:nvPr/>
          </p:nvSpPr>
          <p:spPr>
            <a:xfrm>
              <a:off x="3474000" y="3420000"/>
              <a:ext cx="133580" cy="5040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555EBB17-8B40-688C-77F3-40523687A2ED}"/>
                </a:ext>
              </a:extLst>
            </p:cNvPr>
            <p:cNvGrpSpPr/>
            <p:nvPr/>
          </p:nvGrpSpPr>
          <p:grpSpPr>
            <a:xfrm>
              <a:off x="7596000" y="3419557"/>
              <a:ext cx="731772" cy="504495"/>
              <a:chOff x="7596000" y="3419557"/>
              <a:chExt cx="731772" cy="50449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E9709992-D24F-7564-E2D7-0142F192F354}"/>
                  </a:ext>
                </a:extLst>
              </p:cNvPr>
              <p:cNvSpPr/>
              <p:nvPr/>
            </p:nvSpPr>
            <p:spPr>
              <a:xfrm>
                <a:off x="7596000" y="3419557"/>
                <a:ext cx="133200" cy="50405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70F698B6-2876-4C07-EE3F-1A22D8155835}"/>
                  </a:ext>
                </a:extLst>
              </p:cNvPr>
              <p:cNvSpPr/>
              <p:nvPr/>
            </p:nvSpPr>
            <p:spPr>
              <a:xfrm>
                <a:off x="7722000" y="3420000"/>
                <a:ext cx="133580" cy="5040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>
                  <a:solidFill>
                    <a:schemeClr val="accent4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D3C51D8F-CC78-5827-9B11-9920E62E903E}"/>
                  </a:ext>
                </a:extLst>
              </p:cNvPr>
              <p:cNvSpPr/>
              <p:nvPr/>
            </p:nvSpPr>
            <p:spPr>
              <a:xfrm>
                <a:off x="7852010" y="3419557"/>
                <a:ext cx="475762" cy="5040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DDB53618-6618-9105-6534-25EC597BCDA2}"/>
                </a:ext>
              </a:extLst>
            </p:cNvPr>
            <p:cNvSpPr/>
            <p:nvPr/>
          </p:nvSpPr>
          <p:spPr>
            <a:xfrm>
              <a:off x="6740572" y="3430531"/>
              <a:ext cx="133200" cy="504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1BDA01-301A-1EC5-3A48-59E2A373C661}"/>
                </a:ext>
              </a:extLst>
            </p:cNvPr>
            <p:cNvSpPr/>
            <p:nvPr/>
          </p:nvSpPr>
          <p:spPr>
            <a:xfrm>
              <a:off x="6612696" y="3422738"/>
              <a:ext cx="133580" cy="504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349B6D-93A3-15AC-A006-05717E6ED85E}"/>
                </a:ext>
              </a:extLst>
            </p:cNvPr>
            <p:cNvSpPr/>
            <p:nvPr/>
          </p:nvSpPr>
          <p:spPr>
            <a:xfrm>
              <a:off x="3600000" y="3420000"/>
              <a:ext cx="133580" cy="504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1B07DE7E-78A4-32E9-E2A2-70CAC4DDE7B3}"/>
                </a:ext>
              </a:extLst>
            </p:cNvPr>
            <p:cNvSpPr/>
            <p:nvPr/>
          </p:nvSpPr>
          <p:spPr>
            <a:xfrm>
              <a:off x="3729190" y="3419679"/>
              <a:ext cx="133200" cy="504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C81975B-BF1C-E3D0-D645-9AF88F23B8CD}"/>
                </a:ext>
              </a:extLst>
            </p:cNvPr>
            <p:cNvCxnSpPr>
              <a:cxnSpLocks/>
            </p:cNvCxnSpPr>
            <p:nvPr/>
          </p:nvCxnSpPr>
          <p:spPr>
            <a:xfrm>
              <a:off x="3076342" y="3427807"/>
              <a:ext cx="5647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642852E0-5B8D-6192-827F-CAEDA6D2E566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72" y="3923609"/>
              <a:ext cx="0" cy="18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39606220-C6A1-5DD7-DE3A-49504227EB29}"/>
                </a:ext>
              </a:extLst>
            </p:cNvPr>
            <p:cNvCxnSpPr>
              <a:cxnSpLocks/>
            </p:cNvCxnSpPr>
            <p:nvPr/>
          </p:nvCxnSpPr>
          <p:spPr>
            <a:xfrm>
              <a:off x="5303731" y="3930149"/>
              <a:ext cx="0" cy="180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8EC87AE-0102-EB47-0CAE-9FEEE0A422AB}"/>
                </a:ext>
              </a:extLst>
            </p:cNvPr>
            <p:cNvCxnSpPr>
              <a:cxnSpLocks/>
            </p:cNvCxnSpPr>
            <p:nvPr/>
          </p:nvCxnSpPr>
          <p:spPr>
            <a:xfrm>
              <a:off x="4583772" y="4004543"/>
              <a:ext cx="719959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FE53A565-F8D4-3328-DC71-2AB50D83A1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76342" y="3923609"/>
              <a:ext cx="56479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88E932EE-920A-7096-E7B9-0F41326673BD}"/>
                </a:ext>
              </a:extLst>
            </p:cNvPr>
            <p:cNvSpPr/>
            <p:nvPr/>
          </p:nvSpPr>
          <p:spPr>
            <a:xfrm>
              <a:off x="3096000" y="365040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969BD841-5DE1-76DC-B35D-30F4DA3A0AA0}"/>
                </a:ext>
              </a:extLst>
            </p:cNvPr>
            <p:cNvSpPr/>
            <p:nvPr/>
          </p:nvSpPr>
          <p:spPr>
            <a:xfrm>
              <a:off x="3345439" y="365040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D54D049-8728-3ED8-84CA-583B2795598C}"/>
                </a:ext>
              </a:extLst>
            </p:cNvPr>
            <p:cNvSpPr/>
            <p:nvPr/>
          </p:nvSpPr>
          <p:spPr>
            <a:xfrm>
              <a:off x="3220719" y="365040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C9612821-62F2-CE58-D967-E1E481EB205E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00" y="3138097"/>
              <a:ext cx="0" cy="28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AE96A956-4B7D-04C9-DA9E-4EEAEEF3DC9C}"/>
                </a:ext>
              </a:extLst>
            </p:cNvPr>
            <p:cNvCxnSpPr>
              <a:cxnSpLocks/>
            </p:cNvCxnSpPr>
            <p:nvPr/>
          </p:nvCxnSpPr>
          <p:spPr>
            <a:xfrm>
              <a:off x="6483246" y="3131557"/>
              <a:ext cx="0" cy="28800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8CC0BE9-46EB-29FF-2F66-327509125F72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00" y="3273615"/>
              <a:ext cx="3009246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9F8761AA-ADFB-D4BA-F60D-5DC7757E5B3C}"/>
                </a:ext>
              </a:extLst>
            </p:cNvPr>
            <p:cNvSpPr/>
            <p:nvPr/>
          </p:nvSpPr>
          <p:spPr>
            <a:xfrm>
              <a:off x="2942762" y="4199902"/>
              <a:ext cx="133580" cy="50405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7113DDC-FC8F-54E5-E132-07CE92281967}"/>
                </a:ext>
              </a:extLst>
            </p:cNvPr>
            <p:cNvSpPr txBox="1"/>
            <p:nvPr/>
          </p:nvSpPr>
          <p:spPr>
            <a:xfrm>
              <a:off x="3062761" y="4265765"/>
              <a:ext cx="2615951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eam </a:t>
              </a:r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raining</a:t>
              </a: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9B293C6-5E49-752D-0907-363CC4FED4CF}"/>
                </a:ext>
              </a:extLst>
            </p:cNvPr>
            <p:cNvSpPr/>
            <p:nvPr/>
          </p:nvSpPr>
          <p:spPr>
            <a:xfrm>
              <a:off x="5582307" y="4194205"/>
              <a:ext cx="133580" cy="50405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DDCA5B00-F58B-D8CA-62F7-16D433D7E051}"/>
                </a:ext>
              </a:extLst>
            </p:cNvPr>
            <p:cNvSpPr txBox="1"/>
            <p:nvPr/>
          </p:nvSpPr>
          <p:spPr>
            <a:xfrm>
              <a:off x="5714208" y="4266000"/>
              <a:ext cx="2852113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S-RIS Channel Estimation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839822B-EE14-0354-775A-23418F63D657}"/>
                </a:ext>
              </a:extLst>
            </p:cNvPr>
            <p:cNvSpPr/>
            <p:nvPr/>
          </p:nvSpPr>
          <p:spPr>
            <a:xfrm>
              <a:off x="2936825" y="4869523"/>
              <a:ext cx="133580" cy="5040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3C47A8A7-A5E5-29DA-081D-FE92082EF296}"/>
                </a:ext>
              </a:extLst>
            </p:cNvPr>
            <p:cNvSpPr txBox="1"/>
            <p:nvPr/>
          </p:nvSpPr>
          <p:spPr>
            <a:xfrm>
              <a:off x="3062761" y="4935600"/>
              <a:ext cx="2615951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 B</a:t>
              </a:r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eam </a:t>
              </a:r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en-US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raining</a:t>
              </a: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1059C1B-21C5-4FE9-9623-58742A13CE82}"/>
                </a:ext>
              </a:extLst>
            </p:cNvPr>
            <p:cNvSpPr/>
            <p:nvPr/>
          </p:nvSpPr>
          <p:spPr>
            <a:xfrm>
              <a:off x="5579287" y="4869523"/>
              <a:ext cx="133581" cy="50405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DD3DB0B0-A12D-F03A-34FE-528BB98D2FCD}"/>
                </a:ext>
              </a:extLst>
            </p:cNvPr>
            <p:cNvSpPr txBox="1"/>
            <p:nvPr/>
          </p:nvSpPr>
          <p:spPr>
            <a:xfrm>
              <a:off x="5728006" y="4935918"/>
              <a:ext cx="2852113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RIS-UE Channel Estimation 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311E678-0B70-50F5-C713-8DE4750D2B0C}"/>
                </a:ext>
              </a:extLst>
            </p:cNvPr>
            <p:cNvSpPr/>
            <p:nvPr/>
          </p:nvSpPr>
          <p:spPr>
            <a:xfrm>
              <a:off x="2941391" y="5569715"/>
              <a:ext cx="127316" cy="50405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217872E2-89EF-63C2-B9F0-A5647E4AAA88}"/>
                </a:ext>
              </a:extLst>
            </p:cNvPr>
            <p:cNvSpPr txBox="1"/>
            <p:nvPr/>
          </p:nvSpPr>
          <p:spPr>
            <a:xfrm>
              <a:off x="3062760" y="5630770"/>
              <a:ext cx="2615951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Date Transmission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1041D049-7771-5EBE-41EA-935700999EA1}"/>
                </a:ext>
              </a:extLst>
            </p:cNvPr>
            <p:cNvSpPr/>
            <p:nvPr/>
          </p:nvSpPr>
          <p:spPr>
            <a:xfrm>
              <a:off x="5582798" y="5564373"/>
              <a:ext cx="133580" cy="50405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4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69BA27B-CA6C-974E-6BC6-3AFE8E1ADD5E}"/>
                </a:ext>
              </a:extLst>
            </p:cNvPr>
            <p:cNvSpPr txBox="1"/>
            <p:nvPr/>
          </p:nvSpPr>
          <p:spPr>
            <a:xfrm>
              <a:off x="5712868" y="5630771"/>
              <a:ext cx="2615951" cy="400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350">
                  <a:latin typeface="Times New Roman" panose="02020603050405020304" pitchFamily="18" charset="0"/>
                  <a:cs typeface="Times New Roman" panose="02020603050405020304" pitchFamily="18" charset="0"/>
                </a:rPr>
                <a:t>RIS Codebook Design</a:t>
              </a:r>
              <a:endParaRPr lang="zh-CN" altLang="en-US" sz="135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7B98D569-AED7-1638-4555-A891336DDA7E}"/>
                </a:ext>
              </a:extLst>
            </p:cNvPr>
            <p:cNvSpPr/>
            <p:nvPr/>
          </p:nvSpPr>
          <p:spPr>
            <a:xfrm>
              <a:off x="6110469" y="3651929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4ACA863F-A675-7094-E5AC-7DBE208A265C}"/>
                </a:ext>
              </a:extLst>
            </p:cNvPr>
            <p:cNvSpPr/>
            <p:nvPr/>
          </p:nvSpPr>
          <p:spPr>
            <a:xfrm>
              <a:off x="6359908" y="3651905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718D249E-12FA-EBB4-DEC8-5665364BC44D}"/>
                </a:ext>
              </a:extLst>
            </p:cNvPr>
            <p:cNvSpPr/>
            <p:nvPr/>
          </p:nvSpPr>
          <p:spPr>
            <a:xfrm>
              <a:off x="6235188" y="3650400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89587AE5-A1B1-4B9C-44AF-E01782192C97}"/>
                </a:ext>
              </a:extLst>
            </p:cNvPr>
            <p:cNvSpPr/>
            <p:nvPr/>
          </p:nvSpPr>
          <p:spPr>
            <a:xfrm>
              <a:off x="8409683" y="3645912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C963144-8CBC-F154-9EFF-91480249B37C}"/>
                </a:ext>
              </a:extLst>
            </p:cNvPr>
            <p:cNvSpPr/>
            <p:nvPr/>
          </p:nvSpPr>
          <p:spPr>
            <a:xfrm>
              <a:off x="8659122" y="3645888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1CC490D3-BD51-7CF0-5C56-4746DAD6A66D}"/>
                </a:ext>
              </a:extLst>
            </p:cNvPr>
            <p:cNvSpPr/>
            <p:nvPr/>
          </p:nvSpPr>
          <p:spPr>
            <a:xfrm>
              <a:off x="8534402" y="3644383"/>
              <a:ext cx="45719" cy="45719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graphicFrame>
          <p:nvGraphicFramePr>
            <p:cNvPr id="102" name="对象 101">
              <a:extLst>
                <a:ext uri="{FF2B5EF4-FFF2-40B4-BE49-F238E27FC236}">
                  <a16:creationId xmlns:a16="http://schemas.microsoft.com/office/drawing/2014/main" id="{402EB79D-1776-D2AF-4614-CAECB560A3E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4136548"/>
                </p:ext>
              </p:extLst>
            </p:nvPr>
          </p:nvGraphicFramePr>
          <p:xfrm>
            <a:off x="4846523" y="3995171"/>
            <a:ext cx="195263" cy="296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3" imgW="195480" imgH="297000" progId="Equation.AxMath">
                    <p:embed/>
                  </p:oleObj>
                </mc:Choice>
                <mc:Fallback>
                  <p:oleObj name="AxMath" r:id="rId3" imgW="195480" imgH="29700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846523" y="3995171"/>
                          <a:ext cx="195263" cy="2968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102">
              <a:extLst>
                <a:ext uri="{FF2B5EF4-FFF2-40B4-BE49-F238E27FC236}">
                  <a16:creationId xmlns:a16="http://schemas.microsoft.com/office/drawing/2014/main" id="{D0D2D3EB-D5ED-225F-7778-AAD9BAB295F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5632899"/>
                </p:ext>
              </p:extLst>
            </p:nvPr>
          </p:nvGraphicFramePr>
          <p:xfrm>
            <a:off x="4958557" y="3008612"/>
            <a:ext cx="176212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5" imgW="176400" imgH="296280" progId="Equation.AxMath">
                    <p:embed/>
                  </p:oleObj>
                </mc:Choice>
                <mc:Fallback>
                  <p:oleObj name="AxMath" r:id="rId5" imgW="176400" imgH="296280" progId="Equation.AxMath">
                    <p:embed/>
                    <p:pic>
                      <p:nvPicPr>
                        <p:cNvPr id="102" name="对象 101">
                          <a:extLst>
                            <a:ext uri="{FF2B5EF4-FFF2-40B4-BE49-F238E27FC236}">
                              <a16:creationId xmlns:a16="http://schemas.microsoft.com/office/drawing/2014/main" id="{402EB79D-1776-D2AF-4614-CAECB560A3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58557" y="3008612"/>
                          <a:ext cx="176212" cy="296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" name="文本框 104">
            <a:extLst>
              <a:ext uri="{FF2B5EF4-FFF2-40B4-BE49-F238E27FC236}">
                <a16:creationId xmlns:a16="http://schemas.microsoft.com/office/drawing/2014/main" id="{ECE37DB9-5845-D61E-947A-C41320D4FDF3}"/>
              </a:ext>
            </a:extLst>
          </p:cNvPr>
          <p:cNvSpPr txBox="1"/>
          <p:nvPr/>
        </p:nvSpPr>
        <p:spPr>
          <a:xfrm>
            <a:off x="6295433" y="3813169"/>
            <a:ext cx="1961963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35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zh-CN" altLang="en-US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290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组合 173">
            <a:extLst>
              <a:ext uri="{FF2B5EF4-FFF2-40B4-BE49-F238E27FC236}">
                <a16:creationId xmlns:a16="http://schemas.microsoft.com/office/drawing/2014/main" id="{47C31D77-1722-E611-6348-6217E5F92204}"/>
              </a:ext>
            </a:extLst>
          </p:cNvPr>
          <p:cNvGrpSpPr/>
          <p:nvPr/>
        </p:nvGrpSpPr>
        <p:grpSpPr>
          <a:xfrm>
            <a:off x="4919417" y="3080308"/>
            <a:ext cx="567063" cy="567063"/>
            <a:chOff x="7536162" y="1262720"/>
            <a:chExt cx="3600400" cy="3600400"/>
          </a:xfrm>
          <a:scene3d>
            <a:camera prst="isometricRightUp"/>
            <a:lightRig rig="threePt" dir="t"/>
          </a:scene3d>
        </p:grpSpPr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D805BE09-A9C2-E5A4-7FD9-0879BA27D2BF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3FE74B54-5AB5-676C-A0EA-AEE4A30D1D26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178" name="组合 177">
                <a:extLst>
                  <a:ext uri="{FF2B5EF4-FFF2-40B4-BE49-F238E27FC236}">
                    <a16:creationId xmlns:a16="http://schemas.microsoft.com/office/drawing/2014/main" id="{DED80F91-6E94-002A-9502-433F7D933372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42" name="矩形 241">
                  <a:extLst>
                    <a:ext uri="{FF2B5EF4-FFF2-40B4-BE49-F238E27FC236}">
                      <a16:creationId xmlns:a16="http://schemas.microsoft.com/office/drawing/2014/main" id="{9B463243-B406-2FF9-B178-833855CF48DA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3" name="矩形 242">
                  <a:extLst>
                    <a:ext uri="{FF2B5EF4-FFF2-40B4-BE49-F238E27FC236}">
                      <a16:creationId xmlns:a16="http://schemas.microsoft.com/office/drawing/2014/main" id="{139349BD-5782-694B-5588-BD88AEA91A5E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54042C2B-4E86-1B82-ECD7-298324ABFA7B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5" name="矩形 244">
                  <a:extLst>
                    <a:ext uri="{FF2B5EF4-FFF2-40B4-BE49-F238E27FC236}">
                      <a16:creationId xmlns:a16="http://schemas.microsoft.com/office/drawing/2014/main" id="{1429DD0A-C06C-A0CD-4A07-BD71A1543ACD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6" name="矩形 245">
                  <a:extLst>
                    <a:ext uri="{FF2B5EF4-FFF2-40B4-BE49-F238E27FC236}">
                      <a16:creationId xmlns:a16="http://schemas.microsoft.com/office/drawing/2014/main" id="{231FCDB9-16DD-935C-3065-384235891BB1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7" name="矩形 246">
                  <a:extLst>
                    <a:ext uri="{FF2B5EF4-FFF2-40B4-BE49-F238E27FC236}">
                      <a16:creationId xmlns:a16="http://schemas.microsoft.com/office/drawing/2014/main" id="{F6230C8D-60DE-FFC6-CE1B-5AD89B416539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8" name="矩形 247">
                  <a:extLst>
                    <a:ext uri="{FF2B5EF4-FFF2-40B4-BE49-F238E27FC236}">
                      <a16:creationId xmlns:a16="http://schemas.microsoft.com/office/drawing/2014/main" id="{72AFDBEC-0C46-EAA4-E9F4-5AA7D83836E6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9" name="矩形 248">
                  <a:extLst>
                    <a:ext uri="{FF2B5EF4-FFF2-40B4-BE49-F238E27FC236}">
                      <a16:creationId xmlns:a16="http://schemas.microsoft.com/office/drawing/2014/main" id="{C445959B-6737-2124-076B-DE0C1D57F737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79" name="组合 178">
                <a:extLst>
                  <a:ext uri="{FF2B5EF4-FFF2-40B4-BE49-F238E27FC236}">
                    <a16:creationId xmlns:a16="http://schemas.microsoft.com/office/drawing/2014/main" id="{BD2AE1C8-207D-4802-76DE-FF532643C7A0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34" name="矩形 233">
                  <a:extLst>
                    <a:ext uri="{FF2B5EF4-FFF2-40B4-BE49-F238E27FC236}">
                      <a16:creationId xmlns:a16="http://schemas.microsoft.com/office/drawing/2014/main" id="{D8BB548F-4E03-A5A9-C947-310D50D8248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5" name="矩形 234">
                  <a:extLst>
                    <a:ext uri="{FF2B5EF4-FFF2-40B4-BE49-F238E27FC236}">
                      <a16:creationId xmlns:a16="http://schemas.microsoft.com/office/drawing/2014/main" id="{FB955708-F894-6584-727E-188CF537CDDA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6" name="矩形 235">
                  <a:extLst>
                    <a:ext uri="{FF2B5EF4-FFF2-40B4-BE49-F238E27FC236}">
                      <a16:creationId xmlns:a16="http://schemas.microsoft.com/office/drawing/2014/main" id="{391DAC16-CDB0-8350-47FB-2608D475B8A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7" name="矩形 236">
                  <a:extLst>
                    <a:ext uri="{FF2B5EF4-FFF2-40B4-BE49-F238E27FC236}">
                      <a16:creationId xmlns:a16="http://schemas.microsoft.com/office/drawing/2014/main" id="{D5ED19AC-47E4-4AA6-3F54-84C6FC41012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8" name="矩形 237">
                  <a:extLst>
                    <a:ext uri="{FF2B5EF4-FFF2-40B4-BE49-F238E27FC236}">
                      <a16:creationId xmlns:a16="http://schemas.microsoft.com/office/drawing/2014/main" id="{ACA9651E-AF8B-261D-C52A-2DEC914CD16B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9" name="矩形 238">
                  <a:extLst>
                    <a:ext uri="{FF2B5EF4-FFF2-40B4-BE49-F238E27FC236}">
                      <a16:creationId xmlns:a16="http://schemas.microsoft.com/office/drawing/2014/main" id="{065F90F7-371B-D82D-EF48-27C704D51987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0" name="矩形 239">
                  <a:extLst>
                    <a:ext uri="{FF2B5EF4-FFF2-40B4-BE49-F238E27FC236}">
                      <a16:creationId xmlns:a16="http://schemas.microsoft.com/office/drawing/2014/main" id="{C5B6F4FA-1307-F08A-D8A3-7EBEBB501535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1" name="矩形 240">
                  <a:extLst>
                    <a:ext uri="{FF2B5EF4-FFF2-40B4-BE49-F238E27FC236}">
                      <a16:creationId xmlns:a16="http://schemas.microsoft.com/office/drawing/2014/main" id="{3E0F7857-108E-9DFB-07D7-4A499B9EF34D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60A73146-6BD5-1994-80E3-D3CA2B78AF42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26" name="矩形 225">
                  <a:extLst>
                    <a:ext uri="{FF2B5EF4-FFF2-40B4-BE49-F238E27FC236}">
                      <a16:creationId xmlns:a16="http://schemas.microsoft.com/office/drawing/2014/main" id="{49933477-F2EF-0417-3A9C-86C4456C251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7" name="矩形 226">
                  <a:extLst>
                    <a:ext uri="{FF2B5EF4-FFF2-40B4-BE49-F238E27FC236}">
                      <a16:creationId xmlns:a16="http://schemas.microsoft.com/office/drawing/2014/main" id="{DCB1529D-B548-EB9C-047C-E5C5567F95CD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8" name="矩形 227">
                  <a:extLst>
                    <a:ext uri="{FF2B5EF4-FFF2-40B4-BE49-F238E27FC236}">
                      <a16:creationId xmlns:a16="http://schemas.microsoft.com/office/drawing/2014/main" id="{53B7D46E-227E-A220-8D4B-D7F941AC5EF2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9" name="矩形 228">
                  <a:extLst>
                    <a:ext uri="{FF2B5EF4-FFF2-40B4-BE49-F238E27FC236}">
                      <a16:creationId xmlns:a16="http://schemas.microsoft.com/office/drawing/2014/main" id="{7898E15F-806D-13AB-803C-8A2C91E4CF33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0" name="矩形 229">
                  <a:extLst>
                    <a:ext uri="{FF2B5EF4-FFF2-40B4-BE49-F238E27FC236}">
                      <a16:creationId xmlns:a16="http://schemas.microsoft.com/office/drawing/2014/main" id="{E13F6054-103F-707D-AB01-A7DB3A8450B6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1" name="矩形 230">
                  <a:extLst>
                    <a:ext uri="{FF2B5EF4-FFF2-40B4-BE49-F238E27FC236}">
                      <a16:creationId xmlns:a16="http://schemas.microsoft.com/office/drawing/2014/main" id="{36543DC8-2880-9968-5474-331768FEFF80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2" name="矩形 231">
                  <a:extLst>
                    <a:ext uri="{FF2B5EF4-FFF2-40B4-BE49-F238E27FC236}">
                      <a16:creationId xmlns:a16="http://schemas.microsoft.com/office/drawing/2014/main" id="{2777DFF3-9CAA-3927-B8F5-2A86A41356A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3" name="矩形 232">
                  <a:extLst>
                    <a:ext uri="{FF2B5EF4-FFF2-40B4-BE49-F238E27FC236}">
                      <a16:creationId xmlns:a16="http://schemas.microsoft.com/office/drawing/2014/main" id="{2F9B68F3-636E-5ECE-43AD-899D3F59176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1" name="组合 180">
                <a:extLst>
                  <a:ext uri="{FF2B5EF4-FFF2-40B4-BE49-F238E27FC236}">
                    <a16:creationId xmlns:a16="http://schemas.microsoft.com/office/drawing/2014/main" id="{D97AEFD2-5D0F-05C2-8E3E-6F0283E3A206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18" name="矩形 217">
                  <a:extLst>
                    <a:ext uri="{FF2B5EF4-FFF2-40B4-BE49-F238E27FC236}">
                      <a16:creationId xmlns:a16="http://schemas.microsoft.com/office/drawing/2014/main" id="{FFBFA6BF-A617-B2AB-6203-B496BA33D5C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9" name="矩形 218">
                  <a:extLst>
                    <a:ext uri="{FF2B5EF4-FFF2-40B4-BE49-F238E27FC236}">
                      <a16:creationId xmlns:a16="http://schemas.microsoft.com/office/drawing/2014/main" id="{6D4FF584-C12D-E9C2-A5DD-3D490C6AD7A9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0" name="矩形 219">
                  <a:extLst>
                    <a:ext uri="{FF2B5EF4-FFF2-40B4-BE49-F238E27FC236}">
                      <a16:creationId xmlns:a16="http://schemas.microsoft.com/office/drawing/2014/main" id="{3E0AEB8A-38C9-E2A2-564D-08FC11C4D34C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1" name="矩形 220">
                  <a:extLst>
                    <a:ext uri="{FF2B5EF4-FFF2-40B4-BE49-F238E27FC236}">
                      <a16:creationId xmlns:a16="http://schemas.microsoft.com/office/drawing/2014/main" id="{76D3E8B3-4EF6-B3DF-3D69-8676AD41C16D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2" name="矩形 221">
                  <a:extLst>
                    <a:ext uri="{FF2B5EF4-FFF2-40B4-BE49-F238E27FC236}">
                      <a16:creationId xmlns:a16="http://schemas.microsoft.com/office/drawing/2014/main" id="{BE750A59-45E8-40A3-901A-24D2AF2B9E80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3" name="矩形 222">
                  <a:extLst>
                    <a:ext uri="{FF2B5EF4-FFF2-40B4-BE49-F238E27FC236}">
                      <a16:creationId xmlns:a16="http://schemas.microsoft.com/office/drawing/2014/main" id="{3B1CA8EE-F2C1-183E-86CE-E898BB802DCF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4" name="矩形 223">
                  <a:extLst>
                    <a:ext uri="{FF2B5EF4-FFF2-40B4-BE49-F238E27FC236}">
                      <a16:creationId xmlns:a16="http://schemas.microsoft.com/office/drawing/2014/main" id="{7FF554D6-8793-9B4D-AF62-8FDB33B76314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25" name="矩形 224">
                  <a:extLst>
                    <a:ext uri="{FF2B5EF4-FFF2-40B4-BE49-F238E27FC236}">
                      <a16:creationId xmlns:a16="http://schemas.microsoft.com/office/drawing/2014/main" id="{F4A3B631-C7B7-47DC-0FC8-B0D82B7AEA15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2" name="组合 181">
                <a:extLst>
                  <a:ext uri="{FF2B5EF4-FFF2-40B4-BE49-F238E27FC236}">
                    <a16:creationId xmlns:a16="http://schemas.microsoft.com/office/drawing/2014/main" id="{ADDAE532-89AD-AE21-C277-8C9B2C8B3526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10" name="矩形 209">
                  <a:extLst>
                    <a:ext uri="{FF2B5EF4-FFF2-40B4-BE49-F238E27FC236}">
                      <a16:creationId xmlns:a16="http://schemas.microsoft.com/office/drawing/2014/main" id="{22205154-82E9-28BA-B28F-216D0E5403D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1" name="矩形 210">
                  <a:extLst>
                    <a:ext uri="{FF2B5EF4-FFF2-40B4-BE49-F238E27FC236}">
                      <a16:creationId xmlns:a16="http://schemas.microsoft.com/office/drawing/2014/main" id="{B9168A49-2543-1832-63F6-47F71C8A38B5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2" name="矩形 211">
                  <a:extLst>
                    <a:ext uri="{FF2B5EF4-FFF2-40B4-BE49-F238E27FC236}">
                      <a16:creationId xmlns:a16="http://schemas.microsoft.com/office/drawing/2014/main" id="{F6F6DB2E-6810-63D4-0C08-DDAA6201B387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3" name="矩形 212">
                  <a:extLst>
                    <a:ext uri="{FF2B5EF4-FFF2-40B4-BE49-F238E27FC236}">
                      <a16:creationId xmlns:a16="http://schemas.microsoft.com/office/drawing/2014/main" id="{3147426C-1BCD-C439-AFFE-2AA972BE1099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4" name="矩形 213">
                  <a:extLst>
                    <a:ext uri="{FF2B5EF4-FFF2-40B4-BE49-F238E27FC236}">
                      <a16:creationId xmlns:a16="http://schemas.microsoft.com/office/drawing/2014/main" id="{16986749-59F1-E66E-D66F-AFC6F6AE6AFF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5" name="矩形 214">
                  <a:extLst>
                    <a:ext uri="{FF2B5EF4-FFF2-40B4-BE49-F238E27FC236}">
                      <a16:creationId xmlns:a16="http://schemas.microsoft.com/office/drawing/2014/main" id="{D1EF7F5C-46AF-2F1C-4819-9829DEAD472D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6" name="矩形 215">
                  <a:extLst>
                    <a:ext uri="{FF2B5EF4-FFF2-40B4-BE49-F238E27FC236}">
                      <a16:creationId xmlns:a16="http://schemas.microsoft.com/office/drawing/2014/main" id="{E9C4646C-AD4F-0EDB-E0F5-543569C7822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7" name="矩形 216">
                  <a:extLst>
                    <a:ext uri="{FF2B5EF4-FFF2-40B4-BE49-F238E27FC236}">
                      <a16:creationId xmlns:a16="http://schemas.microsoft.com/office/drawing/2014/main" id="{282BA90B-1CDF-1CC3-372A-39CEA59F55EB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3" name="组合 182">
                <a:extLst>
                  <a:ext uri="{FF2B5EF4-FFF2-40B4-BE49-F238E27FC236}">
                    <a16:creationId xmlns:a16="http://schemas.microsoft.com/office/drawing/2014/main" id="{D36CE5F1-8FF3-8E3D-3CE0-362601C4DC78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02" name="矩形 201">
                  <a:extLst>
                    <a:ext uri="{FF2B5EF4-FFF2-40B4-BE49-F238E27FC236}">
                      <a16:creationId xmlns:a16="http://schemas.microsoft.com/office/drawing/2014/main" id="{B0395A9C-0F3E-7372-3C26-399007331382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3" name="矩形 202">
                  <a:extLst>
                    <a:ext uri="{FF2B5EF4-FFF2-40B4-BE49-F238E27FC236}">
                      <a16:creationId xmlns:a16="http://schemas.microsoft.com/office/drawing/2014/main" id="{A7EE5BFC-8042-7FA0-06E0-19B9D2434286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4" name="矩形 203">
                  <a:extLst>
                    <a:ext uri="{FF2B5EF4-FFF2-40B4-BE49-F238E27FC236}">
                      <a16:creationId xmlns:a16="http://schemas.microsoft.com/office/drawing/2014/main" id="{9EC32824-C651-7230-2DA3-44E3654AB414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5" name="矩形 204">
                  <a:extLst>
                    <a:ext uri="{FF2B5EF4-FFF2-40B4-BE49-F238E27FC236}">
                      <a16:creationId xmlns:a16="http://schemas.microsoft.com/office/drawing/2014/main" id="{7D29E3E4-80D6-B464-2292-584B38EE898A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6" name="矩形 205">
                  <a:extLst>
                    <a:ext uri="{FF2B5EF4-FFF2-40B4-BE49-F238E27FC236}">
                      <a16:creationId xmlns:a16="http://schemas.microsoft.com/office/drawing/2014/main" id="{4F16DF62-A27B-CD28-F28B-FC9E23746AFA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7" name="矩形 206">
                  <a:extLst>
                    <a:ext uri="{FF2B5EF4-FFF2-40B4-BE49-F238E27FC236}">
                      <a16:creationId xmlns:a16="http://schemas.microsoft.com/office/drawing/2014/main" id="{622DE7B1-F323-1231-4BC4-DD52A2D00FEA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8" name="矩形 207">
                  <a:extLst>
                    <a:ext uri="{FF2B5EF4-FFF2-40B4-BE49-F238E27FC236}">
                      <a16:creationId xmlns:a16="http://schemas.microsoft.com/office/drawing/2014/main" id="{C0904218-61A5-5C99-A6E3-A366EE15EA21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9" name="矩形 208">
                  <a:extLst>
                    <a:ext uri="{FF2B5EF4-FFF2-40B4-BE49-F238E27FC236}">
                      <a16:creationId xmlns:a16="http://schemas.microsoft.com/office/drawing/2014/main" id="{E8584462-F95D-9A1C-8B3D-EB64605D0F25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7C6268E4-BB25-B99A-0E8C-688D413E92E2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94" name="矩形 193">
                  <a:extLst>
                    <a:ext uri="{FF2B5EF4-FFF2-40B4-BE49-F238E27FC236}">
                      <a16:creationId xmlns:a16="http://schemas.microsoft.com/office/drawing/2014/main" id="{4755BE84-4A05-0611-A65E-188330DC461C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5" name="矩形 194">
                  <a:extLst>
                    <a:ext uri="{FF2B5EF4-FFF2-40B4-BE49-F238E27FC236}">
                      <a16:creationId xmlns:a16="http://schemas.microsoft.com/office/drawing/2014/main" id="{16786A1E-B4DA-47C2-588E-E31D7B633452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6" name="矩形 195">
                  <a:extLst>
                    <a:ext uri="{FF2B5EF4-FFF2-40B4-BE49-F238E27FC236}">
                      <a16:creationId xmlns:a16="http://schemas.microsoft.com/office/drawing/2014/main" id="{34C9C694-C527-468B-AB27-86905BE0D0CA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7" name="矩形 196">
                  <a:extLst>
                    <a:ext uri="{FF2B5EF4-FFF2-40B4-BE49-F238E27FC236}">
                      <a16:creationId xmlns:a16="http://schemas.microsoft.com/office/drawing/2014/main" id="{3566008F-F42B-2812-F9AE-E9F002841D17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8" name="矩形 197">
                  <a:extLst>
                    <a:ext uri="{FF2B5EF4-FFF2-40B4-BE49-F238E27FC236}">
                      <a16:creationId xmlns:a16="http://schemas.microsoft.com/office/drawing/2014/main" id="{8C61AB96-C757-BD4D-256B-054C52788726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9" name="矩形 198">
                  <a:extLst>
                    <a:ext uri="{FF2B5EF4-FFF2-40B4-BE49-F238E27FC236}">
                      <a16:creationId xmlns:a16="http://schemas.microsoft.com/office/drawing/2014/main" id="{7ADC35B4-15B3-F0D2-CE77-759696A49C6C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0" name="矩形 199">
                  <a:extLst>
                    <a:ext uri="{FF2B5EF4-FFF2-40B4-BE49-F238E27FC236}">
                      <a16:creationId xmlns:a16="http://schemas.microsoft.com/office/drawing/2014/main" id="{EDB48BF1-CD77-7FAF-1C75-6B2F1C4331DF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1" name="矩形 200">
                  <a:extLst>
                    <a:ext uri="{FF2B5EF4-FFF2-40B4-BE49-F238E27FC236}">
                      <a16:creationId xmlns:a16="http://schemas.microsoft.com/office/drawing/2014/main" id="{ECD08CCF-F014-A442-0EA5-4CCF5221E344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C6E8A1D8-DDDC-97A5-7563-B84DA6377408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86" name="矩形 185">
                  <a:extLst>
                    <a:ext uri="{FF2B5EF4-FFF2-40B4-BE49-F238E27FC236}">
                      <a16:creationId xmlns:a16="http://schemas.microsoft.com/office/drawing/2014/main" id="{DE5FFB8D-7292-91A5-FEE2-C371E7BEFAD5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7" name="矩形 186">
                  <a:extLst>
                    <a:ext uri="{FF2B5EF4-FFF2-40B4-BE49-F238E27FC236}">
                      <a16:creationId xmlns:a16="http://schemas.microsoft.com/office/drawing/2014/main" id="{12DB7D40-4BB5-7162-BC82-48AE5DAF0642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8" name="矩形 187">
                  <a:extLst>
                    <a:ext uri="{FF2B5EF4-FFF2-40B4-BE49-F238E27FC236}">
                      <a16:creationId xmlns:a16="http://schemas.microsoft.com/office/drawing/2014/main" id="{F04AC465-6B39-AB86-11A9-BF76B2EE80D8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9" name="矩形 188">
                  <a:extLst>
                    <a:ext uri="{FF2B5EF4-FFF2-40B4-BE49-F238E27FC236}">
                      <a16:creationId xmlns:a16="http://schemas.microsoft.com/office/drawing/2014/main" id="{1020A19F-ECAA-B1EE-613A-4E43C05DABB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0" name="矩形 189">
                  <a:extLst>
                    <a:ext uri="{FF2B5EF4-FFF2-40B4-BE49-F238E27FC236}">
                      <a16:creationId xmlns:a16="http://schemas.microsoft.com/office/drawing/2014/main" id="{245C9852-BEDD-0337-9D7D-A9050E58D04E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1" name="矩形 190">
                  <a:extLst>
                    <a:ext uri="{FF2B5EF4-FFF2-40B4-BE49-F238E27FC236}">
                      <a16:creationId xmlns:a16="http://schemas.microsoft.com/office/drawing/2014/main" id="{1F23DEA3-AD34-D25A-06C6-A5310E3FD471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2" name="矩形 191">
                  <a:extLst>
                    <a:ext uri="{FF2B5EF4-FFF2-40B4-BE49-F238E27FC236}">
                      <a16:creationId xmlns:a16="http://schemas.microsoft.com/office/drawing/2014/main" id="{19775804-BB56-F11A-39B4-6CC8A6864A60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3" name="矩形 192">
                  <a:extLst>
                    <a:ext uri="{FF2B5EF4-FFF2-40B4-BE49-F238E27FC236}">
                      <a16:creationId xmlns:a16="http://schemas.microsoft.com/office/drawing/2014/main" id="{31B4F881-98B1-F259-0E02-9EB68DBD4385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C1BF2E9-62AB-887F-F728-C57A66AD7F7F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FF7A19-F4E0-678D-FF7F-8E21C81FBB46}"/>
              </a:ext>
            </a:extLst>
          </p:cNvPr>
          <p:cNvGrpSpPr/>
          <p:nvPr/>
        </p:nvGrpSpPr>
        <p:grpSpPr>
          <a:xfrm>
            <a:off x="2138922" y="3063880"/>
            <a:ext cx="567063" cy="567063"/>
            <a:chOff x="7536162" y="1262720"/>
            <a:chExt cx="3600400" cy="3600400"/>
          </a:xfrm>
          <a:scene3d>
            <a:camera prst="isometricRightUp"/>
            <a:lightRig rig="threePt" dir="t"/>
          </a:scene3d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673F62C3-F9F9-CFE5-3D5C-B3C5A21F0DDD}"/>
                </a:ext>
              </a:extLst>
            </p:cNvPr>
            <p:cNvGrpSpPr/>
            <p:nvPr/>
          </p:nvGrpSpPr>
          <p:grpSpPr>
            <a:xfrm>
              <a:off x="7536162" y="1262720"/>
              <a:ext cx="3600400" cy="3600400"/>
              <a:chOff x="1087230" y="1262720"/>
              <a:chExt cx="3600400" cy="3600400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FC301A22-8463-9C3A-044F-218BF0A88AF2}"/>
                  </a:ext>
                </a:extLst>
              </p:cNvPr>
              <p:cNvSpPr/>
              <p:nvPr/>
            </p:nvSpPr>
            <p:spPr>
              <a:xfrm>
                <a:off x="1087230" y="1262720"/>
                <a:ext cx="3600400" cy="36004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772BC830-2A91-98DA-95B8-669BBDB3C7FC}"/>
                  </a:ext>
                </a:extLst>
              </p:cNvPr>
              <p:cNvGrpSpPr/>
              <p:nvPr/>
            </p:nvGrpSpPr>
            <p:grpSpPr>
              <a:xfrm>
                <a:off x="1175134" y="133472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B8DB946C-0C35-1B60-D3FB-D9D7A9EA6BB7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97B14368-8875-832A-5EB7-EE2DE9F4583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F2033A28-8992-C0A8-702D-DFD5775A5CEE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483CCFC0-68C6-1B47-4D12-57AA55DF3574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4" name="矩形 73">
                  <a:extLst>
                    <a:ext uri="{FF2B5EF4-FFF2-40B4-BE49-F238E27FC236}">
                      <a16:creationId xmlns:a16="http://schemas.microsoft.com/office/drawing/2014/main" id="{1F1F165C-C5F4-A180-91A4-EE766C9C49A3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5" name="矩形 74">
                  <a:extLst>
                    <a:ext uri="{FF2B5EF4-FFF2-40B4-BE49-F238E27FC236}">
                      <a16:creationId xmlns:a16="http://schemas.microsoft.com/office/drawing/2014/main" id="{E5524739-26F9-D75F-D80E-2DBF4639E6A4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8FEA9DB3-6879-6A77-E628-CE4019F6778E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64E730AE-59E0-B0BD-CBBC-646EEB3F03BA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5966559-7144-C6BB-7C4E-33DC06FC4657}"/>
                  </a:ext>
                </a:extLst>
              </p:cNvPr>
              <p:cNvGrpSpPr/>
              <p:nvPr/>
            </p:nvGrpSpPr>
            <p:grpSpPr>
              <a:xfrm>
                <a:off x="1175134" y="2215342"/>
                <a:ext cx="3424592" cy="360000"/>
                <a:chOff x="1127448" y="1332554"/>
                <a:chExt cx="3424592" cy="360000"/>
              </a:xfrm>
            </p:grpSpPr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C36A57A-00A7-5956-C6B7-15A8EEEEA731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F1A16DB0-4DFF-E07E-4780-1653449825CC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EF8CA49F-B1BB-ECF9-BD0D-423979DF4A4F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08F36A40-6494-8164-3A0A-0AC9F0655031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12D98031-7230-0174-5AE8-B0DC46F1E0F9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132C93D0-9F39-714D-1DBD-8089863200F3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1208A5A3-4EE7-CC1F-8A0D-B5E2AD014A96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71D5A988-CB96-62BC-72E3-5625197336B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515DC59C-2785-E981-02EF-A0E79C384C75}"/>
                  </a:ext>
                </a:extLst>
              </p:cNvPr>
              <p:cNvGrpSpPr/>
              <p:nvPr/>
            </p:nvGrpSpPr>
            <p:grpSpPr>
              <a:xfrm>
                <a:off x="1175134" y="1775035"/>
                <a:ext cx="3424592" cy="360000"/>
                <a:chOff x="1127448" y="1332554"/>
                <a:chExt cx="3424592" cy="360000"/>
              </a:xfrm>
            </p:grpSpPr>
            <p:sp>
              <p:nvSpPr>
                <p:cNvPr id="54" name="矩形 53">
                  <a:extLst>
                    <a:ext uri="{FF2B5EF4-FFF2-40B4-BE49-F238E27FC236}">
                      <a16:creationId xmlns:a16="http://schemas.microsoft.com/office/drawing/2014/main" id="{B0C897F1-21C3-131D-FC1E-32EC16AAFDED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43637BD0-EE05-8F20-F7B6-3A9011FEA978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957D4FC8-F3DD-5F03-08ED-BCBC35EA824D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EC142BA1-F47B-63A3-7AFA-D8ACCC6D5E8C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8" name="矩形 57">
                  <a:extLst>
                    <a:ext uri="{FF2B5EF4-FFF2-40B4-BE49-F238E27FC236}">
                      <a16:creationId xmlns:a16="http://schemas.microsoft.com/office/drawing/2014/main" id="{E163AB8E-E011-8D74-2998-6FBB50C03EBC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9" name="矩形 58">
                  <a:extLst>
                    <a:ext uri="{FF2B5EF4-FFF2-40B4-BE49-F238E27FC236}">
                      <a16:creationId xmlns:a16="http://schemas.microsoft.com/office/drawing/2014/main" id="{FDBF7FF4-54FD-900D-5844-0A57878E035F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867B025D-3657-5BB9-6E7B-6AC10AEF2A88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9F97E3EE-9416-E638-3D71-4FC04B45F30D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C422F5AC-1CBC-995C-E082-D9F20723FA7E}"/>
                  </a:ext>
                </a:extLst>
              </p:cNvPr>
              <p:cNvGrpSpPr/>
              <p:nvPr/>
            </p:nvGrpSpPr>
            <p:grpSpPr>
              <a:xfrm>
                <a:off x="1175134" y="3976570"/>
                <a:ext cx="3424592" cy="360000"/>
                <a:chOff x="1127448" y="1332554"/>
                <a:chExt cx="3424592" cy="360000"/>
              </a:xfrm>
            </p:grpSpPr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9C74AEB3-1CB7-C026-2604-3EBCE87BDF3D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7" name="矩形 46">
                  <a:extLst>
                    <a:ext uri="{FF2B5EF4-FFF2-40B4-BE49-F238E27FC236}">
                      <a16:creationId xmlns:a16="http://schemas.microsoft.com/office/drawing/2014/main" id="{5C7BF7F0-9DE0-7A4B-EB41-F595F928CBA6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A3AF531-67C9-39EB-A77E-4991E0299769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BAD3B45E-7561-394B-9592-4E8E8566E185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392D1629-A998-5A03-F2DA-5B81C17C5564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1" name="矩形 50">
                  <a:extLst>
                    <a:ext uri="{FF2B5EF4-FFF2-40B4-BE49-F238E27FC236}">
                      <a16:creationId xmlns:a16="http://schemas.microsoft.com/office/drawing/2014/main" id="{81620830-2E4D-6866-3A7E-08A49E51E968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5E72A401-9946-C03F-01B2-55A2674AA245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6A770F83-CC2B-FAF3-0903-A6C6BEB4E55E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A6687F8-1D2A-B65D-757E-8E6C19E8DA2A}"/>
                  </a:ext>
                </a:extLst>
              </p:cNvPr>
              <p:cNvGrpSpPr/>
              <p:nvPr/>
            </p:nvGrpSpPr>
            <p:grpSpPr>
              <a:xfrm>
                <a:off x="1175134" y="2655649"/>
                <a:ext cx="3424592" cy="360000"/>
                <a:chOff x="1127448" y="1332554"/>
                <a:chExt cx="3424592" cy="360000"/>
              </a:xfrm>
            </p:grpSpPr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1B28CE5A-2A2D-E5B1-72EA-FF9804A2C934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E70D9CAB-CFCB-7999-9DA4-5C38E206D975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28ABD70-6C4A-7ED6-D742-EB44F7C1B1C0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8788B69C-AEE7-0398-1038-ACD23346A351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5525A71C-D4A0-ECB8-8BDA-8F5581372AB7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0644CA1D-0803-0F2D-46E3-079C9974A556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F83C326-6346-E1F7-08D8-455049827C52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231583CD-9E18-4B02-8CB0-078CA72F972B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670518A5-678A-0A14-5099-8CA6CB4E1A45}"/>
                  </a:ext>
                </a:extLst>
              </p:cNvPr>
              <p:cNvGrpSpPr/>
              <p:nvPr/>
            </p:nvGrpSpPr>
            <p:grpSpPr>
              <a:xfrm>
                <a:off x="1175134" y="3095956"/>
                <a:ext cx="3424592" cy="360000"/>
                <a:chOff x="1127448" y="1332554"/>
                <a:chExt cx="3424592" cy="360000"/>
              </a:xfrm>
            </p:grpSpPr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0A716840-1269-E1B9-9F9D-2628E39387E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BAE8020-F5A2-2B7B-52BC-B97673D8FB15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2" name="矩形 31">
                  <a:extLst>
                    <a:ext uri="{FF2B5EF4-FFF2-40B4-BE49-F238E27FC236}">
                      <a16:creationId xmlns:a16="http://schemas.microsoft.com/office/drawing/2014/main" id="{A05AD69A-0EDA-477B-B7AB-7BD612E22753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0BFF1F8C-7C4C-299F-6D6E-9C44EE480BE8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82694110-DE01-7CF9-07C0-C610F9C20A58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8C021351-B3BE-5EE8-C1DD-403A1F7D98C5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C2981D60-338D-3604-A31D-5638DACC9FE1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EC185A57-73AA-8D2C-B3A4-34D9A9FF5809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524E1113-FB1F-A35E-D109-B95A73EDDD31}"/>
                  </a:ext>
                </a:extLst>
              </p:cNvPr>
              <p:cNvGrpSpPr/>
              <p:nvPr/>
            </p:nvGrpSpPr>
            <p:grpSpPr>
              <a:xfrm>
                <a:off x="1175134" y="3536263"/>
                <a:ext cx="3424592" cy="360000"/>
                <a:chOff x="1127448" y="1332554"/>
                <a:chExt cx="3424592" cy="360000"/>
              </a:xfrm>
            </p:grpSpPr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6435AFB-450C-E150-A0AB-3960B66A4FFC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2CAA5451-EB35-986F-E2B3-0C1F5234A963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E2841BF2-B318-B089-FCD9-53AB35F4610F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FB3D80DE-DDBB-5EC7-D4EB-4226866B21C5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8386E63B-D435-5349-91C9-A030FC0CCCF4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8B705D85-6F41-FDC8-3426-D6B6DD55128A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2CC097D6-CEA0-8F78-A87F-4DCF5FE9B763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10343AF-BD24-28BF-7E5D-5394168AEA20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E662898A-3DF0-A616-DA3F-244527B197AA}"/>
                  </a:ext>
                </a:extLst>
              </p:cNvPr>
              <p:cNvGrpSpPr/>
              <p:nvPr/>
            </p:nvGrpSpPr>
            <p:grpSpPr>
              <a:xfrm>
                <a:off x="1175134" y="4416878"/>
                <a:ext cx="3424592" cy="360000"/>
                <a:chOff x="1127448" y="1332554"/>
                <a:chExt cx="3424592" cy="360000"/>
              </a:xfrm>
            </p:grpSpPr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5A6935B9-C904-2ECF-7926-78464414B9D3}"/>
                    </a:ext>
                  </a:extLst>
                </p:cNvPr>
                <p:cNvSpPr/>
                <p:nvPr/>
              </p:nvSpPr>
              <p:spPr>
                <a:xfrm>
                  <a:off x="1127448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B2C76F-FDE3-28DE-19FE-0CDB6A228D4E}"/>
                    </a:ext>
                  </a:extLst>
                </p:cNvPr>
                <p:cNvSpPr/>
                <p:nvPr/>
              </p:nvSpPr>
              <p:spPr>
                <a:xfrm>
                  <a:off x="1565247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EC064BC1-37E9-76BE-AC0A-BCA184896811}"/>
                    </a:ext>
                  </a:extLst>
                </p:cNvPr>
                <p:cNvSpPr/>
                <p:nvPr/>
              </p:nvSpPr>
              <p:spPr>
                <a:xfrm>
                  <a:off x="2003046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20C24EED-C657-A4C1-CC0D-CADDB68EBF22}"/>
                    </a:ext>
                  </a:extLst>
                </p:cNvPr>
                <p:cNvSpPr/>
                <p:nvPr/>
              </p:nvSpPr>
              <p:spPr>
                <a:xfrm>
                  <a:off x="2440845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9790266-5674-329E-5C49-6645255A4221}"/>
                    </a:ext>
                  </a:extLst>
                </p:cNvPr>
                <p:cNvSpPr/>
                <p:nvPr/>
              </p:nvSpPr>
              <p:spPr>
                <a:xfrm>
                  <a:off x="2878644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CF914BD6-B814-26C5-F3B0-AA55C5FA80E0}"/>
                    </a:ext>
                  </a:extLst>
                </p:cNvPr>
                <p:cNvSpPr/>
                <p:nvPr/>
              </p:nvSpPr>
              <p:spPr>
                <a:xfrm>
                  <a:off x="3316443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924352F1-CB7D-58F7-CB25-2AF75F2AFC75}"/>
                    </a:ext>
                  </a:extLst>
                </p:cNvPr>
                <p:cNvSpPr/>
                <p:nvPr/>
              </p:nvSpPr>
              <p:spPr>
                <a:xfrm>
                  <a:off x="3754242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2017053-EE1C-C26A-50C3-71D0445C2848}"/>
                    </a:ext>
                  </a:extLst>
                </p:cNvPr>
                <p:cNvSpPr/>
                <p:nvPr/>
              </p:nvSpPr>
              <p:spPr>
                <a:xfrm>
                  <a:off x="4192040" y="1332554"/>
                  <a:ext cx="360000" cy="3600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</p:grpSp>
        </p:grp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498FAAF2-4D89-A526-EB39-036D1D19460C}"/>
                </a:ext>
              </a:extLst>
            </p:cNvPr>
            <p:cNvSpPr/>
            <p:nvPr/>
          </p:nvSpPr>
          <p:spPr>
            <a:xfrm>
              <a:off x="9300362" y="3026920"/>
              <a:ext cx="72000" cy="72000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3DD9A5B3-A577-536A-2376-12486F05E688}"/>
              </a:ext>
            </a:extLst>
          </p:cNvPr>
          <p:cNvSpPr/>
          <p:nvPr/>
        </p:nvSpPr>
        <p:spPr>
          <a:xfrm>
            <a:off x="6534151" y="3028951"/>
            <a:ext cx="609600" cy="342900"/>
          </a:xfrm>
          <a:custGeom>
            <a:avLst/>
            <a:gdLst>
              <a:gd name="connsiteX0" fmla="*/ 762000 w 812800"/>
              <a:gd name="connsiteY0" fmla="*/ 0 h 457200"/>
              <a:gd name="connsiteX1" fmla="*/ 793750 w 812800"/>
              <a:gd name="connsiteY1" fmla="*/ 146050 h 457200"/>
              <a:gd name="connsiteX2" fmla="*/ 812800 w 812800"/>
              <a:gd name="connsiteY2" fmla="*/ 323850 h 457200"/>
              <a:gd name="connsiteX3" fmla="*/ 812800 w 812800"/>
              <a:gd name="connsiteY3" fmla="*/ 444500 h 457200"/>
              <a:gd name="connsiteX4" fmla="*/ 800100 w 812800"/>
              <a:gd name="connsiteY4" fmla="*/ 457200 h 457200"/>
              <a:gd name="connsiteX5" fmla="*/ 50800 w 812800"/>
              <a:gd name="connsiteY5" fmla="*/ 457200 h 457200"/>
              <a:gd name="connsiteX6" fmla="*/ 44450 w 812800"/>
              <a:gd name="connsiteY6" fmla="*/ 323850 h 457200"/>
              <a:gd name="connsiteX7" fmla="*/ 38100 w 812800"/>
              <a:gd name="connsiteY7" fmla="*/ 234950 h 457200"/>
              <a:gd name="connsiteX8" fmla="*/ 0 w 812800"/>
              <a:gd name="connsiteY8" fmla="*/ 146050 h 457200"/>
              <a:gd name="connsiteX9" fmla="*/ 25400 w 812800"/>
              <a:gd name="connsiteY9" fmla="*/ 133350 h 457200"/>
              <a:gd name="connsiteX10" fmla="*/ 762000 w 812800"/>
              <a:gd name="connsiteY10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12800" h="457200">
                <a:moveTo>
                  <a:pt x="762000" y="0"/>
                </a:moveTo>
                <a:lnTo>
                  <a:pt x="793750" y="146050"/>
                </a:lnTo>
                <a:lnTo>
                  <a:pt x="812800" y="323850"/>
                </a:lnTo>
                <a:lnTo>
                  <a:pt x="812800" y="444500"/>
                </a:lnTo>
                <a:lnTo>
                  <a:pt x="800100" y="457200"/>
                </a:lnTo>
                <a:lnTo>
                  <a:pt x="50800" y="457200"/>
                </a:lnTo>
                <a:lnTo>
                  <a:pt x="44450" y="323850"/>
                </a:lnTo>
                <a:lnTo>
                  <a:pt x="38100" y="234950"/>
                </a:lnTo>
                <a:lnTo>
                  <a:pt x="0" y="146050"/>
                </a:lnTo>
                <a:lnTo>
                  <a:pt x="25400" y="133350"/>
                </a:lnTo>
                <a:lnTo>
                  <a:pt x="762000" y="0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3AFC42CB-D1E9-93C8-452C-59E29C3224DA}"/>
              </a:ext>
            </a:extLst>
          </p:cNvPr>
          <p:cNvGrpSpPr/>
          <p:nvPr/>
        </p:nvGrpSpPr>
        <p:grpSpPr>
          <a:xfrm>
            <a:off x="2222740" y="2834413"/>
            <a:ext cx="2741630" cy="1212259"/>
            <a:chOff x="3882265" y="1268148"/>
            <a:chExt cx="3655506" cy="1616344"/>
          </a:xfrm>
        </p:grpSpPr>
        <p:sp>
          <p:nvSpPr>
            <p:cNvPr id="128" name="等腰三角形 127">
              <a:extLst>
                <a:ext uri="{FF2B5EF4-FFF2-40B4-BE49-F238E27FC236}">
                  <a16:creationId xmlns:a16="http://schemas.microsoft.com/office/drawing/2014/main" id="{5C57BF7D-D06A-8405-926A-09831BD7C5C5}"/>
                </a:ext>
              </a:extLst>
            </p:cNvPr>
            <p:cNvSpPr/>
            <p:nvPr/>
          </p:nvSpPr>
          <p:spPr>
            <a:xfrm rot="-5700000">
              <a:off x="5335016" y="491352"/>
              <a:ext cx="486000" cy="2736000"/>
            </a:xfrm>
            <a:prstGeom prst="triangl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7557DBE-9400-BDAC-A154-3B01E0247D7F}"/>
                </a:ext>
              </a:extLst>
            </p:cNvPr>
            <p:cNvCxnSpPr/>
            <p:nvPr/>
          </p:nvCxnSpPr>
          <p:spPr>
            <a:xfrm>
              <a:off x="4148328" y="1983580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22A02A58-9FF7-155F-4585-9C1705674C25}"/>
                </a:ext>
              </a:extLst>
            </p:cNvPr>
            <p:cNvCxnSpPr>
              <a:cxnSpLocks/>
            </p:cNvCxnSpPr>
            <p:nvPr/>
          </p:nvCxnSpPr>
          <p:spPr>
            <a:xfrm rot="-600000">
              <a:off x="4126451" y="1738249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10C7CD0F-1B21-4444-F71B-1288C3DE0B5E}"/>
                </a:ext>
              </a:extLst>
            </p:cNvPr>
            <p:cNvCxnSpPr>
              <a:cxnSpLocks/>
            </p:cNvCxnSpPr>
            <p:nvPr/>
          </p:nvCxnSpPr>
          <p:spPr>
            <a:xfrm rot="-1200000">
              <a:off x="4064017" y="1492905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73D88FB8-8D56-6B6D-7D8A-B14113229750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955403" y="1268148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14BADF23-6094-E0F6-772A-2C6CF8301D36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4126452" y="2232604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1D03125D-17C1-D40D-264C-5EF03D5FF6DE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4064017" y="2473572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" name="直接箭头连接符 126">
              <a:extLst>
                <a:ext uri="{FF2B5EF4-FFF2-40B4-BE49-F238E27FC236}">
                  <a16:creationId xmlns:a16="http://schemas.microsoft.com/office/drawing/2014/main" id="{5DA48D28-EDDD-F0E3-5B8D-A7E655D741BE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3960467" y="270814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4ABCAA86-A433-96DF-7F1E-39A6F63AAA82}"/>
                </a:ext>
              </a:extLst>
            </p:cNvPr>
            <p:cNvSpPr/>
            <p:nvPr/>
          </p:nvSpPr>
          <p:spPr>
            <a:xfrm>
              <a:off x="4134301" y="195214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30" name="文本框 129">
              <a:extLst>
                <a:ext uri="{FF2B5EF4-FFF2-40B4-BE49-F238E27FC236}">
                  <a16:creationId xmlns:a16="http://schemas.microsoft.com/office/drawing/2014/main" id="{F24BA77A-DEDB-E3F2-BDF9-1AD58198309C}"/>
                </a:ext>
              </a:extLst>
            </p:cNvPr>
            <p:cNvSpPr txBox="1"/>
            <p:nvPr/>
          </p:nvSpPr>
          <p:spPr>
            <a:xfrm>
              <a:off x="3882265" y="2306566"/>
              <a:ext cx="64807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5F219F16-0E3F-581E-7274-89A62691375E}"/>
                </a:ext>
              </a:extLst>
            </p:cNvPr>
            <p:cNvSpPr/>
            <p:nvPr/>
          </p:nvSpPr>
          <p:spPr>
            <a:xfrm>
              <a:off x="6024000" y="1798221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B0F0"/>
                </a:solidFill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96C2DFF8-0403-7CD3-BBCB-542F92298101}"/>
                </a:ext>
              </a:extLst>
            </p:cNvPr>
            <p:cNvSpPr txBox="1"/>
            <p:nvPr/>
          </p:nvSpPr>
          <p:spPr>
            <a:xfrm>
              <a:off x="6099264" y="1614093"/>
              <a:ext cx="1001571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Scatterer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78128A9-C0C8-7C5F-27D0-DCC38F56AA32}"/>
                </a:ext>
              </a:extLst>
            </p:cNvPr>
            <p:cNvSpPr txBox="1"/>
            <p:nvPr/>
          </p:nvSpPr>
          <p:spPr>
            <a:xfrm>
              <a:off x="6536200" y="2484383"/>
              <a:ext cx="10015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UE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3A558E3A-72E0-14F7-E432-9D34E61B39C0}"/>
                </a:ext>
              </a:extLst>
            </p:cNvPr>
            <p:cNvSpPr/>
            <p:nvPr/>
          </p:nvSpPr>
          <p:spPr>
            <a:xfrm>
              <a:off x="6456040" y="257907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B0F0"/>
                </a:solidFill>
              </a:endParaRPr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F69940D3-324B-A1C8-73BA-1C06A786F6D7}"/>
              </a:ext>
            </a:extLst>
          </p:cNvPr>
          <p:cNvGrpSpPr/>
          <p:nvPr/>
        </p:nvGrpSpPr>
        <p:grpSpPr>
          <a:xfrm>
            <a:off x="5012468" y="2834412"/>
            <a:ext cx="2727740" cy="1212258"/>
            <a:chOff x="3900783" y="1268148"/>
            <a:chExt cx="3636986" cy="1616343"/>
          </a:xfrm>
        </p:grpSpPr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AE446771-61DB-201B-1F9E-216A76B20CAD}"/>
                </a:ext>
              </a:extLst>
            </p:cNvPr>
            <p:cNvCxnSpPr/>
            <p:nvPr/>
          </p:nvCxnSpPr>
          <p:spPr>
            <a:xfrm>
              <a:off x="4148328" y="1983580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6D76B83B-D701-63C7-DC31-89C0F380142A}"/>
                </a:ext>
              </a:extLst>
            </p:cNvPr>
            <p:cNvCxnSpPr>
              <a:cxnSpLocks/>
            </p:cNvCxnSpPr>
            <p:nvPr/>
          </p:nvCxnSpPr>
          <p:spPr>
            <a:xfrm rot="-600000">
              <a:off x="4126451" y="1738249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C57621A-D85C-4883-9F89-A9E62A53A112}"/>
                </a:ext>
              </a:extLst>
            </p:cNvPr>
            <p:cNvCxnSpPr>
              <a:cxnSpLocks/>
            </p:cNvCxnSpPr>
            <p:nvPr/>
          </p:nvCxnSpPr>
          <p:spPr>
            <a:xfrm rot="-1200000">
              <a:off x="4064017" y="1492905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0B39D20A-8655-254F-1E56-28846E685B77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3955403" y="1268148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ED5F2E25-D8DD-0C77-D8EE-B7CD13997DBA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4126452" y="2232604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B30F18D0-B22D-10D6-0DBC-E18CCE73914F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4064017" y="2473572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F373B3D5-04FC-395C-D0CE-94F0FE1C31E2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3960467" y="270814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FC24093B-45FF-CF51-67CB-A79EF68ABB33}"/>
                </a:ext>
              </a:extLst>
            </p:cNvPr>
            <p:cNvSpPr/>
            <p:nvPr/>
          </p:nvSpPr>
          <p:spPr>
            <a:xfrm>
              <a:off x="4134301" y="195214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1BA7772E-7767-5B94-7AC2-A9A75DA33EB3}"/>
                </a:ext>
              </a:extLst>
            </p:cNvPr>
            <p:cNvSpPr txBox="1"/>
            <p:nvPr/>
          </p:nvSpPr>
          <p:spPr>
            <a:xfrm>
              <a:off x="3900783" y="2292202"/>
              <a:ext cx="64807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65F5AAC7-A63A-4886-3E11-36A4CFC09FEC}"/>
                </a:ext>
              </a:extLst>
            </p:cNvPr>
            <p:cNvSpPr/>
            <p:nvPr/>
          </p:nvSpPr>
          <p:spPr>
            <a:xfrm>
              <a:off x="6024000" y="1798221"/>
              <a:ext cx="72000" cy="72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B0F0"/>
                </a:solidFill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3FD25601-5DAE-513A-0A56-82BD8FFFF1E9}"/>
                </a:ext>
              </a:extLst>
            </p:cNvPr>
            <p:cNvSpPr txBox="1"/>
            <p:nvPr/>
          </p:nvSpPr>
          <p:spPr>
            <a:xfrm>
              <a:off x="6099263" y="1614093"/>
              <a:ext cx="1001570" cy="677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Scatterer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9FB3DCB-2BD7-0F33-C215-90A05F052596}"/>
                </a:ext>
              </a:extLst>
            </p:cNvPr>
            <p:cNvSpPr txBox="1"/>
            <p:nvPr/>
          </p:nvSpPr>
          <p:spPr>
            <a:xfrm>
              <a:off x="6536199" y="2484382"/>
              <a:ext cx="1001570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UE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28FFF092-CCF8-B09D-0C1A-20210B52F569}"/>
                </a:ext>
              </a:extLst>
            </p:cNvPr>
            <p:cNvSpPr/>
            <p:nvPr/>
          </p:nvSpPr>
          <p:spPr>
            <a:xfrm>
              <a:off x="6456040" y="2579074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B0F0"/>
                </a:solidFill>
              </a:endParaRPr>
            </a:p>
          </p:txBody>
        </p:sp>
      </p:grpSp>
      <p:sp>
        <p:nvSpPr>
          <p:cNvPr id="153" name="箭头: 右 152">
            <a:extLst>
              <a:ext uri="{FF2B5EF4-FFF2-40B4-BE49-F238E27FC236}">
                <a16:creationId xmlns:a16="http://schemas.microsoft.com/office/drawing/2014/main" id="{4F494A11-AB57-4B35-8FD4-424D70250EAD}"/>
              </a:ext>
            </a:extLst>
          </p:cNvPr>
          <p:cNvSpPr/>
          <p:nvPr/>
        </p:nvSpPr>
        <p:spPr>
          <a:xfrm>
            <a:off x="2357754" y="1921426"/>
            <a:ext cx="5103567" cy="239297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35C1309D-7457-BA7B-2DC3-096EB8886717}"/>
              </a:ext>
            </a:extLst>
          </p:cNvPr>
          <p:cNvSpPr txBox="1"/>
          <p:nvPr/>
        </p:nvSpPr>
        <p:spPr>
          <a:xfrm>
            <a:off x="3143230" y="1699795"/>
            <a:ext cx="90064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 Field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D84819D-386D-E8DD-890B-C10FC1FC4A42}"/>
              </a:ext>
            </a:extLst>
          </p:cNvPr>
          <p:cNvSpPr txBox="1"/>
          <p:nvPr/>
        </p:nvSpPr>
        <p:spPr>
          <a:xfrm>
            <a:off x="5932476" y="1699795"/>
            <a:ext cx="8738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Field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6" name="对象 155">
            <a:extLst>
              <a:ext uri="{FF2B5EF4-FFF2-40B4-BE49-F238E27FC236}">
                <a16:creationId xmlns:a16="http://schemas.microsoft.com/office/drawing/2014/main" id="{B31A6C94-ED65-34B3-A69E-EB773C44D9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5983074"/>
              </p:ext>
            </p:extLst>
          </p:nvPr>
        </p:nvGraphicFramePr>
        <p:xfrm>
          <a:off x="4741064" y="2119247"/>
          <a:ext cx="336947" cy="3512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48920" imgH="468720" progId="Equation.AxMath">
                  <p:embed/>
                </p:oleObj>
              </mc:Choice>
              <mc:Fallback>
                <p:oleObj name="AxMath" r:id="rId2" imgW="448920" imgH="4687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41064" y="2119247"/>
                        <a:ext cx="336947" cy="3512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文本框 156">
            <a:extLst>
              <a:ext uri="{FF2B5EF4-FFF2-40B4-BE49-F238E27FC236}">
                <a16:creationId xmlns:a16="http://schemas.microsoft.com/office/drawing/2014/main" id="{A3738156-0DE6-4DA4-1643-336A60999B04}"/>
              </a:ext>
            </a:extLst>
          </p:cNvPr>
          <p:cNvSpPr txBox="1"/>
          <p:nvPr/>
        </p:nvSpPr>
        <p:spPr>
          <a:xfrm>
            <a:off x="4194396" y="1699795"/>
            <a:ext cx="158756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Rayleigh distance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弧形 157">
            <a:extLst>
              <a:ext uri="{FF2B5EF4-FFF2-40B4-BE49-F238E27FC236}">
                <a16:creationId xmlns:a16="http://schemas.microsoft.com/office/drawing/2014/main" id="{DB53C5AB-B60D-082C-499C-DAAF59BF3CDF}"/>
              </a:ext>
            </a:extLst>
          </p:cNvPr>
          <p:cNvSpPr/>
          <p:nvPr/>
        </p:nvSpPr>
        <p:spPr>
          <a:xfrm>
            <a:off x="3865910" y="2019099"/>
            <a:ext cx="2700000" cy="2700000"/>
          </a:xfrm>
          <a:prstGeom prst="arc">
            <a:avLst>
              <a:gd name="adj1" fmla="val 19757019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9" name="弧形 158">
            <a:extLst>
              <a:ext uri="{FF2B5EF4-FFF2-40B4-BE49-F238E27FC236}">
                <a16:creationId xmlns:a16="http://schemas.microsoft.com/office/drawing/2014/main" id="{D352D6D9-C7B0-D348-2DFB-9E61E4FB6264}"/>
              </a:ext>
            </a:extLst>
          </p:cNvPr>
          <p:cNvSpPr/>
          <p:nvPr/>
        </p:nvSpPr>
        <p:spPr>
          <a:xfrm>
            <a:off x="4404012" y="2577564"/>
            <a:ext cx="1620000" cy="1620000"/>
          </a:xfrm>
          <a:prstGeom prst="arc">
            <a:avLst>
              <a:gd name="adj1" fmla="val 19757019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0" name="弧形 159">
            <a:extLst>
              <a:ext uri="{FF2B5EF4-FFF2-40B4-BE49-F238E27FC236}">
                <a16:creationId xmlns:a16="http://schemas.microsoft.com/office/drawing/2014/main" id="{96D3E7AD-2184-2012-5239-4C0C4B86A51E}"/>
              </a:ext>
            </a:extLst>
          </p:cNvPr>
          <p:cNvSpPr/>
          <p:nvPr/>
        </p:nvSpPr>
        <p:spPr>
          <a:xfrm>
            <a:off x="4801202" y="2967990"/>
            <a:ext cx="810000" cy="810000"/>
          </a:xfrm>
          <a:prstGeom prst="arc">
            <a:avLst>
              <a:gd name="adj1" fmla="val 19757019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61" name="弧形 160">
            <a:extLst>
              <a:ext uri="{FF2B5EF4-FFF2-40B4-BE49-F238E27FC236}">
                <a16:creationId xmlns:a16="http://schemas.microsoft.com/office/drawing/2014/main" id="{8176BF7A-560D-9596-91CE-5EFB9E66B966}"/>
              </a:ext>
            </a:extLst>
          </p:cNvPr>
          <p:cNvSpPr/>
          <p:nvPr/>
        </p:nvSpPr>
        <p:spPr>
          <a:xfrm>
            <a:off x="3357593" y="1484411"/>
            <a:ext cx="3780000" cy="3780000"/>
          </a:xfrm>
          <a:prstGeom prst="arc">
            <a:avLst>
              <a:gd name="adj1" fmla="val 19757019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2C426192-9DAA-068A-AA05-03D01AEDCA11}"/>
              </a:ext>
            </a:extLst>
          </p:cNvPr>
          <p:cNvCxnSpPr>
            <a:cxnSpLocks/>
          </p:cNvCxnSpPr>
          <p:nvPr/>
        </p:nvCxnSpPr>
        <p:spPr>
          <a:xfrm flipV="1">
            <a:off x="2443730" y="3262668"/>
            <a:ext cx="1398182" cy="107536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24D77D9A-A4C0-1AEA-C8C9-10DF70543799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3824810" y="3251905"/>
            <a:ext cx="336169" cy="573611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61B5EC50-2922-AC07-91A3-B714E75627B5}"/>
              </a:ext>
            </a:extLst>
          </p:cNvPr>
          <p:cNvCxnSpPr>
            <a:cxnSpLocks/>
          </p:cNvCxnSpPr>
          <p:nvPr/>
        </p:nvCxnSpPr>
        <p:spPr>
          <a:xfrm flipV="1">
            <a:off x="5235367" y="3261789"/>
            <a:ext cx="1398182" cy="107536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77C5BECA-CAF6-4ADE-1DDB-A0EE9ABA87B1}"/>
              </a:ext>
            </a:extLst>
          </p:cNvPr>
          <p:cNvCxnSpPr>
            <a:cxnSpLocks/>
          </p:cNvCxnSpPr>
          <p:nvPr/>
        </p:nvCxnSpPr>
        <p:spPr>
          <a:xfrm>
            <a:off x="6610911" y="3253216"/>
            <a:ext cx="336169" cy="573611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238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椭圆 375">
            <a:extLst>
              <a:ext uri="{FF2B5EF4-FFF2-40B4-BE49-F238E27FC236}">
                <a16:creationId xmlns:a16="http://schemas.microsoft.com/office/drawing/2014/main" id="{A86A8AB6-39C2-60D1-6B76-055E22EFD28A}"/>
              </a:ext>
            </a:extLst>
          </p:cNvPr>
          <p:cNvSpPr/>
          <p:nvPr/>
        </p:nvSpPr>
        <p:spPr>
          <a:xfrm rot="1153796">
            <a:off x="5998032" y="3879944"/>
            <a:ext cx="491138" cy="1486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2" name="任意多边形: 形状 381">
            <a:extLst>
              <a:ext uri="{FF2B5EF4-FFF2-40B4-BE49-F238E27FC236}">
                <a16:creationId xmlns:a16="http://schemas.microsoft.com/office/drawing/2014/main" id="{3CC3BE94-85E5-DCE3-1368-EFA4E3994E98}"/>
              </a:ext>
            </a:extLst>
          </p:cNvPr>
          <p:cNvSpPr/>
          <p:nvPr/>
        </p:nvSpPr>
        <p:spPr>
          <a:xfrm>
            <a:off x="6036469" y="3896917"/>
            <a:ext cx="196454" cy="192881"/>
          </a:xfrm>
          <a:custGeom>
            <a:avLst/>
            <a:gdLst>
              <a:gd name="connsiteX0" fmla="*/ 80963 w 261938"/>
              <a:gd name="connsiteY0" fmla="*/ 0 h 257175"/>
              <a:gd name="connsiteX1" fmla="*/ 42863 w 261938"/>
              <a:gd name="connsiteY1" fmla="*/ 80962 h 257175"/>
              <a:gd name="connsiteX2" fmla="*/ 0 w 261938"/>
              <a:gd name="connsiteY2" fmla="*/ 161925 h 257175"/>
              <a:gd name="connsiteX3" fmla="*/ 166688 w 261938"/>
              <a:gd name="connsiteY3" fmla="*/ 257175 h 257175"/>
              <a:gd name="connsiteX4" fmla="*/ 223838 w 261938"/>
              <a:gd name="connsiteY4" fmla="*/ 166687 h 257175"/>
              <a:gd name="connsiteX5" fmla="*/ 261938 w 261938"/>
              <a:gd name="connsiteY5" fmla="*/ 80962 h 257175"/>
              <a:gd name="connsiteX6" fmla="*/ 80963 w 261938"/>
              <a:gd name="connsiteY6" fmla="*/ 0 h 257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1938" h="257175">
                <a:moveTo>
                  <a:pt x="80963" y="0"/>
                </a:moveTo>
                <a:lnTo>
                  <a:pt x="42863" y="80962"/>
                </a:lnTo>
                <a:lnTo>
                  <a:pt x="0" y="161925"/>
                </a:lnTo>
                <a:lnTo>
                  <a:pt x="166688" y="257175"/>
                </a:lnTo>
                <a:lnTo>
                  <a:pt x="223838" y="166687"/>
                </a:lnTo>
                <a:lnTo>
                  <a:pt x="261938" y="80962"/>
                </a:lnTo>
                <a:lnTo>
                  <a:pt x="80963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54" name="直接箭头连接符 353">
            <a:extLst>
              <a:ext uri="{FF2B5EF4-FFF2-40B4-BE49-F238E27FC236}">
                <a16:creationId xmlns:a16="http://schemas.microsoft.com/office/drawing/2014/main" id="{F1BA2B84-4DBE-AD9A-A44E-F5DF7FED63EA}"/>
              </a:ext>
            </a:extLst>
          </p:cNvPr>
          <p:cNvCxnSpPr>
            <a:cxnSpLocks/>
          </p:cNvCxnSpPr>
          <p:nvPr/>
        </p:nvCxnSpPr>
        <p:spPr>
          <a:xfrm rot="1500000">
            <a:off x="4643540" y="3723978"/>
            <a:ext cx="21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2" name="椭圆 351">
            <a:extLst>
              <a:ext uri="{FF2B5EF4-FFF2-40B4-BE49-F238E27FC236}">
                <a16:creationId xmlns:a16="http://schemas.microsoft.com/office/drawing/2014/main" id="{C1EBB2ED-C888-C658-6B00-977B326019D3}"/>
              </a:ext>
            </a:extLst>
          </p:cNvPr>
          <p:cNvSpPr/>
          <p:nvPr/>
        </p:nvSpPr>
        <p:spPr>
          <a:xfrm rot="-1500000">
            <a:off x="5491839" y="2720149"/>
            <a:ext cx="491138" cy="1486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4" name="任意多边形: 形状 343">
            <a:extLst>
              <a:ext uri="{FF2B5EF4-FFF2-40B4-BE49-F238E27FC236}">
                <a16:creationId xmlns:a16="http://schemas.microsoft.com/office/drawing/2014/main" id="{20F175DC-06A5-A897-BA07-F831DB634E39}"/>
              </a:ext>
            </a:extLst>
          </p:cNvPr>
          <p:cNvSpPr/>
          <p:nvPr/>
        </p:nvSpPr>
        <p:spPr>
          <a:xfrm>
            <a:off x="5797155" y="2586038"/>
            <a:ext cx="175021" cy="157163"/>
          </a:xfrm>
          <a:custGeom>
            <a:avLst/>
            <a:gdLst>
              <a:gd name="connsiteX0" fmla="*/ 0 w 233362"/>
              <a:gd name="connsiteY0" fmla="*/ 85725 h 209550"/>
              <a:gd name="connsiteX1" fmla="*/ 42862 w 233362"/>
              <a:gd name="connsiteY1" fmla="*/ 147638 h 209550"/>
              <a:gd name="connsiteX2" fmla="*/ 61912 w 233362"/>
              <a:gd name="connsiteY2" fmla="*/ 195263 h 209550"/>
              <a:gd name="connsiteX3" fmla="*/ 76200 w 233362"/>
              <a:gd name="connsiteY3" fmla="*/ 209550 h 209550"/>
              <a:gd name="connsiteX4" fmla="*/ 233362 w 233362"/>
              <a:gd name="connsiteY4" fmla="*/ 133350 h 209550"/>
              <a:gd name="connsiteX5" fmla="*/ 161925 w 233362"/>
              <a:gd name="connsiteY5" fmla="*/ 0 h 209550"/>
              <a:gd name="connsiteX6" fmla="*/ 0 w 233362"/>
              <a:gd name="connsiteY6" fmla="*/ 85725 h 20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362" h="209550">
                <a:moveTo>
                  <a:pt x="0" y="85725"/>
                </a:moveTo>
                <a:lnTo>
                  <a:pt x="42862" y="147638"/>
                </a:lnTo>
                <a:lnTo>
                  <a:pt x="61912" y="195263"/>
                </a:lnTo>
                <a:lnTo>
                  <a:pt x="76200" y="209550"/>
                </a:lnTo>
                <a:lnTo>
                  <a:pt x="233362" y="133350"/>
                </a:lnTo>
                <a:lnTo>
                  <a:pt x="161925" y="0"/>
                </a:lnTo>
                <a:lnTo>
                  <a:pt x="0" y="8572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40" name="椭圆 339">
            <a:extLst>
              <a:ext uri="{FF2B5EF4-FFF2-40B4-BE49-F238E27FC236}">
                <a16:creationId xmlns:a16="http://schemas.microsoft.com/office/drawing/2014/main" id="{A7022806-FA7C-41FF-9D7D-F2DC95DBC888}"/>
              </a:ext>
            </a:extLst>
          </p:cNvPr>
          <p:cNvSpPr/>
          <p:nvPr/>
        </p:nvSpPr>
        <p:spPr>
          <a:xfrm rot="1153796">
            <a:off x="3235623" y="3892082"/>
            <a:ext cx="491138" cy="1486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337" name="直接箭头连接符 336">
            <a:extLst>
              <a:ext uri="{FF2B5EF4-FFF2-40B4-BE49-F238E27FC236}">
                <a16:creationId xmlns:a16="http://schemas.microsoft.com/office/drawing/2014/main" id="{97602071-DFBA-1307-BCA2-AF3D33ED9E63}"/>
              </a:ext>
            </a:extLst>
          </p:cNvPr>
          <p:cNvCxnSpPr>
            <a:cxnSpLocks/>
          </p:cNvCxnSpPr>
          <p:nvPr/>
        </p:nvCxnSpPr>
        <p:spPr>
          <a:xfrm flipV="1">
            <a:off x="5483431" y="2694385"/>
            <a:ext cx="487592" cy="223838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26A45ACD-B8F2-B059-50E7-B816DA3E0D94}"/>
              </a:ext>
            </a:extLst>
          </p:cNvPr>
          <p:cNvGrpSpPr/>
          <p:nvPr/>
        </p:nvGrpSpPr>
        <p:grpSpPr>
          <a:xfrm>
            <a:off x="144638" y="1376893"/>
            <a:ext cx="4000534" cy="3780000"/>
            <a:chOff x="192848" y="692856"/>
            <a:chExt cx="5334045" cy="504000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7E7C68D3-0DA1-622C-33B2-1A0AE445FAB8}"/>
                </a:ext>
              </a:extLst>
            </p:cNvPr>
            <p:cNvGrpSpPr/>
            <p:nvPr/>
          </p:nvGrpSpPr>
          <p:grpSpPr>
            <a:xfrm>
              <a:off x="2275280" y="2820718"/>
              <a:ext cx="756084" cy="756084"/>
              <a:chOff x="7536162" y="1262720"/>
              <a:chExt cx="3600400" cy="3600400"/>
            </a:xfrm>
            <a:scene3d>
              <a:camera prst="isometricRightUp"/>
              <a:lightRig rig="threePt" dir="t"/>
            </a:scene3d>
          </p:grpSpPr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E46B696C-34A0-FA44-CA76-07B34704A021}"/>
                  </a:ext>
                </a:extLst>
              </p:cNvPr>
              <p:cNvGrpSpPr/>
              <p:nvPr/>
            </p:nvGrpSpPr>
            <p:grpSpPr>
              <a:xfrm>
                <a:off x="7536162" y="1262720"/>
                <a:ext cx="3600400" cy="3600400"/>
                <a:chOff x="1087230" y="1262720"/>
                <a:chExt cx="3600400" cy="3600400"/>
              </a:xfrm>
            </p:grpSpPr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665E8955-E911-DA68-6FB9-6DC463514367}"/>
                    </a:ext>
                  </a:extLst>
                </p:cNvPr>
                <p:cNvSpPr/>
                <p:nvPr/>
              </p:nvSpPr>
              <p:spPr>
                <a:xfrm>
                  <a:off x="1087230" y="1262720"/>
                  <a:ext cx="3600400" cy="3600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FE6EDD96-26B0-086B-47F9-82EAE84AB89B}"/>
                    </a:ext>
                  </a:extLst>
                </p:cNvPr>
                <p:cNvGrpSpPr/>
                <p:nvPr/>
              </p:nvGrpSpPr>
              <p:grpSpPr>
                <a:xfrm>
                  <a:off x="1175134" y="133472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88" name="矩形 87">
                    <a:extLst>
                      <a:ext uri="{FF2B5EF4-FFF2-40B4-BE49-F238E27FC236}">
                        <a16:creationId xmlns:a16="http://schemas.microsoft.com/office/drawing/2014/main" id="{951BF1DB-D1E8-5182-6E48-3C6D721215A9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9" name="矩形 88">
                    <a:extLst>
                      <a:ext uri="{FF2B5EF4-FFF2-40B4-BE49-F238E27FC236}">
                        <a16:creationId xmlns:a16="http://schemas.microsoft.com/office/drawing/2014/main" id="{21160D77-F7C3-F646-FED2-A1D8D16035F8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0" name="矩形 89">
                    <a:extLst>
                      <a:ext uri="{FF2B5EF4-FFF2-40B4-BE49-F238E27FC236}">
                        <a16:creationId xmlns:a16="http://schemas.microsoft.com/office/drawing/2014/main" id="{F60A201A-E714-F467-F42D-190C776FEFDE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1" name="矩形 90">
                    <a:extLst>
                      <a:ext uri="{FF2B5EF4-FFF2-40B4-BE49-F238E27FC236}">
                        <a16:creationId xmlns:a16="http://schemas.microsoft.com/office/drawing/2014/main" id="{6BA6AB4F-FB2C-C8EE-58E4-CD8F3199F1B3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2E96B86-F9A9-5F50-F6FC-04AE24CD59D9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3" name="矩形 92">
                    <a:extLst>
                      <a:ext uri="{FF2B5EF4-FFF2-40B4-BE49-F238E27FC236}">
                        <a16:creationId xmlns:a16="http://schemas.microsoft.com/office/drawing/2014/main" id="{7E42754D-2699-4D1B-8024-260F48EB5BDF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4" name="矩形 93">
                    <a:extLst>
                      <a:ext uri="{FF2B5EF4-FFF2-40B4-BE49-F238E27FC236}">
                        <a16:creationId xmlns:a16="http://schemas.microsoft.com/office/drawing/2014/main" id="{FBC6FD19-30EF-B051-3234-645860450923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95" name="矩形 94">
                    <a:extLst>
                      <a:ext uri="{FF2B5EF4-FFF2-40B4-BE49-F238E27FC236}">
                        <a16:creationId xmlns:a16="http://schemas.microsoft.com/office/drawing/2014/main" id="{760541A9-B897-5EF2-7B6A-3DEC536DFEE7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5" name="组合 24">
                  <a:extLst>
                    <a:ext uri="{FF2B5EF4-FFF2-40B4-BE49-F238E27FC236}">
                      <a16:creationId xmlns:a16="http://schemas.microsoft.com/office/drawing/2014/main" id="{60B84FFF-B8CB-8672-5327-986086DE763C}"/>
                    </a:ext>
                  </a:extLst>
                </p:cNvPr>
                <p:cNvGrpSpPr/>
                <p:nvPr/>
              </p:nvGrpSpPr>
              <p:grpSpPr>
                <a:xfrm>
                  <a:off x="1175134" y="2215342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80" name="矩形 79">
                    <a:extLst>
                      <a:ext uri="{FF2B5EF4-FFF2-40B4-BE49-F238E27FC236}">
                        <a16:creationId xmlns:a16="http://schemas.microsoft.com/office/drawing/2014/main" id="{2E68E628-9D3A-B179-7D01-41D682565BF1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1" name="矩形 80">
                    <a:extLst>
                      <a:ext uri="{FF2B5EF4-FFF2-40B4-BE49-F238E27FC236}">
                        <a16:creationId xmlns:a16="http://schemas.microsoft.com/office/drawing/2014/main" id="{093E92F6-9DB5-B22D-0214-63FFE2AB0035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3FEA3DAC-F822-A903-D071-B2BF7FA37CFF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3" name="矩形 82">
                    <a:extLst>
                      <a:ext uri="{FF2B5EF4-FFF2-40B4-BE49-F238E27FC236}">
                        <a16:creationId xmlns:a16="http://schemas.microsoft.com/office/drawing/2014/main" id="{0B8901CA-31A8-213C-1184-26597A6C2038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4" name="矩形 83">
                    <a:extLst>
                      <a:ext uri="{FF2B5EF4-FFF2-40B4-BE49-F238E27FC236}">
                        <a16:creationId xmlns:a16="http://schemas.microsoft.com/office/drawing/2014/main" id="{2D98A009-3AE6-59DB-F9E4-390622773823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5" name="矩形 84">
                    <a:extLst>
                      <a:ext uri="{FF2B5EF4-FFF2-40B4-BE49-F238E27FC236}">
                        <a16:creationId xmlns:a16="http://schemas.microsoft.com/office/drawing/2014/main" id="{181DB283-D2F5-B6C8-A36F-44BA9A1A6D5A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6" name="矩形 85">
                    <a:extLst>
                      <a:ext uri="{FF2B5EF4-FFF2-40B4-BE49-F238E27FC236}">
                        <a16:creationId xmlns:a16="http://schemas.microsoft.com/office/drawing/2014/main" id="{78549C93-6C65-773C-39B2-C4A4BB39AAB8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87" name="矩形 86">
                    <a:extLst>
                      <a:ext uri="{FF2B5EF4-FFF2-40B4-BE49-F238E27FC236}">
                        <a16:creationId xmlns:a16="http://schemas.microsoft.com/office/drawing/2014/main" id="{C8EA5363-D4BB-36D4-61F8-6D938A18C177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6" name="组合 25">
                  <a:extLst>
                    <a:ext uri="{FF2B5EF4-FFF2-40B4-BE49-F238E27FC236}">
                      <a16:creationId xmlns:a16="http://schemas.microsoft.com/office/drawing/2014/main" id="{19C4CA84-C478-F461-C6B3-AC4926FF5C25}"/>
                    </a:ext>
                  </a:extLst>
                </p:cNvPr>
                <p:cNvGrpSpPr/>
                <p:nvPr/>
              </p:nvGrpSpPr>
              <p:grpSpPr>
                <a:xfrm>
                  <a:off x="1175134" y="1775035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72" name="矩形 71">
                    <a:extLst>
                      <a:ext uri="{FF2B5EF4-FFF2-40B4-BE49-F238E27FC236}">
                        <a16:creationId xmlns:a16="http://schemas.microsoft.com/office/drawing/2014/main" id="{40A795E6-3B12-C365-C83A-ED3762E1E609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3" name="矩形 72">
                    <a:extLst>
                      <a:ext uri="{FF2B5EF4-FFF2-40B4-BE49-F238E27FC236}">
                        <a16:creationId xmlns:a16="http://schemas.microsoft.com/office/drawing/2014/main" id="{A3AFE672-1FDE-2DEE-3CE5-BA0B3974CDE4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4" name="矩形 73">
                    <a:extLst>
                      <a:ext uri="{FF2B5EF4-FFF2-40B4-BE49-F238E27FC236}">
                        <a16:creationId xmlns:a16="http://schemas.microsoft.com/office/drawing/2014/main" id="{893E26D5-8532-6027-4EBE-49DD66889C6C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0D7505AD-5A64-AC30-CE77-4BE4860C6F1A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6" name="矩形 75">
                    <a:extLst>
                      <a:ext uri="{FF2B5EF4-FFF2-40B4-BE49-F238E27FC236}">
                        <a16:creationId xmlns:a16="http://schemas.microsoft.com/office/drawing/2014/main" id="{96703598-7EA0-0D53-E1DD-27DF87BE07A3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7" name="矩形 76">
                    <a:extLst>
                      <a:ext uri="{FF2B5EF4-FFF2-40B4-BE49-F238E27FC236}">
                        <a16:creationId xmlns:a16="http://schemas.microsoft.com/office/drawing/2014/main" id="{E3EA77CE-4587-63FA-870A-61FAFB039C9E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8" name="矩形 77">
                    <a:extLst>
                      <a:ext uri="{FF2B5EF4-FFF2-40B4-BE49-F238E27FC236}">
                        <a16:creationId xmlns:a16="http://schemas.microsoft.com/office/drawing/2014/main" id="{59654E52-FA71-DFA2-52D2-C58023A7C4BD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9" name="矩形 78">
                    <a:extLst>
                      <a:ext uri="{FF2B5EF4-FFF2-40B4-BE49-F238E27FC236}">
                        <a16:creationId xmlns:a16="http://schemas.microsoft.com/office/drawing/2014/main" id="{D6509EE5-5176-B2EF-0556-AF58AB05369B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7" name="组合 26">
                  <a:extLst>
                    <a:ext uri="{FF2B5EF4-FFF2-40B4-BE49-F238E27FC236}">
                      <a16:creationId xmlns:a16="http://schemas.microsoft.com/office/drawing/2014/main" id="{A2DECABB-15AF-B5FE-D4F2-FBB4E14F5A47}"/>
                    </a:ext>
                  </a:extLst>
                </p:cNvPr>
                <p:cNvGrpSpPr/>
                <p:nvPr/>
              </p:nvGrpSpPr>
              <p:grpSpPr>
                <a:xfrm>
                  <a:off x="1175134" y="3976570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64" name="矩形 63">
                    <a:extLst>
                      <a:ext uri="{FF2B5EF4-FFF2-40B4-BE49-F238E27FC236}">
                        <a16:creationId xmlns:a16="http://schemas.microsoft.com/office/drawing/2014/main" id="{E64C374B-0482-2D24-A3D1-82B37110B15F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5" name="矩形 64">
                    <a:extLst>
                      <a:ext uri="{FF2B5EF4-FFF2-40B4-BE49-F238E27FC236}">
                        <a16:creationId xmlns:a16="http://schemas.microsoft.com/office/drawing/2014/main" id="{3619DB8F-CFA6-C878-F11B-227E762FD5B1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6" name="矩形 65">
                    <a:extLst>
                      <a:ext uri="{FF2B5EF4-FFF2-40B4-BE49-F238E27FC236}">
                        <a16:creationId xmlns:a16="http://schemas.microsoft.com/office/drawing/2014/main" id="{F51950BD-F320-D31F-0CEA-1F7E9674F9C7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7" name="矩形 66">
                    <a:extLst>
                      <a:ext uri="{FF2B5EF4-FFF2-40B4-BE49-F238E27FC236}">
                        <a16:creationId xmlns:a16="http://schemas.microsoft.com/office/drawing/2014/main" id="{408A4368-9738-BBFF-8B9F-85C8318C961A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597D4199-2A2A-2B15-E32C-231DB3E56D17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FDC93934-88C4-388D-074C-A486E5A64FF2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0" name="矩形 69">
                    <a:extLst>
                      <a:ext uri="{FF2B5EF4-FFF2-40B4-BE49-F238E27FC236}">
                        <a16:creationId xmlns:a16="http://schemas.microsoft.com/office/drawing/2014/main" id="{9B450DC5-725A-26CB-9BBC-ED1A7D1B3B73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71" name="矩形 70">
                    <a:extLst>
                      <a:ext uri="{FF2B5EF4-FFF2-40B4-BE49-F238E27FC236}">
                        <a16:creationId xmlns:a16="http://schemas.microsoft.com/office/drawing/2014/main" id="{C600DF2C-55DF-4011-F661-C6DDB6815A7C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D8E717F7-073C-52D7-5A5B-5259C2F34186}"/>
                    </a:ext>
                  </a:extLst>
                </p:cNvPr>
                <p:cNvGrpSpPr/>
                <p:nvPr/>
              </p:nvGrpSpPr>
              <p:grpSpPr>
                <a:xfrm>
                  <a:off x="1175134" y="2655649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56" name="矩形 55">
                    <a:extLst>
                      <a:ext uri="{FF2B5EF4-FFF2-40B4-BE49-F238E27FC236}">
                        <a16:creationId xmlns:a16="http://schemas.microsoft.com/office/drawing/2014/main" id="{B2D6D3DA-03DB-D096-26EB-D5246B46F2E9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55CDBF6E-DF10-EC1D-E4FB-73B054230472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6D495515-C068-C853-78F0-BEA10D58DA2F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7065843C-94F9-7EC9-EDFB-C68088E5B62E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F7E509AA-8494-D67B-EFB8-928FBDC9828D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0BD6EBD5-9EF5-8A88-88C3-DB2C5A0F6E1E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6CBF148E-8B9B-CDEA-399C-9C587E1BEE52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63" name="矩形 62">
                    <a:extLst>
                      <a:ext uri="{FF2B5EF4-FFF2-40B4-BE49-F238E27FC236}">
                        <a16:creationId xmlns:a16="http://schemas.microsoft.com/office/drawing/2014/main" id="{11F87A05-431D-E391-1841-2B171937C450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BBF08CA6-91F9-1B3B-69F7-DFF8196BD66C}"/>
                    </a:ext>
                  </a:extLst>
                </p:cNvPr>
                <p:cNvGrpSpPr/>
                <p:nvPr/>
              </p:nvGrpSpPr>
              <p:grpSpPr>
                <a:xfrm>
                  <a:off x="1175134" y="3095956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48" name="矩形 47">
                    <a:extLst>
                      <a:ext uri="{FF2B5EF4-FFF2-40B4-BE49-F238E27FC236}">
                        <a16:creationId xmlns:a16="http://schemas.microsoft.com/office/drawing/2014/main" id="{908FA329-7CCD-50EB-9443-67A7D849F589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9C5B5F74-FFAF-F31A-5B2C-5FBF82F43D16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446C3B9C-D359-1FA5-FA40-DAAC5E4C37AE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C7EDA78C-E8D5-8835-C5D7-70C4F76E3694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2" name="矩形 51">
                    <a:extLst>
                      <a:ext uri="{FF2B5EF4-FFF2-40B4-BE49-F238E27FC236}">
                        <a16:creationId xmlns:a16="http://schemas.microsoft.com/office/drawing/2014/main" id="{0724924C-46F4-B3B7-0335-1FE93C24B941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38CB9DE7-8FB2-656F-2D9F-80E40C9A7471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4" name="矩形 53">
                    <a:extLst>
                      <a:ext uri="{FF2B5EF4-FFF2-40B4-BE49-F238E27FC236}">
                        <a16:creationId xmlns:a16="http://schemas.microsoft.com/office/drawing/2014/main" id="{74B9ABDF-2A1B-AB1D-9438-DA5C5CA0F4BF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55" name="矩形 54">
                    <a:extLst>
                      <a:ext uri="{FF2B5EF4-FFF2-40B4-BE49-F238E27FC236}">
                        <a16:creationId xmlns:a16="http://schemas.microsoft.com/office/drawing/2014/main" id="{9A3A285C-5169-000D-AC48-DF05586FA23D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48F832FC-29B9-19B7-5A3B-343EA3496308}"/>
                    </a:ext>
                  </a:extLst>
                </p:cNvPr>
                <p:cNvGrpSpPr/>
                <p:nvPr/>
              </p:nvGrpSpPr>
              <p:grpSpPr>
                <a:xfrm>
                  <a:off x="1175134" y="3536263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B7BAE2CA-A7B4-CC31-D5F3-EBA0E6E36772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27714DC4-C395-6F22-FECC-E096D161A19A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726A3C34-1366-6F9C-7020-A5AFEA64C4BF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10B48BA0-BFEA-C6DD-8D9D-DA18FACF95B6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6F6F13B6-41C6-5CDD-1929-DD18C1FC75E8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5" name="矩形 44">
                    <a:extLst>
                      <a:ext uri="{FF2B5EF4-FFF2-40B4-BE49-F238E27FC236}">
                        <a16:creationId xmlns:a16="http://schemas.microsoft.com/office/drawing/2014/main" id="{6D5A4346-1818-8ADA-27A8-6D7935CA439D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08EB3D3-3C67-5F30-F709-FBE449D733A7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50BE89ED-C5C5-67F7-9C42-48DA4D3F6599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31" name="组合 30">
                  <a:extLst>
                    <a:ext uri="{FF2B5EF4-FFF2-40B4-BE49-F238E27FC236}">
                      <a16:creationId xmlns:a16="http://schemas.microsoft.com/office/drawing/2014/main" id="{6192E327-A1EA-F19E-B703-4AE4CFF00227}"/>
                    </a:ext>
                  </a:extLst>
                </p:cNvPr>
                <p:cNvGrpSpPr/>
                <p:nvPr/>
              </p:nvGrpSpPr>
              <p:grpSpPr>
                <a:xfrm>
                  <a:off x="1175134" y="441687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32" name="矩形 31">
                    <a:extLst>
                      <a:ext uri="{FF2B5EF4-FFF2-40B4-BE49-F238E27FC236}">
                        <a16:creationId xmlns:a16="http://schemas.microsoft.com/office/drawing/2014/main" id="{73314767-6C88-E118-1687-729DDD10E22D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98A5663E-CD79-CA0C-C5F7-17D2754062D1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4" name="矩形 33">
                    <a:extLst>
                      <a:ext uri="{FF2B5EF4-FFF2-40B4-BE49-F238E27FC236}">
                        <a16:creationId xmlns:a16="http://schemas.microsoft.com/office/drawing/2014/main" id="{9561E99F-ACF0-CC78-5BB0-29D8895494F3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6EEF544E-910B-6F43-7740-CB362C7629A3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13F7CFFA-4333-341F-D3D8-11C05A294ED5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B4247CC1-C491-3739-6400-33525D2C7826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620494E-0296-A974-8445-0BF22912BE8C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9" name="矩形 38">
                    <a:extLst>
                      <a:ext uri="{FF2B5EF4-FFF2-40B4-BE49-F238E27FC236}">
                        <a16:creationId xmlns:a16="http://schemas.microsoft.com/office/drawing/2014/main" id="{C8041241-8C12-8A5A-A918-E29FD95D8F31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</p:grp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029E6D43-5CE9-1EF5-F5BD-7BB84FD06FE8}"/>
                  </a:ext>
                </a:extLst>
              </p:cNvPr>
              <p:cNvSpPr/>
              <p:nvPr/>
            </p:nvSpPr>
            <p:spPr>
              <a:xfrm>
                <a:off x="9300362" y="3026920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2508D02D-795F-D37F-8E9E-96021AD33AD2}"/>
                </a:ext>
              </a:extLst>
            </p:cNvPr>
            <p:cNvCxnSpPr/>
            <p:nvPr/>
          </p:nvCxnSpPr>
          <p:spPr>
            <a:xfrm>
              <a:off x="2646893" y="3208290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5C8EF693-E03E-24B9-59B9-B6EB9AEA6926}"/>
                </a:ext>
              </a:extLst>
            </p:cNvPr>
            <p:cNvCxnSpPr>
              <a:cxnSpLocks/>
            </p:cNvCxnSpPr>
            <p:nvPr/>
          </p:nvCxnSpPr>
          <p:spPr>
            <a:xfrm rot="21000000">
              <a:off x="2625016" y="2962959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D6568131-6E81-18D6-6D04-D704FAE54DB6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2562582" y="2717615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DCA90607-A783-DC14-20CE-81F676DE3A14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453968" y="2492858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3" name="直接箭头连接符 192">
              <a:extLst>
                <a:ext uri="{FF2B5EF4-FFF2-40B4-BE49-F238E27FC236}">
                  <a16:creationId xmlns:a16="http://schemas.microsoft.com/office/drawing/2014/main" id="{3B03450D-BD6C-6B95-7451-F46B31ABF401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2625017" y="3457314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A0125CA5-6492-EF46-F983-BA826B96E43A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2562582" y="3698282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FD72F2D2-2991-79E7-3730-2B162541A668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459032" y="39328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E089FEB3-9DA4-117C-5BC6-026F6F566EEC}"/>
                </a:ext>
              </a:extLst>
            </p:cNvPr>
            <p:cNvSpPr/>
            <p:nvPr/>
          </p:nvSpPr>
          <p:spPr>
            <a:xfrm>
              <a:off x="2632866" y="31768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43676116-B6A8-30AF-7C60-B1D97EFD2EF3}"/>
                </a:ext>
              </a:extLst>
            </p:cNvPr>
            <p:cNvSpPr txBox="1"/>
            <p:nvPr/>
          </p:nvSpPr>
          <p:spPr>
            <a:xfrm>
              <a:off x="2399348" y="3516912"/>
              <a:ext cx="64807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54C79FD3-974C-BB66-0AAE-70D39047D0A8}"/>
                </a:ext>
              </a:extLst>
            </p:cNvPr>
            <p:cNvSpPr/>
            <p:nvPr/>
          </p:nvSpPr>
          <p:spPr>
            <a:xfrm>
              <a:off x="4172730" y="2353537"/>
              <a:ext cx="72000" cy="72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rgbClr val="00B0F0"/>
                </a:solidFill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1C0A76B9-581B-E857-2177-ABAA1C7FAF85}"/>
                </a:ext>
              </a:extLst>
            </p:cNvPr>
            <p:cNvSpPr txBox="1"/>
            <p:nvPr/>
          </p:nvSpPr>
          <p:spPr>
            <a:xfrm>
              <a:off x="3912354" y="1973732"/>
              <a:ext cx="1001571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UE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7" name="弧形 206">
              <a:extLst>
                <a:ext uri="{FF2B5EF4-FFF2-40B4-BE49-F238E27FC236}">
                  <a16:creationId xmlns:a16="http://schemas.microsoft.com/office/drawing/2014/main" id="{AF6BC56C-8A7A-4A7D-77CE-14E5347B847B}"/>
                </a:ext>
              </a:extLst>
            </p:cNvPr>
            <p:cNvSpPr/>
            <p:nvPr/>
          </p:nvSpPr>
          <p:spPr>
            <a:xfrm>
              <a:off x="875500" y="1412856"/>
              <a:ext cx="3600000" cy="360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8" name="弧形 207">
              <a:extLst>
                <a:ext uri="{FF2B5EF4-FFF2-40B4-BE49-F238E27FC236}">
                  <a16:creationId xmlns:a16="http://schemas.microsoft.com/office/drawing/2014/main" id="{658AFE38-50B0-82C8-F135-D737BE419CAC}"/>
                </a:ext>
              </a:extLst>
            </p:cNvPr>
            <p:cNvSpPr/>
            <p:nvPr/>
          </p:nvSpPr>
          <p:spPr>
            <a:xfrm>
              <a:off x="1595500" y="2132856"/>
              <a:ext cx="2160000" cy="216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9" name="弧形 208">
              <a:extLst>
                <a:ext uri="{FF2B5EF4-FFF2-40B4-BE49-F238E27FC236}">
                  <a16:creationId xmlns:a16="http://schemas.microsoft.com/office/drawing/2014/main" id="{4C9E9D1C-7631-5A54-FEA3-73CDB6D111F7}"/>
                </a:ext>
              </a:extLst>
            </p:cNvPr>
            <p:cNvSpPr/>
            <p:nvPr/>
          </p:nvSpPr>
          <p:spPr>
            <a:xfrm>
              <a:off x="2117659" y="2670960"/>
              <a:ext cx="1080000" cy="108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10" name="弧形 209">
              <a:extLst>
                <a:ext uri="{FF2B5EF4-FFF2-40B4-BE49-F238E27FC236}">
                  <a16:creationId xmlns:a16="http://schemas.microsoft.com/office/drawing/2014/main" id="{3F00D7DE-1B18-43B7-3EEE-316388333E3B}"/>
                </a:ext>
              </a:extLst>
            </p:cNvPr>
            <p:cNvSpPr/>
            <p:nvPr/>
          </p:nvSpPr>
          <p:spPr>
            <a:xfrm>
              <a:off x="192848" y="692856"/>
              <a:ext cx="5040000" cy="504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31B275C3-8F81-E248-4DFD-7B5692B15D24}"/>
              </a:ext>
            </a:extLst>
          </p:cNvPr>
          <p:cNvGrpSpPr/>
          <p:nvPr/>
        </p:nvGrpSpPr>
        <p:grpSpPr>
          <a:xfrm>
            <a:off x="2888452" y="1376893"/>
            <a:ext cx="4000534" cy="3780000"/>
            <a:chOff x="192848" y="692856"/>
            <a:chExt cx="5334045" cy="5040000"/>
          </a:xfrm>
        </p:grpSpPr>
        <p:grpSp>
          <p:nvGrpSpPr>
            <p:cNvPr id="224" name="组合 223">
              <a:extLst>
                <a:ext uri="{FF2B5EF4-FFF2-40B4-BE49-F238E27FC236}">
                  <a16:creationId xmlns:a16="http://schemas.microsoft.com/office/drawing/2014/main" id="{3B8B694B-29BB-B1FA-3C8B-646A9C831913}"/>
                </a:ext>
              </a:extLst>
            </p:cNvPr>
            <p:cNvGrpSpPr/>
            <p:nvPr/>
          </p:nvGrpSpPr>
          <p:grpSpPr>
            <a:xfrm>
              <a:off x="2275280" y="2820718"/>
              <a:ext cx="756084" cy="756084"/>
              <a:chOff x="7536162" y="1262720"/>
              <a:chExt cx="3600400" cy="3600400"/>
            </a:xfrm>
            <a:scene3d>
              <a:camera prst="isometricRightUp"/>
              <a:lightRig rig="threePt" dir="t"/>
            </a:scene3d>
          </p:grpSpPr>
          <p:grpSp>
            <p:nvGrpSpPr>
              <p:cNvPr id="242" name="组合 241">
                <a:extLst>
                  <a:ext uri="{FF2B5EF4-FFF2-40B4-BE49-F238E27FC236}">
                    <a16:creationId xmlns:a16="http://schemas.microsoft.com/office/drawing/2014/main" id="{4E1DB3A6-F305-6D35-EEDE-149E8E133971}"/>
                  </a:ext>
                </a:extLst>
              </p:cNvPr>
              <p:cNvGrpSpPr/>
              <p:nvPr/>
            </p:nvGrpSpPr>
            <p:grpSpPr>
              <a:xfrm>
                <a:off x="7536162" y="1262720"/>
                <a:ext cx="3600400" cy="3600400"/>
                <a:chOff x="1087230" y="1262720"/>
                <a:chExt cx="3600400" cy="3600400"/>
              </a:xfrm>
            </p:grpSpPr>
            <p:sp>
              <p:nvSpPr>
                <p:cNvPr id="244" name="矩形 243">
                  <a:extLst>
                    <a:ext uri="{FF2B5EF4-FFF2-40B4-BE49-F238E27FC236}">
                      <a16:creationId xmlns:a16="http://schemas.microsoft.com/office/drawing/2014/main" id="{A0556097-0FE1-4D9D-EA7F-4D3B07A64E87}"/>
                    </a:ext>
                  </a:extLst>
                </p:cNvPr>
                <p:cNvSpPr/>
                <p:nvPr/>
              </p:nvSpPr>
              <p:spPr>
                <a:xfrm>
                  <a:off x="1087230" y="1262720"/>
                  <a:ext cx="3600400" cy="36004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350"/>
                </a:p>
              </p:txBody>
            </p:sp>
            <p:grpSp>
              <p:nvGrpSpPr>
                <p:cNvPr id="245" name="组合 244">
                  <a:extLst>
                    <a:ext uri="{FF2B5EF4-FFF2-40B4-BE49-F238E27FC236}">
                      <a16:creationId xmlns:a16="http://schemas.microsoft.com/office/drawing/2014/main" id="{7C7FEA20-0C22-5C79-3E69-17535E7CEB17}"/>
                    </a:ext>
                  </a:extLst>
                </p:cNvPr>
                <p:cNvGrpSpPr/>
                <p:nvPr/>
              </p:nvGrpSpPr>
              <p:grpSpPr>
                <a:xfrm>
                  <a:off x="1175134" y="133472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06648FB3-7DFC-9C14-8359-BBF4F49711B6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74C3BBF5-72A4-8C00-79A1-D84244DDFFF7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5865A81C-6F7D-9E1D-708A-EC49EA5CF27C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EEBD7200-797B-5F94-6D9A-3063F2AAA2CB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C6B9D62D-31E0-2964-48D7-DCC618E0F71B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4" name="矩形 313">
                    <a:extLst>
                      <a:ext uri="{FF2B5EF4-FFF2-40B4-BE49-F238E27FC236}">
                        <a16:creationId xmlns:a16="http://schemas.microsoft.com/office/drawing/2014/main" id="{C12D14EA-69ED-8134-6887-7FFD43F7E794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5" name="矩形 314">
                    <a:extLst>
                      <a:ext uri="{FF2B5EF4-FFF2-40B4-BE49-F238E27FC236}">
                        <a16:creationId xmlns:a16="http://schemas.microsoft.com/office/drawing/2014/main" id="{02E89707-3940-8B03-A074-B84EFB0D071B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16" name="矩形 315">
                    <a:extLst>
                      <a:ext uri="{FF2B5EF4-FFF2-40B4-BE49-F238E27FC236}">
                        <a16:creationId xmlns:a16="http://schemas.microsoft.com/office/drawing/2014/main" id="{B41BE4EF-B7A5-AD52-D470-2C395DB41050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46" name="组合 245">
                  <a:extLst>
                    <a:ext uri="{FF2B5EF4-FFF2-40B4-BE49-F238E27FC236}">
                      <a16:creationId xmlns:a16="http://schemas.microsoft.com/office/drawing/2014/main" id="{70D5C5A0-DA56-8828-1DE1-1CD7E2997626}"/>
                    </a:ext>
                  </a:extLst>
                </p:cNvPr>
                <p:cNvGrpSpPr/>
                <p:nvPr/>
              </p:nvGrpSpPr>
              <p:grpSpPr>
                <a:xfrm>
                  <a:off x="1175134" y="2215342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0A813504-EC8A-0FA2-8421-FA6BB9DDAEC3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36D35DBD-28DF-3174-32ED-9610970EDF39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7597FBDA-B2A4-2E08-212F-5CC9CF8FF6EB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FE18AA54-6D5D-9624-72C7-08DF4DBA842F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A66358ED-84FB-67CB-4838-76C81A267684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F18A5C7B-FD5F-1507-5BED-F1113AB6DE2F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B1BCBF9F-6504-DD50-F04B-4E124B3351BA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6B1C0E52-C6EF-CB5A-661A-06206AF2117D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47" name="组合 246">
                  <a:extLst>
                    <a:ext uri="{FF2B5EF4-FFF2-40B4-BE49-F238E27FC236}">
                      <a16:creationId xmlns:a16="http://schemas.microsoft.com/office/drawing/2014/main" id="{DE0625D5-22C3-6DEB-E877-34B9FE8C10D1}"/>
                    </a:ext>
                  </a:extLst>
                </p:cNvPr>
                <p:cNvGrpSpPr/>
                <p:nvPr/>
              </p:nvGrpSpPr>
              <p:grpSpPr>
                <a:xfrm>
                  <a:off x="1175134" y="1775035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93" name="矩形 292">
                    <a:extLst>
                      <a:ext uri="{FF2B5EF4-FFF2-40B4-BE49-F238E27FC236}">
                        <a16:creationId xmlns:a16="http://schemas.microsoft.com/office/drawing/2014/main" id="{73A3E5D2-CA1D-FD18-95A6-4A677C29E621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4" name="矩形 293">
                    <a:extLst>
                      <a:ext uri="{FF2B5EF4-FFF2-40B4-BE49-F238E27FC236}">
                        <a16:creationId xmlns:a16="http://schemas.microsoft.com/office/drawing/2014/main" id="{F3D798E8-7C35-0175-E3FB-0319265F2EFB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5" name="矩形 294">
                    <a:extLst>
                      <a:ext uri="{FF2B5EF4-FFF2-40B4-BE49-F238E27FC236}">
                        <a16:creationId xmlns:a16="http://schemas.microsoft.com/office/drawing/2014/main" id="{F21EBFB5-AFAD-6228-9032-B57129E72078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6" name="矩形 295">
                    <a:extLst>
                      <a:ext uri="{FF2B5EF4-FFF2-40B4-BE49-F238E27FC236}">
                        <a16:creationId xmlns:a16="http://schemas.microsoft.com/office/drawing/2014/main" id="{7D2E6E97-D83B-07B6-1F8A-234DED261FC6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7" name="矩形 296">
                    <a:extLst>
                      <a:ext uri="{FF2B5EF4-FFF2-40B4-BE49-F238E27FC236}">
                        <a16:creationId xmlns:a16="http://schemas.microsoft.com/office/drawing/2014/main" id="{B355E68D-E6D1-8578-E8BB-EFDB6896B60A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8" name="矩形 297">
                    <a:extLst>
                      <a:ext uri="{FF2B5EF4-FFF2-40B4-BE49-F238E27FC236}">
                        <a16:creationId xmlns:a16="http://schemas.microsoft.com/office/drawing/2014/main" id="{49F4B60F-6230-B4CE-1DB6-73693C61BCAA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39FF7506-1A16-79D0-DBB2-120BEABCFD15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4F89A72E-60A0-68E3-1020-734271AD8C52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48" name="组合 247">
                  <a:extLst>
                    <a:ext uri="{FF2B5EF4-FFF2-40B4-BE49-F238E27FC236}">
                      <a16:creationId xmlns:a16="http://schemas.microsoft.com/office/drawing/2014/main" id="{7878E8E5-7A9C-053E-3918-4120A5E4B06C}"/>
                    </a:ext>
                  </a:extLst>
                </p:cNvPr>
                <p:cNvGrpSpPr/>
                <p:nvPr/>
              </p:nvGrpSpPr>
              <p:grpSpPr>
                <a:xfrm>
                  <a:off x="1175134" y="3976570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85" name="矩形 284">
                    <a:extLst>
                      <a:ext uri="{FF2B5EF4-FFF2-40B4-BE49-F238E27FC236}">
                        <a16:creationId xmlns:a16="http://schemas.microsoft.com/office/drawing/2014/main" id="{71F48E16-1D98-A9A2-A8D8-C4DA0F0E08C1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6" name="矩形 285">
                    <a:extLst>
                      <a:ext uri="{FF2B5EF4-FFF2-40B4-BE49-F238E27FC236}">
                        <a16:creationId xmlns:a16="http://schemas.microsoft.com/office/drawing/2014/main" id="{1969916B-3DC3-A55D-5A24-FDB3175DE6F5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7" name="矩形 286">
                    <a:extLst>
                      <a:ext uri="{FF2B5EF4-FFF2-40B4-BE49-F238E27FC236}">
                        <a16:creationId xmlns:a16="http://schemas.microsoft.com/office/drawing/2014/main" id="{49A11403-9F55-3B6B-7F11-CEF8DC9C61F9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8" name="矩形 287">
                    <a:extLst>
                      <a:ext uri="{FF2B5EF4-FFF2-40B4-BE49-F238E27FC236}">
                        <a16:creationId xmlns:a16="http://schemas.microsoft.com/office/drawing/2014/main" id="{E0336F67-1ADC-EA81-F90E-1D561E4D83BA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9" name="矩形 288">
                    <a:extLst>
                      <a:ext uri="{FF2B5EF4-FFF2-40B4-BE49-F238E27FC236}">
                        <a16:creationId xmlns:a16="http://schemas.microsoft.com/office/drawing/2014/main" id="{B3958FAA-757B-D7E8-AB75-1BF723B246CB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0" name="矩形 289">
                    <a:extLst>
                      <a:ext uri="{FF2B5EF4-FFF2-40B4-BE49-F238E27FC236}">
                        <a16:creationId xmlns:a16="http://schemas.microsoft.com/office/drawing/2014/main" id="{231A2242-EAAE-A242-2BA4-077B495F58E1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1" name="矩形 290">
                    <a:extLst>
                      <a:ext uri="{FF2B5EF4-FFF2-40B4-BE49-F238E27FC236}">
                        <a16:creationId xmlns:a16="http://schemas.microsoft.com/office/drawing/2014/main" id="{9FE52E14-888C-CAF0-7A06-DD743183E439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92" name="矩形 291">
                    <a:extLst>
                      <a:ext uri="{FF2B5EF4-FFF2-40B4-BE49-F238E27FC236}">
                        <a16:creationId xmlns:a16="http://schemas.microsoft.com/office/drawing/2014/main" id="{68548DB9-EED2-E77D-3AF4-5651E26EB667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49" name="组合 248">
                  <a:extLst>
                    <a:ext uri="{FF2B5EF4-FFF2-40B4-BE49-F238E27FC236}">
                      <a16:creationId xmlns:a16="http://schemas.microsoft.com/office/drawing/2014/main" id="{71675C2B-9515-2327-B7C7-72B919C61D84}"/>
                    </a:ext>
                  </a:extLst>
                </p:cNvPr>
                <p:cNvGrpSpPr/>
                <p:nvPr/>
              </p:nvGrpSpPr>
              <p:grpSpPr>
                <a:xfrm>
                  <a:off x="1175134" y="2655649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4C214335-BBA2-3953-FA4B-EB0CAA6CC30F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A2250E71-B4CA-1387-3916-56F6BDB76B8E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40D13B54-727B-CE3C-9F76-A22EDD439164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B3192273-67FB-2645-D36D-EFBE38BD0F03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CEABEC3E-990E-B6C1-66B3-3E388268FB81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2" name="矩形 281">
                    <a:extLst>
                      <a:ext uri="{FF2B5EF4-FFF2-40B4-BE49-F238E27FC236}">
                        <a16:creationId xmlns:a16="http://schemas.microsoft.com/office/drawing/2014/main" id="{53DAEA15-1B60-AE52-68B4-5D327361A542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3" name="矩形 282">
                    <a:extLst>
                      <a:ext uri="{FF2B5EF4-FFF2-40B4-BE49-F238E27FC236}">
                        <a16:creationId xmlns:a16="http://schemas.microsoft.com/office/drawing/2014/main" id="{F8F2812F-D19E-EB9A-804C-BB2F254DDC7C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84" name="矩形 283">
                    <a:extLst>
                      <a:ext uri="{FF2B5EF4-FFF2-40B4-BE49-F238E27FC236}">
                        <a16:creationId xmlns:a16="http://schemas.microsoft.com/office/drawing/2014/main" id="{8A2E777E-F79F-F664-6D00-DE35895BB490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50" name="组合 249">
                  <a:extLst>
                    <a:ext uri="{FF2B5EF4-FFF2-40B4-BE49-F238E27FC236}">
                      <a16:creationId xmlns:a16="http://schemas.microsoft.com/office/drawing/2014/main" id="{C8DF4267-FF09-B3AD-AED7-0B0795765AC5}"/>
                    </a:ext>
                  </a:extLst>
                </p:cNvPr>
                <p:cNvGrpSpPr/>
                <p:nvPr/>
              </p:nvGrpSpPr>
              <p:grpSpPr>
                <a:xfrm>
                  <a:off x="1175134" y="3095956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66BD667B-0347-7DB5-AD7B-4A02B7A4DB48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5D7EA163-70C7-E85C-6B08-0CF96AE17324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B5EF17BD-5F44-8D7C-3A36-35F751B60317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FAFCF7E6-6794-1B95-A723-37B963B72640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CCD1C22F-D98D-1E66-0B7C-B92F85476824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EEB78E21-6CEA-1DA3-7EC4-673FD5FC6EE8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22E5F666-B4ED-D87F-32F0-249FA17179CE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C1BAAC2C-E7BA-50A0-B85E-4B8313FF1123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51" name="组合 250">
                  <a:extLst>
                    <a:ext uri="{FF2B5EF4-FFF2-40B4-BE49-F238E27FC236}">
                      <a16:creationId xmlns:a16="http://schemas.microsoft.com/office/drawing/2014/main" id="{1DE96C50-8B61-5139-EB58-6873889E6AB1}"/>
                    </a:ext>
                  </a:extLst>
                </p:cNvPr>
                <p:cNvGrpSpPr/>
                <p:nvPr/>
              </p:nvGrpSpPr>
              <p:grpSpPr>
                <a:xfrm>
                  <a:off x="1175134" y="3536263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61" name="矩形 260">
                    <a:extLst>
                      <a:ext uri="{FF2B5EF4-FFF2-40B4-BE49-F238E27FC236}">
                        <a16:creationId xmlns:a16="http://schemas.microsoft.com/office/drawing/2014/main" id="{24545D3F-100E-3105-56EA-0FE2547C98C3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2" name="矩形 261">
                    <a:extLst>
                      <a:ext uri="{FF2B5EF4-FFF2-40B4-BE49-F238E27FC236}">
                        <a16:creationId xmlns:a16="http://schemas.microsoft.com/office/drawing/2014/main" id="{A3AEF99D-AB29-8F9A-D195-237F75F6EC1A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3" name="矩形 262">
                    <a:extLst>
                      <a:ext uri="{FF2B5EF4-FFF2-40B4-BE49-F238E27FC236}">
                        <a16:creationId xmlns:a16="http://schemas.microsoft.com/office/drawing/2014/main" id="{A69E22C5-2DA2-0BD3-C792-B948DCE12113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4" name="矩形 263">
                    <a:extLst>
                      <a:ext uri="{FF2B5EF4-FFF2-40B4-BE49-F238E27FC236}">
                        <a16:creationId xmlns:a16="http://schemas.microsoft.com/office/drawing/2014/main" id="{8D26E8FF-FBE2-419C-020F-30B6C1FDBD31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5" name="矩形 264">
                    <a:extLst>
                      <a:ext uri="{FF2B5EF4-FFF2-40B4-BE49-F238E27FC236}">
                        <a16:creationId xmlns:a16="http://schemas.microsoft.com/office/drawing/2014/main" id="{7C041522-E1D1-BA6F-ABC4-0D8AFEAEFECD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6" name="矩形 265">
                    <a:extLst>
                      <a:ext uri="{FF2B5EF4-FFF2-40B4-BE49-F238E27FC236}">
                        <a16:creationId xmlns:a16="http://schemas.microsoft.com/office/drawing/2014/main" id="{9DD6B3BA-8AD8-3CC6-A9C6-5316BC3577B3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DA54E88C-5D98-E614-910D-FC9AD8C762F3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F1476627-9FEF-FE67-6B07-35BC4BFBAFD9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  <p:grpSp>
              <p:nvGrpSpPr>
                <p:cNvPr id="252" name="组合 251">
                  <a:extLst>
                    <a:ext uri="{FF2B5EF4-FFF2-40B4-BE49-F238E27FC236}">
                      <a16:creationId xmlns:a16="http://schemas.microsoft.com/office/drawing/2014/main" id="{9D50184B-3444-278F-DEAA-6CCFEE2F2CF2}"/>
                    </a:ext>
                  </a:extLst>
                </p:cNvPr>
                <p:cNvGrpSpPr/>
                <p:nvPr/>
              </p:nvGrpSpPr>
              <p:grpSpPr>
                <a:xfrm>
                  <a:off x="1175134" y="4416878"/>
                  <a:ext cx="3424592" cy="360000"/>
                  <a:chOff x="1127448" y="1332554"/>
                  <a:chExt cx="3424592" cy="360000"/>
                </a:xfrm>
              </p:grpSpPr>
              <p:sp>
                <p:nvSpPr>
                  <p:cNvPr id="253" name="矩形 252">
                    <a:extLst>
                      <a:ext uri="{FF2B5EF4-FFF2-40B4-BE49-F238E27FC236}">
                        <a16:creationId xmlns:a16="http://schemas.microsoft.com/office/drawing/2014/main" id="{6F989A5C-2F02-C6B3-FC9B-D6F527F5E132}"/>
                      </a:ext>
                    </a:extLst>
                  </p:cNvPr>
                  <p:cNvSpPr/>
                  <p:nvPr/>
                </p:nvSpPr>
                <p:spPr>
                  <a:xfrm>
                    <a:off x="1127448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4" name="矩形 253">
                    <a:extLst>
                      <a:ext uri="{FF2B5EF4-FFF2-40B4-BE49-F238E27FC236}">
                        <a16:creationId xmlns:a16="http://schemas.microsoft.com/office/drawing/2014/main" id="{516E5549-CC10-E5D6-EAE0-B7FDFB3F24A3}"/>
                      </a:ext>
                    </a:extLst>
                  </p:cNvPr>
                  <p:cNvSpPr/>
                  <p:nvPr/>
                </p:nvSpPr>
                <p:spPr>
                  <a:xfrm>
                    <a:off x="1565247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5" name="矩形 254">
                    <a:extLst>
                      <a:ext uri="{FF2B5EF4-FFF2-40B4-BE49-F238E27FC236}">
                        <a16:creationId xmlns:a16="http://schemas.microsoft.com/office/drawing/2014/main" id="{7F371EA0-4558-BFCA-0732-6F7DD639F1FC}"/>
                      </a:ext>
                    </a:extLst>
                  </p:cNvPr>
                  <p:cNvSpPr/>
                  <p:nvPr/>
                </p:nvSpPr>
                <p:spPr>
                  <a:xfrm>
                    <a:off x="2003046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6" name="矩形 255">
                    <a:extLst>
                      <a:ext uri="{FF2B5EF4-FFF2-40B4-BE49-F238E27FC236}">
                        <a16:creationId xmlns:a16="http://schemas.microsoft.com/office/drawing/2014/main" id="{377668B4-A8B5-6646-5870-12B517C17D04}"/>
                      </a:ext>
                    </a:extLst>
                  </p:cNvPr>
                  <p:cNvSpPr/>
                  <p:nvPr/>
                </p:nvSpPr>
                <p:spPr>
                  <a:xfrm>
                    <a:off x="2440845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7" name="矩形 256">
                    <a:extLst>
                      <a:ext uri="{FF2B5EF4-FFF2-40B4-BE49-F238E27FC236}">
                        <a16:creationId xmlns:a16="http://schemas.microsoft.com/office/drawing/2014/main" id="{DC23FA44-9B77-F703-2618-11B6DA314E44}"/>
                      </a:ext>
                    </a:extLst>
                  </p:cNvPr>
                  <p:cNvSpPr/>
                  <p:nvPr/>
                </p:nvSpPr>
                <p:spPr>
                  <a:xfrm>
                    <a:off x="2878644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8" name="矩形 257">
                    <a:extLst>
                      <a:ext uri="{FF2B5EF4-FFF2-40B4-BE49-F238E27FC236}">
                        <a16:creationId xmlns:a16="http://schemas.microsoft.com/office/drawing/2014/main" id="{7FBD897D-ADDC-A3BD-B602-42B4AAB61E57}"/>
                      </a:ext>
                    </a:extLst>
                  </p:cNvPr>
                  <p:cNvSpPr/>
                  <p:nvPr/>
                </p:nvSpPr>
                <p:spPr>
                  <a:xfrm>
                    <a:off x="3316443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59" name="矩形 258">
                    <a:extLst>
                      <a:ext uri="{FF2B5EF4-FFF2-40B4-BE49-F238E27FC236}">
                        <a16:creationId xmlns:a16="http://schemas.microsoft.com/office/drawing/2014/main" id="{21C7E908-DABA-8A6B-F79D-5DF1E2D99354}"/>
                      </a:ext>
                    </a:extLst>
                  </p:cNvPr>
                  <p:cNvSpPr/>
                  <p:nvPr/>
                </p:nvSpPr>
                <p:spPr>
                  <a:xfrm>
                    <a:off x="3754242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  <p:sp>
                <p:nvSpPr>
                  <p:cNvPr id="260" name="矩形 259">
                    <a:extLst>
                      <a:ext uri="{FF2B5EF4-FFF2-40B4-BE49-F238E27FC236}">
                        <a16:creationId xmlns:a16="http://schemas.microsoft.com/office/drawing/2014/main" id="{4A2107C6-12FD-1D48-74CD-A20F1F20D521}"/>
                      </a:ext>
                    </a:extLst>
                  </p:cNvPr>
                  <p:cNvSpPr/>
                  <p:nvPr/>
                </p:nvSpPr>
                <p:spPr>
                  <a:xfrm>
                    <a:off x="4192040" y="1332554"/>
                    <a:ext cx="360000" cy="36000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350"/>
                  </a:p>
                </p:txBody>
              </p:sp>
            </p:grpSp>
          </p:grpSp>
          <p:sp>
            <p:nvSpPr>
              <p:cNvPr id="243" name="椭圆 242">
                <a:extLst>
                  <a:ext uri="{FF2B5EF4-FFF2-40B4-BE49-F238E27FC236}">
                    <a16:creationId xmlns:a16="http://schemas.microsoft.com/office/drawing/2014/main" id="{B20AB191-1CA8-A658-4078-32A8E4FE0690}"/>
                  </a:ext>
                </a:extLst>
              </p:cNvPr>
              <p:cNvSpPr/>
              <p:nvPr/>
            </p:nvSpPr>
            <p:spPr>
              <a:xfrm>
                <a:off x="9300362" y="3026920"/>
                <a:ext cx="72000" cy="72000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</p:grpSp>
        <p:cxnSp>
          <p:nvCxnSpPr>
            <p:cNvPr id="225" name="直接箭头连接符 224">
              <a:extLst>
                <a:ext uri="{FF2B5EF4-FFF2-40B4-BE49-F238E27FC236}">
                  <a16:creationId xmlns:a16="http://schemas.microsoft.com/office/drawing/2014/main" id="{BEF14499-1673-F56F-0DF5-A654EFA21C27}"/>
                </a:ext>
              </a:extLst>
            </p:cNvPr>
            <p:cNvCxnSpPr/>
            <p:nvPr/>
          </p:nvCxnSpPr>
          <p:spPr>
            <a:xfrm>
              <a:off x="2646893" y="3208290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直接箭头连接符 225">
              <a:extLst>
                <a:ext uri="{FF2B5EF4-FFF2-40B4-BE49-F238E27FC236}">
                  <a16:creationId xmlns:a16="http://schemas.microsoft.com/office/drawing/2014/main" id="{8DDD196A-0883-4B57-3E71-BF5628E6DA42}"/>
                </a:ext>
              </a:extLst>
            </p:cNvPr>
            <p:cNvCxnSpPr>
              <a:cxnSpLocks/>
            </p:cNvCxnSpPr>
            <p:nvPr/>
          </p:nvCxnSpPr>
          <p:spPr>
            <a:xfrm rot="21000000">
              <a:off x="2625016" y="2962959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878F4D44-D052-24F4-8EE8-11AEB4A75633}"/>
                </a:ext>
              </a:extLst>
            </p:cNvPr>
            <p:cNvCxnSpPr>
              <a:cxnSpLocks/>
            </p:cNvCxnSpPr>
            <p:nvPr/>
          </p:nvCxnSpPr>
          <p:spPr>
            <a:xfrm rot="20400000">
              <a:off x="2562582" y="2717615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CF40A942-B9DD-FFA0-C281-18A263DC7DEC}"/>
                </a:ext>
              </a:extLst>
            </p:cNvPr>
            <p:cNvCxnSpPr>
              <a:cxnSpLocks/>
            </p:cNvCxnSpPr>
            <p:nvPr/>
          </p:nvCxnSpPr>
          <p:spPr>
            <a:xfrm rot="19800000">
              <a:off x="2453968" y="2492858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64CF5515-15E7-EDA9-479A-8B9063182CB2}"/>
                </a:ext>
              </a:extLst>
            </p:cNvPr>
            <p:cNvCxnSpPr>
              <a:cxnSpLocks/>
            </p:cNvCxnSpPr>
            <p:nvPr/>
          </p:nvCxnSpPr>
          <p:spPr>
            <a:xfrm rot="600000">
              <a:off x="2625017" y="3457314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A30F9FF5-A51B-6402-A64B-17651E46374C}"/>
                </a:ext>
              </a:extLst>
            </p:cNvPr>
            <p:cNvCxnSpPr>
              <a:cxnSpLocks/>
            </p:cNvCxnSpPr>
            <p:nvPr/>
          </p:nvCxnSpPr>
          <p:spPr>
            <a:xfrm rot="1200000">
              <a:off x="2562582" y="3698282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8D11C007-5854-BE5E-A1C6-B039475C4B99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2459032" y="3932857"/>
              <a:ext cx="288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BB19BC0B-554A-D5B8-B2A2-8B43228BE29D}"/>
                </a:ext>
              </a:extLst>
            </p:cNvPr>
            <p:cNvSpPr/>
            <p:nvPr/>
          </p:nvSpPr>
          <p:spPr>
            <a:xfrm>
              <a:off x="2632866" y="3176856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accent6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33" name="文本框 232">
              <a:extLst>
                <a:ext uri="{FF2B5EF4-FFF2-40B4-BE49-F238E27FC236}">
                  <a16:creationId xmlns:a16="http://schemas.microsoft.com/office/drawing/2014/main" id="{95C22F70-BCD3-05B5-4D39-731E1B6C0CC2}"/>
                </a:ext>
              </a:extLst>
            </p:cNvPr>
            <p:cNvSpPr txBox="1"/>
            <p:nvPr/>
          </p:nvSpPr>
          <p:spPr>
            <a:xfrm>
              <a:off x="2399348" y="3516912"/>
              <a:ext cx="648072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35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RIS</a:t>
              </a:r>
              <a:endParaRPr lang="zh-CN" altLang="en-US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弧形 235">
              <a:extLst>
                <a:ext uri="{FF2B5EF4-FFF2-40B4-BE49-F238E27FC236}">
                  <a16:creationId xmlns:a16="http://schemas.microsoft.com/office/drawing/2014/main" id="{5FD9B81D-7360-AA48-2968-96E6F43F333D}"/>
                </a:ext>
              </a:extLst>
            </p:cNvPr>
            <p:cNvSpPr/>
            <p:nvPr/>
          </p:nvSpPr>
          <p:spPr>
            <a:xfrm>
              <a:off x="875500" y="1412856"/>
              <a:ext cx="3600000" cy="360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7" name="弧形 236">
              <a:extLst>
                <a:ext uri="{FF2B5EF4-FFF2-40B4-BE49-F238E27FC236}">
                  <a16:creationId xmlns:a16="http://schemas.microsoft.com/office/drawing/2014/main" id="{AB81F864-CF2F-F426-0B03-89798C8BA690}"/>
                </a:ext>
              </a:extLst>
            </p:cNvPr>
            <p:cNvSpPr/>
            <p:nvPr/>
          </p:nvSpPr>
          <p:spPr>
            <a:xfrm>
              <a:off x="1595500" y="2132856"/>
              <a:ext cx="2160000" cy="216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8" name="弧形 237">
              <a:extLst>
                <a:ext uri="{FF2B5EF4-FFF2-40B4-BE49-F238E27FC236}">
                  <a16:creationId xmlns:a16="http://schemas.microsoft.com/office/drawing/2014/main" id="{683A9D8B-1ADF-D51B-ADC4-5065D5C7F7E7}"/>
                </a:ext>
              </a:extLst>
            </p:cNvPr>
            <p:cNvSpPr/>
            <p:nvPr/>
          </p:nvSpPr>
          <p:spPr>
            <a:xfrm>
              <a:off x="2117659" y="2670960"/>
              <a:ext cx="1080000" cy="108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39" name="弧形 238">
              <a:extLst>
                <a:ext uri="{FF2B5EF4-FFF2-40B4-BE49-F238E27FC236}">
                  <a16:creationId xmlns:a16="http://schemas.microsoft.com/office/drawing/2014/main" id="{30AB9A1C-0795-BE1F-D4D6-2661BF081AC7}"/>
                </a:ext>
              </a:extLst>
            </p:cNvPr>
            <p:cNvSpPr/>
            <p:nvPr/>
          </p:nvSpPr>
          <p:spPr>
            <a:xfrm>
              <a:off x="192848" y="692856"/>
              <a:ext cx="5040000" cy="5040000"/>
            </a:xfrm>
            <a:prstGeom prst="arc">
              <a:avLst>
                <a:gd name="adj1" fmla="val 19757019"/>
                <a:gd name="adj2" fmla="val 182263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318" name="椭圆 317">
            <a:extLst>
              <a:ext uri="{FF2B5EF4-FFF2-40B4-BE49-F238E27FC236}">
                <a16:creationId xmlns:a16="http://schemas.microsoft.com/office/drawing/2014/main" id="{385B6917-84A4-7CF0-BB6C-CAFC2CDA0AD0}"/>
              </a:ext>
            </a:extLst>
          </p:cNvPr>
          <p:cNvSpPr/>
          <p:nvPr/>
        </p:nvSpPr>
        <p:spPr>
          <a:xfrm rot="-1500000">
            <a:off x="2743225" y="2727298"/>
            <a:ext cx="491138" cy="148673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19" name="椭圆 318">
            <a:extLst>
              <a:ext uri="{FF2B5EF4-FFF2-40B4-BE49-F238E27FC236}">
                <a16:creationId xmlns:a16="http://schemas.microsoft.com/office/drawing/2014/main" id="{7FFE22E2-40EC-EAF4-FE0B-E1C21F6B210F}"/>
              </a:ext>
            </a:extLst>
          </p:cNvPr>
          <p:cNvSpPr/>
          <p:nvPr/>
        </p:nvSpPr>
        <p:spPr>
          <a:xfrm>
            <a:off x="3423439" y="3950392"/>
            <a:ext cx="54000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cxnSp>
        <p:nvCxnSpPr>
          <p:cNvPr id="320" name="直接连接符 319">
            <a:extLst>
              <a:ext uri="{FF2B5EF4-FFF2-40B4-BE49-F238E27FC236}">
                <a16:creationId xmlns:a16="http://schemas.microsoft.com/office/drawing/2014/main" id="{9380F763-0C3D-0EBA-5F54-5F5DF95D3FCA}"/>
              </a:ext>
            </a:extLst>
          </p:cNvPr>
          <p:cNvCxnSpPr>
            <a:cxnSpLocks/>
          </p:cNvCxnSpPr>
          <p:nvPr/>
        </p:nvCxnSpPr>
        <p:spPr>
          <a:xfrm>
            <a:off x="1981789" y="3259056"/>
            <a:ext cx="1438820" cy="699244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3" name="直接连接符 322">
            <a:extLst>
              <a:ext uri="{FF2B5EF4-FFF2-40B4-BE49-F238E27FC236}">
                <a16:creationId xmlns:a16="http://schemas.microsoft.com/office/drawing/2014/main" id="{6483375C-E370-B2DB-3893-333D9BA8D38C}"/>
              </a:ext>
            </a:extLst>
          </p:cNvPr>
          <p:cNvCxnSpPr>
            <a:cxnSpLocks/>
            <a:stCxn id="319" idx="1"/>
            <a:endCxn id="198" idx="4"/>
          </p:cNvCxnSpPr>
          <p:nvPr/>
        </p:nvCxnSpPr>
        <p:spPr>
          <a:xfrm flipH="1" flipV="1">
            <a:off x="3156549" y="2676404"/>
            <a:ext cx="274799" cy="1281897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25" name="直接连接符 324">
            <a:extLst>
              <a:ext uri="{FF2B5EF4-FFF2-40B4-BE49-F238E27FC236}">
                <a16:creationId xmlns:a16="http://schemas.microsoft.com/office/drawing/2014/main" id="{0A2DF552-BF59-33FB-5B32-6D57FA5FF088}"/>
              </a:ext>
            </a:extLst>
          </p:cNvPr>
          <p:cNvCxnSpPr>
            <a:cxnSpLocks/>
          </p:cNvCxnSpPr>
          <p:nvPr/>
        </p:nvCxnSpPr>
        <p:spPr>
          <a:xfrm flipV="1">
            <a:off x="2015446" y="2666188"/>
            <a:ext cx="1114982" cy="596487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7" name="文本框 326">
            <a:extLst>
              <a:ext uri="{FF2B5EF4-FFF2-40B4-BE49-F238E27FC236}">
                <a16:creationId xmlns:a16="http://schemas.microsoft.com/office/drawing/2014/main" id="{2250A593-F6E5-614B-7E02-59A2BE318F35}"/>
              </a:ext>
            </a:extLst>
          </p:cNvPr>
          <p:cNvSpPr txBox="1"/>
          <p:nvPr/>
        </p:nvSpPr>
        <p:spPr>
          <a:xfrm>
            <a:off x="3033963" y="3978115"/>
            <a:ext cx="751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Scatterer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3C02A322-A02E-ED5D-65F0-FE1B433BEF2D}"/>
              </a:ext>
            </a:extLst>
          </p:cNvPr>
          <p:cNvSpPr txBox="1"/>
          <p:nvPr/>
        </p:nvSpPr>
        <p:spPr>
          <a:xfrm>
            <a:off x="2377635" y="2626291"/>
            <a:ext cx="63502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1" name="弧形 330">
            <a:extLst>
              <a:ext uri="{FF2B5EF4-FFF2-40B4-BE49-F238E27FC236}">
                <a16:creationId xmlns:a16="http://schemas.microsoft.com/office/drawing/2014/main" id="{DE7967AB-6531-23BA-5C13-70121A1C1CD4}"/>
              </a:ext>
            </a:extLst>
          </p:cNvPr>
          <p:cNvSpPr/>
          <p:nvPr/>
        </p:nvSpPr>
        <p:spPr>
          <a:xfrm>
            <a:off x="3805440" y="2316580"/>
            <a:ext cx="1890001" cy="1890001"/>
          </a:xfrm>
          <a:prstGeom prst="arc">
            <a:avLst>
              <a:gd name="adj1" fmla="val 19757019"/>
              <a:gd name="adj2" fmla="val 20348804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5" name="弧形 334">
            <a:extLst>
              <a:ext uri="{FF2B5EF4-FFF2-40B4-BE49-F238E27FC236}">
                <a16:creationId xmlns:a16="http://schemas.microsoft.com/office/drawing/2014/main" id="{21F0D94D-C112-8790-955A-E494994B6C67}"/>
              </a:ext>
            </a:extLst>
          </p:cNvPr>
          <p:cNvSpPr/>
          <p:nvPr/>
        </p:nvSpPr>
        <p:spPr>
          <a:xfrm>
            <a:off x="3675269" y="2186893"/>
            <a:ext cx="2160000" cy="2160000"/>
          </a:xfrm>
          <a:prstGeom prst="arc">
            <a:avLst>
              <a:gd name="adj1" fmla="val 19757019"/>
              <a:gd name="adj2" fmla="val 20349113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6" name="弧形 335">
            <a:extLst>
              <a:ext uri="{FF2B5EF4-FFF2-40B4-BE49-F238E27FC236}">
                <a16:creationId xmlns:a16="http://schemas.microsoft.com/office/drawing/2014/main" id="{7F091F22-F366-1D68-80D6-CD8C67528725}"/>
              </a:ext>
            </a:extLst>
          </p:cNvPr>
          <p:cNvSpPr/>
          <p:nvPr/>
        </p:nvSpPr>
        <p:spPr>
          <a:xfrm>
            <a:off x="3539345" y="2051524"/>
            <a:ext cx="2429999" cy="2429999"/>
          </a:xfrm>
          <a:prstGeom prst="arc">
            <a:avLst>
              <a:gd name="adj1" fmla="val 19757019"/>
              <a:gd name="adj2" fmla="val 2036130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1C1F16B5-458B-7A63-0A54-328DF64B4EB5}"/>
              </a:ext>
            </a:extLst>
          </p:cNvPr>
          <p:cNvSpPr/>
          <p:nvPr/>
        </p:nvSpPr>
        <p:spPr>
          <a:xfrm>
            <a:off x="5871445" y="261720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B06B061A-13D5-126F-D6CC-A048D9E399CE}"/>
              </a:ext>
            </a:extLst>
          </p:cNvPr>
          <p:cNvSpPr txBox="1"/>
          <p:nvPr/>
        </p:nvSpPr>
        <p:spPr>
          <a:xfrm>
            <a:off x="5654051" y="2334745"/>
            <a:ext cx="7511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3" name="文本框 342">
            <a:extLst>
              <a:ext uri="{FF2B5EF4-FFF2-40B4-BE49-F238E27FC236}">
                <a16:creationId xmlns:a16="http://schemas.microsoft.com/office/drawing/2014/main" id="{781DC20B-34BE-CBDC-1581-65BC3A352EBC}"/>
              </a:ext>
            </a:extLst>
          </p:cNvPr>
          <p:cNvSpPr txBox="1"/>
          <p:nvPr/>
        </p:nvSpPr>
        <p:spPr>
          <a:xfrm>
            <a:off x="2440234" y="3643384"/>
            <a:ext cx="7263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5" name="直接连接符 344">
            <a:extLst>
              <a:ext uri="{FF2B5EF4-FFF2-40B4-BE49-F238E27FC236}">
                <a16:creationId xmlns:a16="http://schemas.microsoft.com/office/drawing/2014/main" id="{A3DADC1F-AB4B-28BC-0813-9908E942D080}"/>
              </a:ext>
            </a:extLst>
          </p:cNvPr>
          <p:cNvCxnSpPr>
            <a:cxnSpLocks/>
            <a:endCxn id="338" idx="3"/>
          </p:cNvCxnSpPr>
          <p:nvPr/>
        </p:nvCxnSpPr>
        <p:spPr>
          <a:xfrm flipV="1">
            <a:off x="4741156" y="2663301"/>
            <a:ext cx="1138197" cy="605905"/>
          </a:xfrm>
          <a:prstGeom prst="line">
            <a:avLst/>
          </a:prstGeom>
          <a:ln>
            <a:solidFill>
              <a:srgbClr val="FF0000"/>
            </a:solidFill>
            <a:prstDash val="sysDash"/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47" name="文本框 346">
            <a:extLst>
              <a:ext uri="{FF2B5EF4-FFF2-40B4-BE49-F238E27FC236}">
                <a16:creationId xmlns:a16="http://schemas.microsoft.com/office/drawing/2014/main" id="{75D95E24-B7C5-4099-E41C-4644979BD4CF}"/>
              </a:ext>
            </a:extLst>
          </p:cNvPr>
          <p:cNvSpPr txBox="1"/>
          <p:nvPr/>
        </p:nvSpPr>
        <p:spPr>
          <a:xfrm>
            <a:off x="5034377" y="2646258"/>
            <a:ext cx="56706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" name="文本框 347">
            <a:extLst>
              <a:ext uri="{FF2B5EF4-FFF2-40B4-BE49-F238E27FC236}">
                <a16:creationId xmlns:a16="http://schemas.microsoft.com/office/drawing/2014/main" id="{A6485394-7946-A2AC-C88B-D31A93FE74A9}"/>
              </a:ext>
            </a:extLst>
          </p:cNvPr>
          <p:cNvSpPr txBox="1"/>
          <p:nvPr/>
        </p:nvSpPr>
        <p:spPr>
          <a:xfrm>
            <a:off x="5808985" y="3978115"/>
            <a:ext cx="75117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Scatterer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9" name="弧形 348">
            <a:extLst>
              <a:ext uri="{FF2B5EF4-FFF2-40B4-BE49-F238E27FC236}">
                <a16:creationId xmlns:a16="http://schemas.microsoft.com/office/drawing/2014/main" id="{F7EF8836-6503-0A95-13A3-17A8A456BD6D}"/>
              </a:ext>
            </a:extLst>
          </p:cNvPr>
          <p:cNvSpPr/>
          <p:nvPr/>
        </p:nvSpPr>
        <p:spPr>
          <a:xfrm>
            <a:off x="3012665" y="1511523"/>
            <a:ext cx="3510000" cy="3510000"/>
          </a:xfrm>
          <a:prstGeom prst="arc">
            <a:avLst>
              <a:gd name="adj1" fmla="val 1213052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0" name="弧形 349">
            <a:extLst>
              <a:ext uri="{FF2B5EF4-FFF2-40B4-BE49-F238E27FC236}">
                <a16:creationId xmlns:a16="http://schemas.microsoft.com/office/drawing/2014/main" id="{CED079F8-E8E8-19C4-713E-7AE07BCCF903}"/>
              </a:ext>
            </a:extLst>
          </p:cNvPr>
          <p:cNvSpPr/>
          <p:nvPr/>
        </p:nvSpPr>
        <p:spPr>
          <a:xfrm>
            <a:off x="3147664" y="1646523"/>
            <a:ext cx="3240001" cy="3240001"/>
          </a:xfrm>
          <a:prstGeom prst="arc">
            <a:avLst>
              <a:gd name="adj1" fmla="val 1226713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1" name="弧形 350">
            <a:extLst>
              <a:ext uri="{FF2B5EF4-FFF2-40B4-BE49-F238E27FC236}">
                <a16:creationId xmlns:a16="http://schemas.microsoft.com/office/drawing/2014/main" id="{5D55AB1E-8CFD-5F3A-6EF3-E115444E2AB3}"/>
              </a:ext>
            </a:extLst>
          </p:cNvPr>
          <p:cNvSpPr/>
          <p:nvPr/>
        </p:nvSpPr>
        <p:spPr>
          <a:xfrm>
            <a:off x="3265440" y="1781523"/>
            <a:ext cx="2970000" cy="2970000"/>
          </a:xfrm>
          <a:prstGeom prst="arc">
            <a:avLst>
              <a:gd name="adj1" fmla="val 1190622"/>
              <a:gd name="adj2" fmla="val 182263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55" name="椭圆 354">
            <a:extLst>
              <a:ext uri="{FF2B5EF4-FFF2-40B4-BE49-F238E27FC236}">
                <a16:creationId xmlns:a16="http://schemas.microsoft.com/office/drawing/2014/main" id="{26FD51A0-94A4-A78D-F41D-4603B1C16015}"/>
              </a:ext>
            </a:extLst>
          </p:cNvPr>
          <p:cNvSpPr/>
          <p:nvPr/>
        </p:nvSpPr>
        <p:spPr>
          <a:xfrm>
            <a:off x="6148655" y="3947033"/>
            <a:ext cx="54000" cy="54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cxnSp>
        <p:nvCxnSpPr>
          <p:cNvPr id="371" name="直接连接符 370">
            <a:extLst>
              <a:ext uri="{FF2B5EF4-FFF2-40B4-BE49-F238E27FC236}">
                <a16:creationId xmlns:a16="http://schemas.microsoft.com/office/drawing/2014/main" id="{E7CA8CAD-E22C-537D-8879-1E12F5371869}"/>
              </a:ext>
            </a:extLst>
          </p:cNvPr>
          <p:cNvCxnSpPr>
            <a:cxnSpLocks/>
          </p:cNvCxnSpPr>
          <p:nvPr/>
        </p:nvCxnSpPr>
        <p:spPr>
          <a:xfrm>
            <a:off x="4732774" y="3263083"/>
            <a:ext cx="1421003" cy="690212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3" name="直接连接符 372">
            <a:extLst>
              <a:ext uri="{FF2B5EF4-FFF2-40B4-BE49-F238E27FC236}">
                <a16:creationId xmlns:a16="http://schemas.microsoft.com/office/drawing/2014/main" id="{818C90BE-EF1F-2EE3-7210-D8B5F8DF00E4}"/>
              </a:ext>
            </a:extLst>
          </p:cNvPr>
          <p:cNvCxnSpPr>
            <a:cxnSpLocks/>
            <a:stCxn id="355" idx="1"/>
          </p:cNvCxnSpPr>
          <p:nvPr/>
        </p:nvCxnSpPr>
        <p:spPr>
          <a:xfrm flipH="1" flipV="1">
            <a:off x="5886017" y="2661160"/>
            <a:ext cx="270546" cy="1293781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79" name="文本框 378">
            <a:extLst>
              <a:ext uri="{FF2B5EF4-FFF2-40B4-BE49-F238E27FC236}">
                <a16:creationId xmlns:a16="http://schemas.microsoft.com/office/drawing/2014/main" id="{237CD3EE-056B-CA09-4971-06708DA55E04}"/>
              </a:ext>
            </a:extLst>
          </p:cNvPr>
          <p:cNvSpPr txBox="1"/>
          <p:nvPr/>
        </p:nvSpPr>
        <p:spPr>
          <a:xfrm>
            <a:off x="5349148" y="3669763"/>
            <a:ext cx="11954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99F0AE5B-3D36-987E-E78E-04FB7AE7DFBD}"/>
              </a:ext>
            </a:extLst>
          </p:cNvPr>
          <p:cNvSpPr/>
          <p:nvPr/>
        </p:nvSpPr>
        <p:spPr>
          <a:xfrm>
            <a:off x="1799511" y="1836260"/>
            <a:ext cx="5103567" cy="239297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6" name="文本框 385">
            <a:extLst>
              <a:ext uri="{FF2B5EF4-FFF2-40B4-BE49-F238E27FC236}">
                <a16:creationId xmlns:a16="http://schemas.microsoft.com/office/drawing/2014/main" id="{ACCE70F1-FBC4-D746-E248-6782256054C3}"/>
              </a:ext>
            </a:extLst>
          </p:cNvPr>
          <p:cNvSpPr txBox="1"/>
          <p:nvPr/>
        </p:nvSpPr>
        <p:spPr>
          <a:xfrm>
            <a:off x="2157951" y="1611961"/>
            <a:ext cx="170942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beam scanning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7" name="文本框 386">
            <a:extLst>
              <a:ext uri="{FF2B5EF4-FFF2-40B4-BE49-F238E27FC236}">
                <a16:creationId xmlns:a16="http://schemas.microsoft.com/office/drawing/2014/main" id="{D2EF8B5A-66D1-EB8C-7ADF-3B4247E1511A}"/>
              </a:ext>
            </a:extLst>
          </p:cNvPr>
          <p:cNvSpPr txBox="1"/>
          <p:nvPr/>
        </p:nvSpPr>
        <p:spPr>
          <a:xfrm>
            <a:off x="4863113" y="1639894"/>
            <a:ext cx="19049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 beam scanning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9" name="直接箭头连接符 388">
            <a:extLst>
              <a:ext uri="{FF2B5EF4-FFF2-40B4-BE49-F238E27FC236}">
                <a16:creationId xmlns:a16="http://schemas.microsoft.com/office/drawing/2014/main" id="{170F7B05-3B5A-B340-6762-2DBBC2C6EB54}"/>
              </a:ext>
            </a:extLst>
          </p:cNvPr>
          <p:cNvCxnSpPr>
            <a:cxnSpLocks/>
          </p:cNvCxnSpPr>
          <p:nvPr/>
        </p:nvCxnSpPr>
        <p:spPr>
          <a:xfrm flipV="1">
            <a:off x="4648250" y="2944546"/>
            <a:ext cx="726106" cy="112950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2" name="文本框 391">
            <a:extLst>
              <a:ext uri="{FF2B5EF4-FFF2-40B4-BE49-F238E27FC236}">
                <a16:creationId xmlns:a16="http://schemas.microsoft.com/office/drawing/2014/main" id="{4C27137F-1D72-5D6D-10C6-CA5505F7F2E5}"/>
              </a:ext>
            </a:extLst>
          </p:cNvPr>
          <p:cNvSpPr txBox="1"/>
          <p:nvPr/>
        </p:nvSpPr>
        <p:spPr>
          <a:xfrm>
            <a:off x="4353399" y="4030088"/>
            <a:ext cx="11954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 !!!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160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8E5E-DFBC-1DFE-F173-48E43A731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任意多边形: 形状 664">
            <a:extLst>
              <a:ext uri="{FF2B5EF4-FFF2-40B4-BE49-F238E27FC236}">
                <a16:creationId xmlns:a16="http://schemas.microsoft.com/office/drawing/2014/main" id="{AA5C866A-80E2-EB2F-04E5-6DA208D7A1BA}"/>
              </a:ext>
            </a:extLst>
          </p:cNvPr>
          <p:cNvSpPr/>
          <p:nvPr/>
        </p:nvSpPr>
        <p:spPr>
          <a:xfrm>
            <a:off x="4538629" y="2822778"/>
            <a:ext cx="569819" cy="297516"/>
          </a:xfrm>
          <a:custGeom>
            <a:avLst/>
            <a:gdLst>
              <a:gd name="connsiteX0" fmla="*/ 753035 w 759759"/>
              <a:gd name="connsiteY0" fmla="*/ 0 h 396688"/>
              <a:gd name="connsiteX1" fmla="*/ 759759 w 759759"/>
              <a:gd name="connsiteY1" fmla="*/ 188259 h 396688"/>
              <a:gd name="connsiteX2" fmla="*/ 0 w 759759"/>
              <a:gd name="connsiteY2" fmla="*/ 396688 h 396688"/>
              <a:gd name="connsiteX3" fmla="*/ 753035 w 759759"/>
              <a:gd name="connsiteY3" fmla="*/ 0 h 39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759" h="396688">
                <a:moveTo>
                  <a:pt x="753035" y="0"/>
                </a:moveTo>
                <a:lnTo>
                  <a:pt x="759759" y="188259"/>
                </a:lnTo>
                <a:lnTo>
                  <a:pt x="0" y="396688"/>
                </a:lnTo>
                <a:lnTo>
                  <a:pt x="753035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4" name="任意多边形: 形状 663">
            <a:extLst>
              <a:ext uri="{FF2B5EF4-FFF2-40B4-BE49-F238E27FC236}">
                <a16:creationId xmlns:a16="http://schemas.microsoft.com/office/drawing/2014/main" id="{F135F855-1C74-6FB2-04D6-63732FB65869}"/>
              </a:ext>
            </a:extLst>
          </p:cNvPr>
          <p:cNvSpPr/>
          <p:nvPr/>
        </p:nvSpPr>
        <p:spPr>
          <a:xfrm>
            <a:off x="4528543" y="2328599"/>
            <a:ext cx="584946" cy="786652"/>
          </a:xfrm>
          <a:custGeom>
            <a:avLst/>
            <a:gdLst>
              <a:gd name="connsiteX0" fmla="*/ 773206 w 779929"/>
              <a:gd name="connsiteY0" fmla="*/ 0 h 1048870"/>
              <a:gd name="connsiteX1" fmla="*/ 779929 w 779929"/>
              <a:gd name="connsiteY1" fmla="*/ 188259 h 1048870"/>
              <a:gd name="connsiteX2" fmla="*/ 0 w 779929"/>
              <a:gd name="connsiteY2" fmla="*/ 1048870 h 1048870"/>
              <a:gd name="connsiteX3" fmla="*/ 773206 w 779929"/>
              <a:gd name="connsiteY3" fmla="*/ 0 h 10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929" h="1048870">
                <a:moveTo>
                  <a:pt x="773206" y="0"/>
                </a:moveTo>
                <a:lnTo>
                  <a:pt x="779929" y="188259"/>
                </a:lnTo>
                <a:lnTo>
                  <a:pt x="0" y="1048870"/>
                </a:lnTo>
                <a:lnTo>
                  <a:pt x="773206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1" name="任意多边形: 形状 660">
            <a:extLst>
              <a:ext uri="{FF2B5EF4-FFF2-40B4-BE49-F238E27FC236}">
                <a16:creationId xmlns:a16="http://schemas.microsoft.com/office/drawing/2014/main" id="{BD1F1D55-F5A7-BC87-CCB1-CF5A0E430DFF}"/>
              </a:ext>
            </a:extLst>
          </p:cNvPr>
          <p:cNvSpPr/>
          <p:nvPr/>
        </p:nvSpPr>
        <p:spPr>
          <a:xfrm>
            <a:off x="4513415" y="1844505"/>
            <a:ext cx="595033" cy="1301003"/>
          </a:xfrm>
          <a:custGeom>
            <a:avLst/>
            <a:gdLst>
              <a:gd name="connsiteX0" fmla="*/ 0 w 793377"/>
              <a:gd name="connsiteY0" fmla="*/ 1734671 h 1734671"/>
              <a:gd name="connsiteX1" fmla="*/ 786653 w 793377"/>
              <a:gd name="connsiteY1" fmla="*/ 0 h 1734671"/>
              <a:gd name="connsiteX2" fmla="*/ 793377 w 793377"/>
              <a:gd name="connsiteY2" fmla="*/ 188259 h 1734671"/>
              <a:gd name="connsiteX3" fmla="*/ 0 w 793377"/>
              <a:gd name="connsiteY3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77" h="1734671">
                <a:moveTo>
                  <a:pt x="0" y="1734671"/>
                </a:moveTo>
                <a:lnTo>
                  <a:pt x="786653" y="0"/>
                </a:lnTo>
                <a:lnTo>
                  <a:pt x="793377" y="188259"/>
                </a:lnTo>
                <a:lnTo>
                  <a:pt x="0" y="1734671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85" name="箭头: 右 384">
            <a:extLst>
              <a:ext uri="{FF2B5EF4-FFF2-40B4-BE49-F238E27FC236}">
                <a16:creationId xmlns:a16="http://schemas.microsoft.com/office/drawing/2014/main" id="{C53DB9CB-D572-FD28-B917-F42754DB046F}"/>
              </a:ext>
            </a:extLst>
          </p:cNvPr>
          <p:cNvSpPr/>
          <p:nvPr/>
        </p:nvSpPr>
        <p:spPr>
          <a:xfrm>
            <a:off x="1169623" y="1173186"/>
            <a:ext cx="6372707" cy="239297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588" name="矩形 587">
            <a:extLst>
              <a:ext uri="{FF2B5EF4-FFF2-40B4-BE49-F238E27FC236}">
                <a16:creationId xmlns:a16="http://schemas.microsoft.com/office/drawing/2014/main" id="{70938B41-FEE8-7FDC-D092-9AFBDFB73C76}"/>
              </a:ext>
            </a:extLst>
          </p:cNvPr>
          <p:cNvSpPr/>
          <p:nvPr/>
        </p:nvSpPr>
        <p:spPr>
          <a:xfrm>
            <a:off x="5111738" y="1590554"/>
            <a:ext cx="1620000" cy="16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90" name="直接连接符 589">
            <a:extLst>
              <a:ext uri="{FF2B5EF4-FFF2-40B4-BE49-F238E27FC236}">
                <a16:creationId xmlns:a16="http://schemas.microsoft.com/office/drawing/2014/main" id="{9BFCB550-6FC0-C445-D6BC-6DE6C03891D1}"/>
              </a:ext>
            </a:extLst>
          </p:cNvPr>
          <p:cNvCxnSpPr>
            <a:cxnSpLocks/>
          </p:cNvCxnSpPr>
          <p:nvPr/>
        </p:nvCxnSpPr>
        <p:spPr>
          <a:xfrm>
            <a:off x="5108446" y="1843082"/>
            <a:ext cx="0" cy="1620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1" name="直接连接符 590">
            <a:extLst>
              <a:ext uri="{FF2B5EF4-FFF2-40B4-BE49-F238E27FC236}">
                <a16:creationId xmlns:a16="http://schemas.microsoft.com/office/drawing/2014/main" id="{C3F60EAF-D56D-F5CD-DB61-E2BE119E042D}"/>
              </a:ext>
            </a:extLst>
          </p:cNvPr>
          <p:cNvCxnSpPr>
            <a:cxnSpLocks/>
          </p:cNvCxnSpPr>
          <p:nvPr/>
        </p:nvCxnSpPr>
        <p:spPr>
          <a:xfrm>
            <a:off x="5108446" y="2319545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2" name="直接连接符 591">
            <a:extLst>
              <a:ext uri="{FF2B5EF4-FFF2-40B4-BE49-F238E27FC236}">
                <a16:creationId xmlns:a16="http://schemas.microsoft.com/office/drawing/2014/main" id="{AFA8E52C-D34C-9D6D-532E-E20BBC5417C7}"/>
              </a:ext>
            </a:extLst>
          </p:cNvPr>
          <p:cNvCxnSpPr>
            <a:cxnSpLocks/>
          </p:cNvCxnSpPr>
          <p:nvPr/>
        </p:nvCxnSpPr>
        <p:spPr>
          <a:xfrm>
            <a:off x="5108446" y="2815225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3" name="矩形 592">
            <a:extLst>
              <a:ext uri="{FF2B5EF4-FFF2-40B4-BE49-F238E27FC236}">
                <a16:creationId xmlns:a16="http://schemas.microsoft.com/office/drawing/2014/main" id="{028833F9-C893-525E-479F-EAFDA2E2865F}"/>
              </a:ext>
            </a:extLst>
          </p:cNvPr>
          <p:cNvSpPr/>
          <p:nvPr/>
        </p:nvSpPr>
        <p:spPr>
          <a:xfrm>
            <a:off x="5763087" y="1589151"/>
            <a:ext cx="321882" cy="338141"/>
          </a:xfrm>
          <a:prstGeom prst="rect">
            <a:avLst/>
          </a:prstGeom>
          <a:solidFill>
            <a:srgbClr val="FF68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04" name="直接连接符 603">
            <a:extLst>
              <a:ext uri="{FF2B5EF4-FFF2-40B4-BE49-F238E27FC236}">
                <a16:creationId xmlns:a16="http://schemas.microsoft.com/office/drawing/2014/main" id="{34F329AA-3247-E433-0BD5-1CD9B6E24020}"/>
              </a:ext>
            </a:extLst>
          </p:cNvPr>
          <p:cNvCxnSpPr/>
          <p:nvPr/>
        </p:nvCxnSpPr>
        <p:spPr>
          <a:xfrm>
            <a:off x="6087972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5" name="直接连接符 604">
            <a:extLst>
              <a:ext uri="{FF2B5EF4-FFF2-40B4-BE49-F238E27FC236}">
                <a16:creationId xmlns:a16="http://schemas.microsoft.com/office/drawing/2014/main" id="{A235B1A1-0CDE-50CD-1D18-D000839BF1AF}"/>
              </a:ext>
            </a:extLst>
          </p:cNvPr>
          <p:cNvCxnSpPr/>
          <p:nvPr/>
        </p:nvCxnSpPr>
        <p:spPr>
          <a:xfrm>
            <a:off x="5766089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8" name="直接连接符 607">
            <a:extLst>
              <a:ext uri="{FF2B5EF4-FFF2-40B4-BE49-F238E27FC236}">
                <a16:creationId xmlns:a16="http://schemas.microsoft.com/office/drawing/2014/main" id="{1CAFABD8-874B-2BBF-AC3B-9AE5D33A2E49}"/>
              </a:ext>
            </a:extLst>
          </p:cNvPr>
          <p:cNvCxnSpPr/>
          <p:nvPr/>
        </p:nvCxnSpPr>
        <p:spPr>
          <a:xfrm>
            <a:off x="6409856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9" name="直接连接符 608">
            <a:extLst>
              <a:ext uri="{FF2B5EF4-FFF2-40B4-BE49-F238E27FC236}">
                <a16:creationId xmlns:a16="http://schemas.microsoft.com/office/drawing/2014/main" id="{6C6FDEE7-CEAB-1FD1-7788-849434C1BC3D}"/>
              </a:ext>
            </a:extLst>
          </p:cNvPr>
          <p:cNvCxnSpPr/>
          <p:nvPr/>
        </p:nvCxnSpPr>
        <p:spPr>
          <a:xfrm>
            <a:off x="5444206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0" name="直接连接符 609">
            <a:extLst>
              <a:ext uri="{FF2B5EF4-FFF2-40B4-BE49-F238E27FC236}">
                <a16:creationId xmlns:a16="http://schemas.microsoft.com/office/drawing/2014/main" id="{F56E5672-C043-5727-2B87-A291193FEB37}"/>
              </a:ext>
            </a:extLst>
          </p:cNvPr>
          <p:cNvCxnSpPr>
            <a:cxnSpLocks/>
          </p:cNvCxnSpPr>
          <p:nvPr/>
        </p:nvCxnSpPr>
        <p:spPr>
          <a:xfrm rot="16200000">
            <a:off x="5922060" y="1435709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1" name="直接连接符 610">
            <a:extLst>
              <a:ext uri="{FF2B5EF4-FFF2-40B4-BE49-F238E27FC236}">
                <a16:creationId xmlns:a16="http://schemas.microsoft.com/office/drawing/2014/main" id="{AAADE521-D76F-0282-BDDA-2EFD4FBDC540}"/>
              </a:ext>
            </a:extLst>
          </p:cNvPr>
          <p:cNvCxnSpPr>
            <a:cxnSpLocks/>
          </p:cNvCxnSpPr>
          <p:nvPr/>
        </p:nvCxnSpPr>
        <p:spPr>
          <a:xfrm rot="16200000">
            <a:off x="5922060" y="1114093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2" name="直接连接符 611">
            <a:extLst>
              <a:ext uri="{FF2B5EF4-FFF2-40B4-BE49-F238E27FC236}">
                <a16:creationId xmlns:a16="http://schemas.microsoft.com/office/drawing/2014/main" id="{A7879B40-F785-2659-545C-02A3F0386D57}"/>
              </a:ext>
            </a:extLst>
          </p:cNvPr>
          <p:cNvCxnSpPr>
            <a:cxnSpLocks/>
          </p:cNvCxnSpPr>
          <p:nvPr/>
        </p:nvCxnSpPr>
        <p:spPr>
          <a:xfrm rot="16200000">
            <a:off x="5922060" y="1757325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5" name="直接连接符 614">
            <a:extLst>
              <a:ext uri="{FF2B5EF4-FFF2-40B4-BE49-F238E27FC236}">
                <a16:creationId xmlns:a16="http://schemas.microsoft.com/office/drawing/2014/main" id="{343898A1-4D5B-68EC-CB65-A643C8B2AF3D}"/>
              </a:ext>
            </a:extLst>
          </p:cNvPr>
          <p:cNvCxnSpPr>
            <a:cxnSpLocks/>
          </p:cNvCxnSpPr>
          <p:nvPr/>
        </p:nvCxnSpPr>
        <p:spPr>
          <a:xfrm rot="16200000">
            <a:off x="5922060" y="2078940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7" name="任意多边形: 形状 616">
            <a:extLst>
              <a:ext uri="{FF2B5EF4-FFF2-40B4-BE49-F238E27FC236}">
                <a16:creationId xmlns:a16="http://schemas.microsoft.com/office/drawing/2014/main" id="{69A74D5C-68D3-0372-C4E9-E4FA8CAED78F}"/>
              </a:ext>
            </a:extLst>
          </p:cNvPr>
          <p:cNvSpPr/>
          <p:nvPr/>
        </p:nvSpPr>
        <p:spPr>
          <a:xfrm>
            <a:off x="5108448" y="1597415"/>
            <a:ext cx="973231" cy="1366558"/>
          </a:xfrm>
          <a:custGeom>
            <a:avLst/>
            <a:gdLst>
              <a:gd name="connsiteX0" fmla="*/ 0 w 1297641"/>
              <a:gd name="connsiteY0" fmla="*/ 329453 h 1822077"/>
              <a:gd name="connsiteX1" fmla="*/ 867335 w 1297641"/>
              <a:gd name="connsiteY1" fmla="*/ 0 h 1822077"/>
              <a:gd name="connsiteX2" fmla="*/ 1297641 w 1297641"/>
              <a:gd name="connsiteY2" fmla="*/ 430306 h 1822077"/>
              <a:gd name="connsiteX3" fmla="*/ 13447 w 1297641"/>
              <a:gd name="connsiteY3" fmla="*/ 1822077 h 1822077"/>
              <a:gd name="connsiteX4" fmla="*/ 0 w 1297641"/>
              <a:gd name="connsiteY4" fmla="*/ 329453 h 1822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7641" h="1822077">
                <a:moveTo>
                  <a:pt x="0" y="329453"/>
                </a:moveTo>
                <a:lnTo>
                  <a:pt x="867335" y="0"/>
                </a:lnTo>
                <a:lnTo>
                  <a:pt x="1297641" y="430306"/>
                </a:lnTo>
                <a:lnTo>
                  <a:pt x="13447" y="1822077"/>
                </a:lnTo>
                <a:lnTo>
                  <a:pt x="0" y="329453"/>
                </a:lnTo>
                <a:close/>
              </a:path>
            </a:pathLst>
          </a:custGeom>
          <a:solidFill>
            <a:srgbClr val="FF686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graphicFrame>
        <p:nvGraphicFramePr>
          <p:cNvPr id="619" name="对象 618">
            <a:extLst>
              <a:ext uri="{FF2B5EF4-FFF2-40B4-BE49-F238E27FC236}">
                <a16:creationId xmlns:a16="http://schemas.microsoft.com/office/drawing/2014/main" id="{DED68B5D-C17E-ED68-EE5D-CFDDDEF882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4490296"/>
              </p:ext>
            </p:extLst>
          </p:nvPr>
        </p:nvGraphicFramePr>
        <p:xfrm>
          <a:off x="4838068" y="2784911"/>
          <a:ext cx="284559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80160" imgH="296280" progId="Equation.AxMath">
                  <p:embed/>
                </p:oleObj>
              </mc:Choice>
              <mc:Fallback>
                <p:oleObj name="AxMath" r:id="rId2" imgW="380160" imgH="296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38068" y="2784911"/>
                        <a:ext cx="284559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0" name="对象 619">
            <a:extLst>
              <a:ext uri="{FF2B5EF4-FFF2-40B4-BE49-F238E27FC236}">
                <a16:creationId xmlns:a16="http://schemas.microsoft.com/office/drawing/2014/main" id="{5074727F-7BB3-2E67-E9CE-F26C53D3AA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8687007"/>
              </p:ext>
            </p:extLst>
          </p:nvPr>
        </p:nvGraphicFramePr>
        <p:xfrm>
          <a:off x="4834723" y="2289169"/>
          <a:ext cx="29289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90960" imgH="296280" progId="Equation.AxMath">
                  <p:embed/>
                </p:oleObj>
              </mc:Choice>
              <mc:Fallback>
                <p:oleObj name="AxMath" r:id="rId4" imgW="390960" imgH="296280" progId="Equation.AxMath">
                  <p:embed/>
                  <p:pic>
                    <p:nvPicPr>
                      <p:cNvPr id="619" name="对象 618">
                        <a:extLst>
                          <a:ext uri="{FF2B5EF4-FFF2-40B4-BE49-F238E27FC236}">
                            <a16:creationId xmlns:a16="http://schemas.microsoft.com/office/drawing/2014/main" id="{DED68B5D-C17E-ED68-EE5D-CFDDDEF88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34723" y="2289169"/>
                        <a:ext cx="29289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" name="对象 620">
            <a:extLst>
              <a:ext uri="{FF2B5EF4-FFF2-40B4-BE49-F238E27FC236}">
                <a16:creationId xmlns:a16="http://schemas.microsoft.com/office/drawing/2014/main" id="{947CFDE1-77CD-8C0F-DE14-3E3C959675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1842670"/>
              </p:ext>
            </p:extLst>
          </p:nvPr>
        </p:nvGraphicFramePr>
        <p:xfrm>
          <a:off x="4835654" y="1803463"/>
          <a:ext cx="295275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93120" imgH="296280" progId="Equation.AxMath">
                  <p:embed/>
                </p:oleObj>
              </mc:Choice>
              <mc:Fallback>
                <p:oleObj name="AxMath" r:id="rId6" imgW="393120" imgH="296280" progId="Equation.AxMath">
                  <p:embed/>
                  <p:pic>
                    <p:nvPicPr>
                      <p:cNvPr id="620" name="对象 619">
                        <a:extLst>
                          <a:ext uri="{FF2B5EF4-FFF2-40B4-BE49-F238E27FC236}">
                            <a16:creationId xmlns:a16="http://schemas.microsoft.com/office/drawing/2014/main" id="{5074727F-7BB3-2E67-E9CE-F26C53D3A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35654" y="1803463"/>
                        <a:ext cx="295275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3" name="组合 622">
            <a:extLst>
              <a:ext uri="{FF2B5EF4-FFF2-40B4-BE49-F238E27FC236}">
                <a16:creationId xmlns:a16="http://schemas.microsoft.com/office/drawing/2014/main" id="{2CE5DA52-FA41-44E2-9338-4DE297C509BE}"/>
              </a:ext>
            </a:extLst>
          </p:cNvPr>
          <p:cNvGrpSpPr/>
          <p:nvPr/>
        </p:nvGrpSpPr>
        <p:grpSpPr>
          <a:xfrm>
            <a:off x="4386592" y="3075721"/>
            <a:ext cx="283568" cy="586637"/>
            <a:chOff x="2614836" y="733574"/>
            <a:chExt cx="1879575" cy="3888413"/>
          </a:xfrm>
        </p:grpSpPr>
        <p:cxnSp>
          <p:nvCxnSpPr>
            <p:cNvPr id="624" name="直接连接符 623">
              <a:extLst>
                <a:ext uri="{FF2B5EF4-FFF2-40B4-BE49-F238E27FC236}">
                  <a16:creationId xmlns:a16="http://schemas.microsoft.com/office/drawing/2014/main" id="{5E13E0EE-3121-BC7A-F3A9-72B792C4FE80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2383452"/>
              <a:ext cx="0" cy="188593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5" name="直接连接符 624">
              <a:extLst>
                <a:ext uri="{FF2B5EF4-FFF2-40B4-BE49-F238E27FC236}">
                  <a16:creationId xmlns:a16="http://schemas.microsoft.com/office/drawing/2014/main" id="{538AA913-9F2F-24FB-389E-8F5C31F0E9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559" y="2317731"/>
              <a:ext cx="694761" cy="230425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6" name="直接连接符 625">
              <a:extLst>
                <a:ext uri="{FF2B5EF4-FFF2-40B4-BE49-F238E27FC236}">
                  <a16:creationId xmlns:a16="http://schemas.microsoft.com/office/drawing/2014/main" id="{23F7B075-E25F-AB5B-8B67-1F7D0D69CC64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20" y="2332971"/>
              <a:ext cx="727960" cy="228901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直接连接符 626">
              <a:extLst>
                <a:ext uri="{FF2B5EF4-FFF2-40B4-BE49-F238E27FC236}">
                  <a16:creationId xmlns:a16="http://schemas.microsoft.com/office/drawing/2014/main" id="{7A553262-44B8-A482-0C8F-3983CAA63A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300" y="2862291"/>
              <a:ext cx="199174" cy="6750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8" name="直接连接符 627">
              <a:extLst>
                <a:ext uri="{FF2B5EF4-FFF2-40B4-BE49-F238E27FC236}">
                  <a16:creationId xmlns:a16="http://schemas.microsoft.com/office/drawing/2014/main" id="{911ADA6E-4F31-9E3C-AA3E-C707A1A07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289" y="3091817"/>
              <a:ext cx="302665" cy="135555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9" name="直接连接符 628">
              <a:extLst>
                <a:ext uri="{FF2B5EF4-FFF2-40B4-BE49-F238E27FC236}">
                  <a16:creationId xmlns:a16="http://schemas.microsoft.com/office/drawing/2014/main" id="{8D2C9A42-75A4-532D-27EB-765E741CA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646" y="3325843"/>
              <a:ext cx="407308" cy="17155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0" name="直接连接符 629">
              <a:extLst>
                <a:ext uri="{FF2B5EF4-FFF2-40B4-BE49-F238E27FC236}">
                  <a16:creationId xmlns:a16="http://schemas.microsoft.com/office/drawing/2014/main" id="{CA47AA46-50D9-77DB-B986-277C6EE2B2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982" y="3559869"/>
              <a:ext cx="466657" cy="19910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1" name="直接连接符 630">
              <a:extLst>
                <a:ext uri="{FF2B5EF4-FFF2-40B4-BE49-F238E27FC236}">
                  <a16:creationId xmlns:a16="http://schemas.microsoft.com/office/drawing/2014/main" id="{30A2CB23-0F02-7194-5413-6C2FEEEA81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926" y="3796930"/>
              <a:ext cx="521393" cy="23099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2" name="直接连接符 631">
              <a:extLst>
                <a:ext uri="{FF2B5EF4-FFF2-40B4-BE49-F238E27FC236}">
                  <a16:creationId xmlns:a16="http://schemas.microsoft.com/office/drawing/2014/main" id="{9E7C2105-2885-B050-53A1-EF70873E11E1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2854117"/>
              <a:ext cx="150180" cy="3615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3" name="直接连接符 632">
              <a:extLst>
                <a:ext uri="{FF2B5EF4-FFF2-40B4-BE49-F238E27FC236}">
                  <a16:creationId xmlns:a16="http://schemas.microsoft.com/office/drawing/2014/main" id="{BC8FAD0A-73EC-AF45-A49B-EE288F5DF35D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3105683"/>
              <a:ext cx="242451" cy="7783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4" name="直接连接符 633">
              <a:extLst>
                <a:ext uri="{FF2B5EF4-FFF2-40B4-BE49-F238E27FC236}">
                  <a16:creationId xmlns:a16="http://schemas.microsoft.com/office/drawing/2014/main" id="{B47E2B0F-C67B-222B-CD66-E8965632107E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5" y="3330304"/>
              <a:ext cx="298330" cy="9861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直接连接符 634">
              <a:extLst>
                <a:ext uri="{FF2B5EF4-FFF2-40B4-BE49-F238E27FC236}">
                  <a16:creationId xmlns:a16="http://schemas.microsoft.com/office/drawing/2014/main" id="{990F415D-1DDD-ECCC-180F-973C1C31A59C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558047"/>
              <a:ext cx="393684" cy="135067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6" name="直接连接符 635">
              <a:extLst>
                <a:ext uri="{FF2B5EF4-FFF2-40B4-BE49-F238E27FC236}">
                  <a16:creationId xmlns:a16="http://schemas.microsoft.com/office/drawing/2014/main" id="{18D7E6D5-8492-71D6-66E1-10F1025C5534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806766"/>
              <a:ext cx="454817" cy="15058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7" name="直接连接符 636">
              <a:extLst>
                <a:ext uri="{FF2B5EF4-FFF2-40B4-BE49-F238E27FC236}">
                  <a16:creationId xmlns:a16="http://schemas.microsoft.com/office/drawing/2014/main" id="{283CE08E-49CF-5A48-1400-92D2783D9236}"/>
                </a:ext>
              </a:extLst>
            </p:cNvPr>
            <p:cNvCxnSpPr/>
            <p:nvPr/>
          </p:nvCxnSpPr>
          <p:spPr>
            <a:xfrm flipV="1">
              <a:off x="3347494" y="2905499"/>
              <a:ext cx="365072" cy="3952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直接连接符 637">
              <a:extLst>
                <a:ext uri="{FF2B5EF4-FFF2-40B4-BE49-F238E27FC236}">
                  <a16:creationId xmlns:a16="http://schemas.microsoft.com/office/drawing/2014/main" id="{7F5E0025-0C75-99F2-A4FC-4367A71D9D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288" y="3193416"/>
              <a:ext cx="549637" cy="486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9" name="直接连接符 638">
              <a:extLst>
                <a:ext uri="{FF2B5EF4-FFF2-40B4-BE49-F238E27FC236}">
                  <a16:creationId xmlns:a16="http://schemas.microsoft.com/office/drawing/2014/main" id="{775BFB7D-8835-91AA-8E7C-CDA6BF8C9F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641" y="3442473"/>
              <a:ext cx="718400" cy="5117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0" name="直接连接符 639">
              <a:extLst>
                <a:ext uri="{FF2B5EF4-FFF2-40B4-BE49-F238E27FC236}">
                  <a16:creationId xmlns:a16="http://schemas.microsoft.com/office/drawing/2014/main" id="{4FE51329-E389-A6F8-E5BF-D950FE02E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85" y="3699663"/>
              <a:ext cx="878483" cy="745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1" name="直接连接符 640">
              <a:extLst>
                <a:ext uri="{FF2B5EF4-FFF2-40B4-BE49-F238E27FC236}">
                  <a16:creationId xmlns:a16="http://schemas.microsoft.com/office/drawing/2014/main" id="{4D5BF417-D20D-09C9-7551-A257682836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76" y="3967249"/>
              <a:ext cx="1004025" cy="5141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642" name="组合 641">
              <a:extLst>
                <a:ext uri="{FF2B5EF4-FFF2-40B4-BE49-F238E27FC236}">
                  <a16:creationId xmlns:a16="http://schemas.microsoft.com/office/drawing/2014/main" id="{C0BD9A61-136A-A93C-D885-FC4AE358B851}"/>
                </a:ext>
              </a:extLst>
            </p:cNvPr>
            <p:cNvGrpSpPr/>
            <p:nvPr/>
          </p:nvGrpSpPr>
          <p:grpSpPr>
            <a:xfrm>
              <a:off x="2614836" y="1731545"/>
              <a:ext cx="1872208" cy="1013980"/>
              <a:chOff x="2614836" y="1731545"/>
              <a:chExt cx="1872208" cy="1013980"/>
            </a:xfrm>
          </p:grpSpPr>
          <p:sp>
            <p:nvSpPr>
              <p:cNvPr id="653" name="椭圆 652">
                <a:extLst>
                  <a:ext uri="{FF2B5EF4-FFF2-40B4-BE49-F238E27FC236}">
                    <a16:creationId xmlns:a16="http://schemas.microsoft.com/office/drawing/2014/main" id="{FF3B9AB3-A85F-628F-3983-F7D383093CD6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7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54" name="组合 653">
                <a:extLst>
                  <a:ext uri="{FF2B5EF4-FFF2-40B4-BE49-F238E27FC236}">
                    <a16:creationId xmlns:a16="http://schemas.microsoft.com/office/drawing/2014/main" id="{65379C7A-1A46-D939-C123-C9AF6BC20B03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</p:grpSpPr>
            <p:cxnSp>
              <p:nvCxnSpPr>
                <p:cNvPr id="655" name="直接连接符 654">
                  <a:extLst>
                    <a:ext uri="{FF2B5EF4-FFF2-40B4-BE49-F238E27FC236}">
                      <a16:creationId xmlns:a16="http://schemas.microsoft.com/office/drawing/2014/main" id="{089C1095-0451-065D-DA9A-4FD37900DF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直接连接符 655">
                  <a:extLst>
                    <a:ext uri="{FF2B5EF4-FFF2-40B4-BE49-F238E27FC236}">
                      <a16:creationId xmlns:a16="http://schemas.microsoft.com/office/drawing/2014/main" id="{5E6CC529-C5FD-9FDC-2585-738F38F4C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直接连接符 656">
                  <a:extLst>
                    <a:ext uri="{FF2B5EF4-FFF2-40B4-BE49-F238E27FC236}">
                      <a16:creationId xmlns:a16="http://schemas.microsoft.com/office/drawing/2014/main" id="{6ADB054E-0C05-BAAA-BFF1-7B54A2C707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直接连接符 657">
                  <a:extLst>
                    <a:ext uri="{FF2B5EF4-FFF2-40B4-BE49-F238E27FC236}">
                      <a16:creationId xmlns:a16="http://schemas.microsoft.com/office/drawing/2014/main" id="{EABA700D-310E-F59C-7B67-5C8F42701A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直接连接符 658">
                  <a:extLst>
                    <a:ext uri="{FF2B5EF4-FFF2-40B4-BE49-F238E27FC236}">
                      <a16:creationId xmlns:a16="http://schemas.microsoft.com/office/drawing/2014/main" id="{2150FB33-B1E8-C808-09C9-E3FC8DEA5F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直接连接符 659">
                  <a:extLst>
                    <a:ext uri="{FF2B5EF4-FFF2-40B4-BE49-F238E27FC236}">
                      <a16:creationId xmlns:a16="http://schemas.microsoft.com/office/drawing/2014/main" id="{FAA7A417-5AC5-700F-0C06-9E83B16D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43" name="直接连接符 642">
              <a:extLst>
                <a:ext uri="{FF2B5EF4-FFF2-40B4-BE49-F238E27FC236}">
                  <a16:creationId xmlns:a16="http://schemas.microsoft.com/office/drawing/2014/main" id="{49359172-62E9-7EA8-76F5-88F1763DA4EB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1340768"/>
              <a:ext cx="0" cy="97696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44" name="组合 643">
              <a:extLst>
                <a:ext uri="{FF2B5EF4-FFF2-40B4-BE49-F238E27FC236}">
                  <a16:creationId xmlns:a16="http://schemas.microsoft.com/office/drawing/2014/main" id="{311D77E3-89E0-F4B7-C82B-460C99D41A4F}"/>
                </a:ext>
              </a:extLst>
            </p:cNvPr>
            <p:cNvGrpSpPr/>
            <p:nvPr/>
          </p:nvGrpSpPr>
          <p:grpSpPr>
            <a:xfrm>
              <a:off x="2622203" y="733574"/>
              <a:ext cx="1872208" cy="1013980"/>
              <a:chOff x="2614836" y="1731545"/>
              <a:chExt cx="1872208" cy="1013980"/>
            </a:xfrm>
            <a:solidFill>
              <a:schemeClr val="bg1">
                <a:lumMod val="8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645" name="椭圆 644">
                <a:extLst>
                  <a:ext uri="{FF2B5EF4-FFF2-40B4-BE49-F238E27FC236}">
                    <a16:creationId xmlns:a16="http://schemas.microsoft.com/office/drawing/2014/main" id="{82C9DC90-4146-0D9D-567C-0D65787AB58F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646" name="组合 645">
                <a:extLst>
                  <a:ext uri="{FF2B5EF4-FFF2-40B4-BE49-F238E27FC236}">
                    <a16:creationId xmlns:a16="http://schemas.microsoft.com/office/drawing/2014/main" id="{AF0DA118-3A6C-358F-2FA3-BA5FCEC33F6D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  <a:grpFill/>
            </p:grpSpPr>
            <p:cxnSp>
              <p:nvCxnSpPr>
                <p:cNvPr id="647" name="直接连接符 646">
                  <a:extLst>
                    <a:ext uri="{FF2B5EF4-FFF2-40B4-BE49-F238E27FC236}">
                      <a16:creationId xmlns:a16="http://schemas.microsoft.com/office/drawing/2014/main" id="{17F18FA3-EF45-C22D-A00F-6E33738B43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直接连接符 647">
                  <a:extLst>
                    <a:ext uri="{FF2B5EF4-FFF2-40B4-BE49-F238E27FC236}">
                      <a16:creationId xmlns:a16="http://schemas.microsoft.com/office/drawing/2014/main" id="{CEEC45C5-0533-20CF-E8FE-4FB669CEE8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直接连接符 648">
                  <a:extLst>
                    <a:ext uri="{FF2B5EF4-FFF2-40B4-BE49-F238E27FC236}">
                      <a16:creationId xmlns:a16="http://schemas.microsoft.com/office/drawing/2014/main" id="{70CBD31B-CBDB-C937-15C6-9957CABAE6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直接连接符 649">
                  <a:extLst>
                    <a:ext uri="{FF2B5EF4-FFF2-40B4-BE49-F238E27FC236}">
                      <a16:creationId xmlns:a16="http://schemas.microsoft.com/office/drawing/2014/main" id="{B89865B4-D444-9C75-50EF-EE0F9DBC5C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直接连接符 650">
                  <a:extLst>
                    <a:ext uri="{FF2B5EF4-FFF2-40B4-BE49-F238E27FC236}">
                      <a16:creationId xmlns:a16="http://schemas.microsoft.com/office/drawing/2014/main" id="{0CC0A6D9-0295-9D5C-8587-5276E1FDD0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连接符 651">
                  <a:extLst>
                    <a:ext uri="{FF2B5EF4-FFF2-40B4-BE49-F238E27FC236}">
                      <a16:creationId xmlns:a16="http://schemas.microsoft.com/office/drawing/2014/main" id="{02A6AE31-68D1-0F4A-81F7-BA728F09F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666" name="任意多边形: 形状 665">
            <a:extLst>
              <a:ext uri="{FF2B5EF4-FFF2-40B4-BE49-F238E27FC236}">
                <a16:creationId xmlns:a16="http://schemas.microsoft.com/office/drawing/2014/main" id="{A1A6AE5A-3402-89D0-0F6C-DD67038F6B8C}"/>
              </a:ext>
            </a:extLst>
          </p:cNvPr>
          <p:cNvSpPr/>
          <p:nvPr/>
        </p:nvSpPr>
        <p:spPr>
          <a:xfrm>
            <a:off x="4554506" y="4812641"/>
            <a:ext cx="569819" cy="297516"/>
          </a:xfrm>
          <a:custGeom>
            <a:avLst/>
            <a:gdLst>
              <a:gd name="connsiteX0" fmla="*/ 753035 w 759759"/>
              <a:gd name="connsiteY0" fmla="*/ 0 h 396688"/>
              <a:gd name="connsiteX1" fmla="*/ 759759 w 759759"/>
              <a:gd name="connsiteY1" fmla="*/ 188259 h 396688"/>
              <a:gd name="connsiteX2" fmla="*/ 0 w 759759"/>
              <a:gd name="connsiteY2" fmla="*/ 396688 h 396688"/>
              <a:gd name="connsiteX3" fmla="*/ 753035 w 759759"/>
              <a:gd name="connsiteY3" fmla="*/ 0 h 39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759" h="396688">
                <a:moveTo>
                  <a:pt x="753035" y="0"/>
                </a:moveTo>
                <a:lnTo>
                  <a:pt x="759759" y="188259"/>
                </a:lnTo>
                <a:lnTo>
                  <a:pt x="0" y="396688"/>
                </a:lnTo>
                <a:lnTo>
                  <a:pt x="753035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7" name="任意多边形: 形状 666">
            <a:extLst>
              <a:ext uri="{FF2B5EF4-FFF2-40B4-BE49-F238E27FC236}">
                <a16:creationId xmlns:a16="http://schemas.microsoft.com/office/drawing/2014/main" id="{58B5275A-3F7B-8A41-9A97-71696C9C38E8}"/>
              </a:ext>
            </a:extLst>
          </p:cNvPr>
          <p:cNvSpPr/>
          <p:nvPr/>
        </p:nvSpPr>
        <p:spPr>
          <a:xfrm>
            <a:off x="4544421" y="4318462"/>
            <a:ext cx="584946" cy="786652"/>
          </a:xfrm>
          <a:custGeom>
            <a:avLst/>
            <a:gdLst>
              <a:gd name="connsiteX0" fmla="*/ 773206 w 779929"/>
              <a:gd name="connsiteY0" fmla="*/ 0 h 1048870"/>
              <a:gd name="connsiteX1" fmla="*/ 779929 w 779929"/>
              <a:gd name="connsiteY1" fmla="*/ 188259 h 1048870"/>
              <a:gd name="connsiteX2" fmla="*/ 0 w 779929"/>
              <a:gd name="connsiteY2" fmla="*/ 1048870 h 1048870"/>
              <a:gd name="connsiteX3" fmla="*/ 773206 w 779929"/>
              <a:gd name="connsiteY3" fmla="*/ 0 h 10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929" h="1048870">
                <a:moveTo>
                  <a:pt x="773206" y="0"/>
                </a:moveTo>
                <a:lnTo>
                  <a:pt x="779929" y="188259"/>
                </a:lnTo>
                <a:lnTo>
                  <a:pt x="0" y="1048870"/>
                </a:lnTo>
                <a:lnTo>
                  <a:pt x="773206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8" name="任意多边形: 形状 667">
            <a:extLst>
              <a:ext uri="{FF2B5EF4-FFF2-40B4-BE49-F238E27FC236}">
                <a16:creationId xmlns:a16="http://schemas.microsoft.com/office/drawing/2014/main" id="{96B8E361-7864-1F20-8A9C-81D426A007C6}"/>
              </a:ext>
            </a:extLst>
          </p:cNvPr>
          <p:cNvSpPr/>
          <p:nvPr/>
        </p:nvSpPr>
        <p:spPr>
          <a:xfrm>
            <a:off x="4529292" y="3834368"/>
            <a:ext cx="595033" cy="1301003"/>
          </a:xfrm>
          <a:custGeom>
            <a:avLst/>
            <a:gdLst>
              <a:gd name="connsiteX0" fmla="*/ 0 w 793377"/>
              <a:gd name="connsiteY0" fmla="*/ 1734671 h 1734671"/>
              <a:gd name="connsiteX1" fmla="*/ 786653 w 793377"/>
              <a:gd name="connsiteY1" fmla="*/ 0 h 1734671"/>
              <a:gd name="connsiteX2" fmla="*/ 793377 w 793377"/>
              <a:gd name="connsiteY2" fmla="*/ 188259 h 1734671"/>
              <a:gd name="connsiteX3" fmla="*/ 0 w 793377"/>
              <a:gd name="connsiteY3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77" h="1734671">
                <a:moveTo>
                  <a:pt x="0" y="1734671"/>
                </a:moveTo>
                <a:lnTo>
                  <a:pt x="786653" y="0"/>
                </a:lnTo>
                <a:lnTo>
                  <a:pt x="793377" y="188259"/>
                </a:lnTo>
                <a:lnTo>
                  <a:pt x="0" y="1734671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69" name="矩形 668">
            <a:extLst>
              <a:ext uri="{FF2B5EF4-FFF2-40B4-BE49-F238E27FC236}">
                <a16:creationId xmlns:a16="http://schemas.microsoft.com/office/drawing/2014/main" id="{6BDA3619-7529-0A53-6B62-2D22C921DF35}"/>
              </a:ext>
            </a:extLst>
          </p:cNvPr>
          <p:cNvSpPr/>
          <p:nvPr/>
        </p:nvSpPr>
        <p:spPr>
          <a:xfrm>
            <a:off x="5127616" y="3580417"/>
            <a:ext cx="1620000" cy="16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70" name="直接连接符 669">
            <a:extLst>
              <a:ext uri="{FF2B5EF4-FFF2-40B4-BE49-F238E27FC236}">
                <a16:creationId xmlns:a16="http://schemas.microsoft.com/office/drawing/2014/main" id="{578E1F6D-005F-AD54-DC80-FCEEEB5DFD6E}"/>
              </a:ext>
            </a:extLst>
          </p:cNvPr>
          <p:cNvCxnSpPr>
            <a:cxnSpLocks/>
          </p:cNvCxnSpPr>
          <p:nvPr/>
        </p:nvCxnSpPr>
        <p:spPr>
          <a:xfrm>
            <a:off x="5124324" y="3832947"/>
            <a:ext cx="0" cy="1620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1" name="直接连接符 670">
            <a:extLst>
              <a:ext uri="{FF2B5EF4-FFF2-40B4-BE49-F238E27FC236}">
                <a16:creationId xmlns:a16="http://schemas.microsoft.com/office/drawing/2014/main" id="{129F7121-57E5-F72D-4700-AFE021A4A9CB}"/>
              </a:ext>
            </a:extLst>
          </p:cNvPr>
          <p:cNvCxnSpPr>
            <a:cxnSpLocks/>
          </p:cNvCxnSpPr>
          <p:nvPr/>
        </p:nvCxnSpPr>
        <p:spPr>
          <a:xfrm>
            <a:off x="5124324" y="4309408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72" name="直接连接符 671">
            <a:extLst>
              <a:ext uri="{FF2B5EF4-FFF2-40B4-BE49-F238E27FC236}">
                <a16:creationId xmlns:a16="http://schemas.microsoft.com/office/drawing/2014/main" id="{33E5C546-DE21-1C28-C8AE-9B290E256915}"/>
              </a:ext>
            </a:extLst>
          </p:cNvPr>
          <p:cNvCxnSpPr>
            <a:cxnSpLocks/>
          </p:cNvCxnSpPr>
          <p:nvPr/>
        </p:nvCxnSpPr>
        <p:spPr>
          <a:xfrm>
            <a:off x="5124324" y="4805090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3" name="矩形 672">
            <a:extLst>
              <a:ext uri="{FF2B5EF4-FFF2-40B4-BE49-F238E27FC236}">
                <a16:creationId xmlns:a16="http://schemas.microsoft.com/office/drawing/2014/main" id="{70BAB7A3-8488-3683-5979-419C69C335C0}"/>
              </a:ext>
            </a:extLst>
          </p:cNvPr>
          <p:cNvSpPr/>
          <p:nvPr/>
        </p:nvSpPr>
        <p:spPr>
          <a:xfrm>
            <a:off x="6428183" y="3587074"/>
            <a:ext cx="321882" cy="320228"/>
          </a:xfrm>
          <a:prstGeom prst="rect">
            <a:avLst/>
          </a:prstGeom>
          <a:solidFill>
            <a:srgbClr val="FF68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74" name="直接连接符 673">
            <a:extLst>
              <a:ext uri="{FF2B5EF4-FFF2-40B4-BE49-F238E27FC236}">
                <a16:creationId xmlns:a16="http://schemas.microsoft.com/office/drawing/2014/main" id="{6787254A-820C-410F-6B2F-9FBE076E7AEB}"/>
              </a:ext>
            </a:extLst>
          </p:cNvPr>
          <p:cNvCxnSpPr/>
          <p:nvPr/>
        </p:nvCxnSpPr>
        <p:spPr>
          <a:xfrm>
            <a:off x="6103850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5" name="直接连接符 674">
            <a:extLst>
              <a:ext uri="{FF2B5EF4-FFF2-40B4-BE49-F238E27FC236}">
                <a16:creationId xmlns:a16="http://schemas.microsoft.com/office/drawing/2014/main" id="{33468CF9-D34A-E67A-35AD-FF4AFDA4C990}"/>
              </a:ext>
            </a:extLst>
          </p:cNvPr>
          <p:cNvCxnSpPr/>
          <p:nvPr/>
        </p:nvCxnSpPr>
        <p:spPr>
          <a:xfrm>
            <a:off x="5781967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6" name="直接连接符 675">
            <a:extLst>
              <a:ext uri="{FF2B5EF4-FFF2-40B4-BE49-F238E27FC236}">
                <a16:creationId xmlns:a16="http://schemas.microsoft.com/office/drawing/2014/main" id="{FD70825A-827F-26C1-44CA-DDBF15F54A30}"/>
              </a:ext>
            </a:extLst>
          </p:cNvPr>
          <p:cNvCxnSpPr/>
          <p:nvPr/>
        </p:nvCxnSpPr>
        <p:spPr>
          <a:xfrm>
            <a:off x="6425734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7" name="直接连接符 676">
            <a:extLst>
              <a:ext uri="{FF2B5EF4-FFF2-40B4-BE49-F238E27FC236}">
                <a16:creationId xmlns:a16="http://schemas.microsoft.com/office/drawing/2014/main" id="{1E5C8AB6-78F2-709C-20D4-B6AE73C336C0}"/>
              </a:ext>
            </a:extLst>
          </p:cNvPr>
          <p:cNvCxnSpPr/>
          <p:nvPr/>
        </p:nvCxnSpPr>
        <p:spPr>
          <a:xfrm>
            <a:off x="5460083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8" name="直接连接符 677">
            <a:extLst>
              <a:ext uri="{FF2B5EF4-FFF2-40B4-BE49-F238E27FC236}">
                <a16:creationId xmlns:a16="http://schemas.microsoft.com/office/drawing/2014/main" id="{5E1C3E3A-86C3-31F6-D808-A247954AA689}"/>
              </a:ext>
            </a:extLst>
          </p:cNvPr>
          <p:cNvCxnSpPr>
            <a:cxnSpLocks/>
          </p:cNvCxnSpPr>
          <p:nvPr/>
        </p:nvCxnSpPr>
        <p:spPr>
          <a:xfrm rot="16200000">
            <a:off x="5937938" y="3425572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9" name="直接连接符 678">
            <a:extLst>
              <a:ext uri="{FF2B5EF4-FFF2-40B4-BE49-F238E27FC236}">
                <a16:creationId xmlns:a16="http://schemas.microsoft.com/office/drawing/2014/main" id="{CCD25BA6-3FBB-FF72-4DB2-9E9527905DC1}"/>
              </a:ext>
            </a:extLst>
          </p:cNvPr>
          <p:cNvCxnSpPr>
            <a:cxnSpLocks/>
          </p:cNvCxnSpPr>
          <p:nvPr/>
        </p:nvCxnSpPr>
        <p:spPr>
          <a:xfrm rot="16200000">
            <a:off x="5937938" y="3103956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0" name="直接连接符 679">
            <a:extLst>
              <a:ext uri="{FF2B5EF4-FFF2-40B4-BE49-F238E27FC236}">
                <a16:creationId xmlns:a16="http://schemas.microsoft.com/office/drawing/2014/main" id="{7355A8BF-60BA-0AA8-322E-1FCB4BDC1798}"/>
              </a:ext>
            </a:extLst>
          </p:cNvPr>
          <p:cNvCxnSpPr>
            <a:cxnSpLocks/>
          </p:cNvCxnSpPr>
          <p:nvPr/>
        </p:nvCxnSpPr>
        <p:spPr>
          <a:xfrm rot="16200000">
            <a:off x="5937938" y="3747188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1" name="直接连接符 680">
            <a:extLst>
              <a:ext uri="{FF2B5EF4-FFF2-40B4-BE49-F238E27FC236}">
                <a16:creationId xmlns:a16="http://schemas.microsoft.com/office/drawing/2014/main" id="{5CFB9229-5AE6-4B06-557E-C7EB12FDF87E}"/>
              </a:ext>
            </a:extLst>
          </p:cNvPr>
          <p:cNvCxnSpPr>
            <a:cxnSpLocks/>
          </p:cNvCxnSpPr>
          <p:nvPr/>
        </p:nvCxnSpPr>
        <p:spPr>
          <a:xfrm rot="16200000">
            <a:off x="5937938" y="4068803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683" name="对象 682">
            <a:extLst>
              <a:ext uri="{FF2B5EF4-FFF2-40B4-BE49-F238E27FC236}">
                <a16:creationId xmlns:a16="http://schemas.microsoft.com/office/drawing/2014/main" id="{4EEF4E83-A7FD-3A80-5C6F-0EC5BC7CDF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682582"/>
              </p:ext>
            </p:extLst>
          </p:nvPr>
        </p:nvGraphicFramePr>
        <p:xfrm>
          <a:off x="4853946" y="4774775"/>
          <a:ext cx="284559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80160" imgH="296280" progId="Equation.AxMath">
                  <p:embed/>
                </p:oleObj>
              </mc:Choice>
              <mc:Fallback>
                <p:oleObj name="AxMath" r:id="rId2" imgW="380160" imgH="296280" progId="Equation.AxMath">
                  <p:embed/>
                  <p:pic>
                    <p:nvPicPr>
                      <p:cNvPr id="619" name="对象 618">
                        <a:extLst>
                          <a:ext uri="{FF2B5EF4-FFF2-40B4-BE49-F238E27FC236}">
                            <a16:creationId xmlns:a16="http://schemas.microsoft.com/office/drawing/2014/main" id="{DED68B5D-C17E-ED68-EE5D-CFDDDEF88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53946" y="4774775"/>
                        <a:ext cx="284559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" name="对象 683">
            <a:extLst>
              <a:ext uri="{FF2B5EF4-FFF2-40B4-BE49-F238E27FC236}">
                <a16:creationId xmlns:a16="http://schemas.microsoft.com/office/drawing/2014/main" id="{2C37BAD1-970F-DF27-8A02-239452C1BF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048823"/>
              </p:ext>
            </p:extLst>
          </p:nvPr>
        </p:nvGraphicFramePr>
        <p:xfrm>
          <a:off x="4850601" y="4279033"/>
          <a:ext cx="29289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90960" imgH="296280" progId="Equation.AxMath">
                  <p:embed/>
                </p:oleObj>
              </mc:Choice>
              <mc:Fallback>
                <p:oleObj name="AxMath" r:id="rId4" imgW="390960" imgH="296280" progId="Equation.AxMath">
                  <p:embed/>
                  <p:pic>
                    <p:nvPicPr>
                      <p:cNvPr id="620" name="对象 619">
                        <a:extLst>
                          <a:ext uri="{FF2B5EF4-FFF2-40B4-BE49-F238E27FC236}">
                            <a16:creationId xmlns:a16="http://schemas.microsoft.com/office/drawing/2014/main" id="{5074727F-7BB3-2E67-E9CE-F26C53D3A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0601" y="4279033"/>
                        <a:ext cx="29289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5" name="对象 684">
            <a:extLst>
              <a:ext uri="{FF2B5EF4-FFF2-40B4-BE49-F238E27FC236}">
                <a16:creationId xmlns:a16="http://schemas.microsoft.com/office/drawing/2014/main" id="{D6EB2B85-D910-0F9C-5A92-D17684E6C2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070381"/>
              </p:ext>
            </p:extLst>
          </p:nvPr>
        </p:nvGraphicFramePr>
        <p:xfrm>
          <a:off x="4851531" y="3793327"/>
          <a:ext cx="295275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93120" imgH="296280" progId="Equation.AxMath">
                  <p:embed/>
                </p:oleObj>
              </mc:Choice>
              <mc:Fallback>
                <p:oleObj name="AxMath" r:id="rId6" imgW="393120" imgH="296280" progId="Equation.AxMath">
                  <p:embed/>
                  <p:pic>
                    <p:nvPicPr>
                      <p:cNvPr id="621" name="对象 620">
                        <a:extLst>
                          <a:ext uri="{FF2B5EF4-FFF2-40B4-BE49-F238E27FC236}">
                            <a16:creationId xmlns:a16="http://schemas.microsoft.com/office/drawing/2014/main" id="{947CFDE1-77CD-8C0F-DE14-3E3C95967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51531" y="3793327"/>
                        <a:ext cx="295275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" name="组合 685">
            <a:extLst>
              <a:ext uri="{FF2B5EF4-FFF2-40B4-BE49-F238E27FC236}">
                <a16:creationId xmlns:a16="http://schemas.microsoft.com/office/drawing/2014/main" id="{7A92681C-5BAE-D8FA-2644-67E9ECB9159B}"/>
              </a:ext>
            </a:extLst>
          </p:cNvPr>
          <p:cNvGrpSpPr/>
          <p:nvPr/>
        </p:nvGrpSpPr>
        <p:grpSpPr>
          <a:xfrm>
            <a:off x="4402470" y="5065584"/>
            <a:ext cx="283568" cy="586637"/>
            <a:chOff x="2614836" y="733574"/>
            <a:chExt cx="1879575" cy="3888413"/>
          </a:xfrm>
        </p:grpSpPr>
        <p:cxnSp>
          <p:nvCxnSpPr>
            <p:cNvPr id="687" name="直接连接符 686">
              <a:extLst>
                <a:ext uri="{FF2B5EF4-FFF2-40B4-BE49-F238E27FC236}">
                  <a16:creationId xmlns:a16="http://schemas.microsoft.com/office/drawing/2014/main" id="{9384A1F1-1767-1C2B-725A-4FF8A688B553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2383452"/>
              <a:ext cx="0" cy="188593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8" name="直接连接符 687">
              <a:extLst>
                <a:ext uri="{FF2B5EF4-FFF2-40B4-BE49-F238E27FC236}">
                  <a16:creationId xmlns:a16="http://schemas.microsoft.com/office/drawing/2014/main" id="{2D763DBA-7FBB-028A-0567-D1AB62303E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559" y="2317731"/>
              <a:ext cx="694761" cy="230425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89" name="直接连接符 688">
              <a:extLst>
                <a:ext uri="{FF2B5EF4-FFF2-40B4-BE49-F238E27FC236}">
                  <a16:creationId xmlns:a16="http://schemas.microsoft.com/office/drawing/2014/main" id="{4B438F5F-FD40-F499-C470-ECF750FA9009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20" y="2332971"/>
              <a:ext cx="727960" cy="228901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0" name="直接连接符 689">
              <a:extLst>
                <a:ext uri="{FF2B5EF4-FFF2-40B4-BE49-F238E27FC236}">
                  <a16:creationId xmlns:a16="http://schemas.microsoft.com/office/drawing/2014/main" id="{48041691-7690-7F10-918B-F93A39D869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300" y="2862291"/>
              <a:ext cx="199174" cy="6750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1" name="直接连接符 690">
              <a:extLst>
                <a:ext uri="{FF2B5EF4-FFF2-40B4-BE49-F238E27FC236}">
                  <a16:creationId xmlns:a16="http://schemas.microsoft.com/office/drawing/2014/main" id="{52CFCD36-F4BC-7A02-0E72-A37EFFC244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289" y="3091817"/>
              <a:ext cx="302665" cy="135555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2" name="直接连接符 691">
              <a:extLst>
                <a:ext uri="{FF2B5EF4-FFF2-40B4-BE49-F238E27FC236}">
                  <a16:creationId xmlns:a16="http://schemas.microsoft.com/office/drawing/2014/main" id="{D61C29AD-B29A-31D4-31A7-FFEC99096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646" y="3325843"/>
              <a:ext cx="407308" cy="17155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3" name="直接连接符 692">
              <a:extLst>
                <a:ext uri="{FF2B5EF4-FFF2-40B4-BE49-F238E27FC236}">
                  <a16:creationId xmlns:a16="http://schemas.microsoft.com/office/drawing/2014/main" id="{33B12989-82AE-05D2-5483-B3B4D1CD9D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982" y="3559869"/>
              <a:ext cx="466657" cy="19910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4" name="直接连接符 693">
              <a:extLst>
                <a:ext uri="{FF2B5EF4-FFF2-40B4-BE49-F238E27FC236}">
                  <a16:creationId xmlns:a16="http://schemas.microsoft.com/office/drawing/2014/main" id="{88A1CDC0-F24E-3DDA-8329-5DD6A4444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926" y="3796930"/>
              <a:ext cx="521393" cy="23099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5" name="直接连接符 694">
              <a:extLst>
                <a:ext uri="{FF2B5EF4-FFF2-40B4-BE49-F238E27FC236}">
                  <a16:creationId xmlns:a16="http://schemas.microsoft.com/office/drawing/2014/main" id="{76E9A5B0-5ADA-0425-43EF-8BDF6568F3A5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2854117"/>
              <a:ext cx="150180" cy="3615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6" name="直接连接符 695">
              <a:extLst>
                <a:ext uri="{FF2B5EF4-FFF2-40B4-BE49-F238E27FC236}">
                  <a16:creationId xmlns:a16="http://schemas.microsoft.com/office/drawing/2014/main" id="{7F7F8A29-B783-275D-915C-99146F344126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3105683"/>
              <a:ext cx="242451" cy="7783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7" name="直接连接符 696">
              <a:extLst>
                <a:ext uri="{FF2B5EF4-FFF2-40B4-BE49-F238E27FC236}">
                  <a16:creationId xmlns:a16="http://schemas.microsoft.com/office/drawing/2014/main" id="{A5751B7E-663F-D910-60D2-092C24E2DAA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5" y="3330304"/>
              <a:ext cx="298330" cy="9861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8" name="直接连接符 697">
              <a:extLst>
                <a:ext uri="{FF2B5EF4-FFF2-40B4-BE49-F238E27FC236}">
                  <a16:creationId xmlns:a16="http://schemas.microsoft.com/office/drawing/2014/main" id="{56202D5F-1B11-57A4-A75E-197DD2A07714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558047"/>
              <a:ext cx="393684" cy="135067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9" name="直接连接符 698">
              <a:extLst>
                <a:ext uri="{FF2B5EF4-FFF2-40B4-BE49-F238E27FC236}">
                  <a16:creationId xmlns:a16="http://schemas.microsoft.com/office/drawing/2014/main" id="{67CF3487-6094-FC04-92A0-068ED1259647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806766"/>
              <a:ext cx="454817" cy="15058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0" name="直接连接符 699">
              <a:extLst>
                <a:ext uri="{FF2B5EF4-FFF2-40B4-BE49-F238E27FC236}">
                  <a16:creationId xmlns:a16="http://schemas.microsoft.com/office/drawing/2014/main" id="{77596F90-5A69-AE82-9E2D-AE26E1355856}"/>
                </a:ext>
              </a:extLst>
            </p:cNvPr>
            <p:cNvCxnSpPr/>
            <p:nvPr/>
          </p:nvCxnSpPr>
          <p:spPr>
            <a:xfrm flipV="1">
              <a:off x="3347494" y="2905499"/>
              <a:ext cx="365072" cy="3952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1" name="直接连接符 700">
              <a:extLst>
                <a:ext uri="{FF2B5EF4-FFF2-40B4-BE49-F238E27FC236}">
                  <a16:creationId xmlns:a16="http://schemas.microsoft.com/office/drawing/2014/main" id="{109AA96C-ECB3-A173-9777-CD4C0F7A1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288" y="3193416"/>
              <a:ext cx="549637" cy="486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2" name="直接连接符 701">
              <a:extLst>
                <a:ext uri="{FF2B5EF4-FFF2-40B4-BE49-F238E27FC236}">
                  <a16:creationId xmlns:a16="http://schemas.microsoft.com/office/drawing/2014/main" id="{B81D2A9B-F87D-E0FA-FA32-C1CE4F353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641" y="3442473"/>
              <a:ext cx="718400" cy="5117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3" name="直接连接符 702">
              <a:extLst>
                <a:ext uri="{FF2B5EF4-FFF2-40B4-BE49-F238E27FC236}">
                  <a16:creationId xmlns:a16="http://schemas.microsoft.com/office/drawing/2014/main" id="{B41FA087-A2D3-3916-DFF9-4175995CC2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85" y="3699663"/>
              <a:ext cx="878483" cy="745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4" name="直接连接符 703">
              <a:extLst>
                <a:ext uri="{FF2B5EF4-FFF2-40B4-BE49-F238E27FC236}">
                  <a16:creationId xmlns:a16="http://schemas.microsoft.com/office/drawing/2014/main" id="{63E28B3D-F0BF-671C-B1E2-4EC57EAE81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76" y="3967249"/>
              <a:ext cx="1004025" cy="5141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05" name="组合 704">
              <a:extLst>
                <a:ext uri="{FF2B5EF4-FFF2-40B4-BE49-F238E27FC236}">
                  <a16:creationId xmlns:a16="http://schemas.microsoft.com/office/drawing/2014/main" id="{33C31B02-3C92-4CDF-E055-3CF29FE12AB6}"/>
                </a:ext>
              </a:extLst>
            </p:cNvPr>
            <p:cNvGrpSpPr/>
            <p:nvPr/>
          </p:nvGrpSpPr>
          <p:grpSpPr>
            <a:xfrm>
              <a:off x="2614836" y="1731545"/>
              <a:ext cx="1872208" cy="1013980"/>
              <a:chOff x="2614836" y="1731545"/>
              <a:chExt cx="1872208" cy="1013980"/>
            </a:xfrm>
          </p:grpSpPr>
          <p:sp>
            <p:nvSpPr>
              <p:cNvPr id="716" name="椭圆 715">
                <a:extLst>
                  <a:ext uri="{FF2B5EF4-FFF2-40B4-BE49-F238E27FC236}">
                    <a16:creationId xmlns:a16="http://schemas.microsoft.com/office/drawing/2014/main" id="{DE9D301A-4230-8615-F2B2-DE564B483706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7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717" name="组合 716">
                <a:extLst>
                  <a:ext uri="{FF2B5EF4-FFF2-40B4-BE49-F238E27FC236}">
                    <a16:creationId xmlns:a16="http://schemas.microsoft.com/office/drawing/2014/main" id="{C1E64631-764D-ECC4-5348-FAA2C59BA1FB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</p:grpSpPr>
            <p:cxnSp>
              <p:nvCxnSpPr>
                <p:cNvPr id="718" name="直接连接符 717">
                  <a:extLst>
                    <a:ext uri="{FF2B5EF4-FFF2-40B4-BE49-F238E27FC236}">
                      <a16:creationId xmlns:a16="http://schemas.microsoft.com/office/drawing/2014/main" id="{D25DA4F2-D169-1483-F777-F764BD67DB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9" name="直接连接符 718">
                  <a:extLst>
                    <a:ext uri="{FF2B5EF4-FFF2-40B4-BE49-F238E27FC236}">
                      <a16:creationId xmlns:a16="http://schemas.microsoft.com/office/drawing/2014/main" id="{4C4B14F9-5D0F-F01E-EAFC-F171A7667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>
                  <a:extLst>
                    <a:ext uri="{FF2B5EF4-FFF2-40B4-BE49-F238E27FC236}">
                      <a16:creationId xmlns:a16="http://schemas.microsoft.com/office/drawing/2014/main" id="{FEADA561-C97B-12A2-D01A-2B9431C8F3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>
                  <a:extLst>
                    <a:ext uri="{FF2B5EF4-FFF2-40B4-BE49-F238E27FC236}">
                      <a16:creationId xmlns:a16="http://schemas.microsoft.com/office/drawing/2014/main" id="{C5CAD571-77D2-32BD-36BD-A7685A1B39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直接连接符 721">
                  <a:extLst>
                    <a:ext uri="{FF2B5EF4-FFF2-40B4-BE49-F238E27FC236}">
                      <a16:creationId xmlns:a16="http://schemas.microsoft.com/office/drawing/2014/main" id="{B423ABDD-3A80-26E8-146E-E001DA5A7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23" name="直接连接符 722">
                  <a:extLst>
                    <a:ext uri="{FF2B5EF4-FFF2-40B4-BE49-F238E27FC236}">
                      <a16:creationId xmlns:a16="http://schemas.microsoft.com/office/drawing/2014/main" id="{6B7BC6CE-BA7A-BF46-4859-7B29841C6C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06" name="直接连接符 705">
              <a:extLst>
                <a:ext uri="{FF2B5EF4-FFF2-40B4-BE49-F238E27FC236}">
                  <a16:creationId xmlns:a16="http://schemas.microsoft.com/office/drawing/2014/main" id="{4EDFE88A-EF5E-0D64-7E94-BAA343D7404B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1340768"/>
              <a:ext cx="0" cy="97696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0D96BD9A-EA8E-1E28-92C7-06741FAC2082}"/>
                </a:ext>
              </a:extLst>
            </p:cNvPr>
            <p:cNvGrpSpPr/>
            <p:nvPr/>
          </p:nvGrpSpPr>
          <p:grpSpPr>
            <a:xfrm>
              <a:off x="2622203" y="733574"/>
              <a:ext cx="1872208" cy="1013980"/>
              <a:chOff x="2614836" y="1731545"/>
              <a:chExt cx="1872208" cy="1013980"/>
            </a:xfrm>
            <a:solidFill>
              <a:schemeClr val="bg1">
                <a:lumMod val="8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708" name="椭圆 707">
                <a:extLst>
                  <a:ext uri="{FF2B5EF4-FFF2-40B4-BE49-F238E27FC236}">
                    <a16:creationId xmlns:a16="http://schemas.microsoft.com/office/drawing/2014/main" id="{4D938884-DFE7-6FA8-395F-698A2065E64E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709" name="组合 708">
                <a:extLst>
                  <a:ext uri="{FF2B5EF4-FFF2-40B4-BE49-F238E27FC236}">
                    <a16:creationId xmlns:a16="http://schemas.microsoft.com/office/drawing/2014/main" id="{E29901BE-88CB-EDFE-FC37-16F6C6B4ADBB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  <a:grpFill/>
            </p:grpSpPr>
            <p:cxnSp>
              <p:nvCxnSpPr>
                <p:cNvPr id="710" name="直接连接符 709">
                  <a:extLst>
                    <a:ext uri="{FF2B5EF4-FFF2-40B4-BE49-F238E27FC236}">
                      <a16:creationId xmlns:a16="http://schemas.microsoft.com/office/drawing/2014/main" id="{4E5433AD-860D-1202-62D3-922AD9CCA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直接连接符 710">
                  <a:extLst>
                    <a:ext uri="{FF2B5EF4-FFF2-40B4-BE49-F238E27FC236}">
                      <a16:creationId xmlns:a16="http://schemas.microsoft.com/office/drawing/2014/main" id="{74E53B56-22DF-F2B6-9F82-0CFAB6D823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>
                  <a:extLst>
                    <a:ext uri="{FF2B5EF4-FFF2-40B4-BE49-F238E27FC236}">
                      <a16:creationId xmlns:a16="http://schemas.microsoft.com/office/drawing/2014/main" id="{0C272030-52EC-FEA4-7C42-2C8C2411D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>
                  <a:extLst>
                    <a:ext uri="{FF2B5EF4-FFF2-40B4-BE49-F238E27FC236}">
                      <a16:creationId xmlns:a16="http://schemas.microsoft.com/office/drawing/2014/main" id="{FA388AB7-E733-064A-AC02-D27493D3CB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直接连接符 713">
                  <a:extLst>
                    <a:ext uri="{FF2B5EF4-FFF2-40B4-BE49-F238E27FC236}">
                      <a16:creationId xmlns:a16="http://schemas.microsoft.com/office/drawing/2014/main" id="{2D4AB7C2-6F80-9AC9-6F43-BDD3317F7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5" name="直接连接符 714">
                  <a:extLst>
                    <a:ext uri="{FF2B5EF4-FFF2-40B4-BE49-F238E27FC236}">
                      <a16:creationId xmlns:a16="http://schemas.microsoft.com/office/drawing/2014/main" id="{798F68DB-0532-4FD0-47F8-B07B24EF65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725" name="任意多边形: 形状 724">
            <a:extLst>
              <a:ext uri="{FF2B5EF4-FFF2-40B4-BE49-F238E27FC236}">
                <a16:creationId xmlns:a16="http://schemas.microsoft.com/office/drawing/2014/main" id="{56B48B34-F9AB-4209-E2E3-E2816977BD73}"/>
              </a:ext>
            </a:extLst>
          </p:cNvPr>
          <p:cNvSpPr/>
          <p:nvPr/>
        </p:nvSpPr>
        <p:spPr>
          <a:xfrm>
            <a:off x="5129071" y="3580807"/>
            <a:ext cx="1613648" cy="1386728"/>
          </a:xfrm>
          <a:custGeom>
            <a:avLst/>
            <a:gdLst>
              <a:gd name="connsiteX0" fmla="*/ 1721224 w 2151530"/>
              <a:gd name="connsiteY0" fmla="*/ 0 h 1848970"/>
              <a:gd name="connsiteX1" fmla="*/ 2151530 w 2151530"/>
              <a:gd name="connsiteY1" fmla="*/ 437029 h 1848970"/>
              <a:gd name="connsiteX2" fmla="*/ 6724 w 2151530"/>
              <a:gd name="connsiteY2" fmla="*/ 1848970 h 1848970"/>
              <a:gd name="connsiteX3" fmla="*/ 0 w 2151530"/>
              <a:gd name="connsiteY3" fmla="*/ 349623 h 1848970"/>
              <a:gd name="connsiteX4" fmla="*/ 1721224 w 2151530"/>
              <a:gd name="connsiteY4" fmla="*/ 0 h 184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1530" h="1848970">
                <a:moveTo>
                  <a:pt x="1721224" y="0"/>
                </a:moveTo>
                <a:lnTo>
                  <a:pt x="2151530" y="437029"/>
                </a:lnTo>
                <a:lnTo>
                  <a:pt x="6724" y="1848970"/>
                </a:lnTo>
                <a:cubicBezTo>
                  <a:pt x="4483" y="1349188"/>
                  <a:pt x="2241" y="849405"/>
                  <a:pt x="0" y="349623"/>
                </a:cubicBezTo>
                <a:lnTo>
                  <a:pt x="1721224" y="0"/>
                </a:lnTo>
                <a:close/>
              </a:path>
            </a:pathLst>
          </a:custGeom>
          <a:solidFill>
            <a:srgbClr val="FF686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6" name="任意多边形: 形状 725">
            <a:extLst>
              <a:ext uri="{FF2B5EF4-FFF2-40B4-BE49-F238E27FC236}">
                <a16:creationId xmlns:a16="http://schemas.microsoft.com/office/drawing/2014/main" id="{C6584CDE-4724-2D0F-8844-0351081AE578}"/>
              </a:ext>
            </a:extLst>
          </p:cNvPr>
          <p:cNvSpPr/>
          <p:nvPr/>
        </p:nvSpPr>
        <p:spPr>
          <a:xfrm>
            <a:off x="1802577" y="2822778"/>
            <a:ext cx="569819" cy="297516"/>
          </a:xfrm>
          <a:custGeom>
            <a:avLst/>
            <a:gdLst>
              <a:gd name="connsiteX0" fmla="*/ 753035 w 759759"/>
              <a:gd name="connsiteY0" fmla="*/ 0 h 396688"/>
              <a:gd name="connsiteX1" fmla="*/ 759759 w 759759"/>
              <a:gd name="connsiteY1" fmla="*/ 188259 h 396688"/>
              <a:gd name="connsiteX2" fmla="*/ 0 w 759759"/>
              <a:gd name="connsiteY2" fmla="*/ 396688 h 396688"/>
              <a:gd name="connsiteX3" fmla="*/ 753035 w 759759"/>
              <a:gd name="connsiteY3" fmla="*/ 0 h 39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759" h="396688">
                <a:moveTo>
                  <a:pt x="753035" y="0"/>
                </a:moveTo>
                <a:lnTo>
                  <a:pt x="759759" y="188259"/>
                </a:lnTo>
                <a:lnTo>
                  <a:pt x="0" y="396688"/>
                </a:lnTo>
                <a:lnTo>
                  <a:pt x="753035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7" name="任意多边形: 形状 726">
            <a:extLst>
              <a:ext uri="{FF2B5EF4-FFF2-40B4-BE49-F238E27FC236}">
                <a16:creationId xmlns:a16="http://schemas.microsoft.com/office/drawing/2014/main" id="{A3972399-2CA9-98DB-A05A-BB2223E29682}"/>
              </a:ext>
            </a:extLst>
          </p:cNvPr>
          <p:cNvSpPr/>
          <p:nvPr/>
        </p:nvSpPr>
        <p:spPr>
          <a:xfrm>
            <a:off x="1792491" y="2328599"/>
            <a:ext cx="584946" cy="786652"/>
          </a:xfrm>
          <a:custGeom>
            <a:avLst/>
            <a:gdLst>
              <a:gd name="connsiteX0" fmla="*/ 773206 w 779929"/>
              <a:gd name="connsiteY0" fmla="*/ 0 h 1048870"/>
              <a:gd name="connsiteX1" fmla="*/ 779929 w 779929"/>
              <a:gd name="connsiteY1" fmla="*/ 188259 h 1048870"/>
              <a:gd name="connsiteX2" fmla="*/ 0 w 779929"/>
              <a:gd name="connsiteY2" fmla="*/ 1048870 h 1048870"/>
              <a:gd name="connsiteX3" fmla="*/ 773206 w 779929"/>
              <a:gd name="connsiteY3" fmla="*/ 0 h 10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929" h="1048870">
                <a:moveTo>
                  <a:pt x="773206" y="0"/>
                </a:moveTo>
                <a:lnTo>
                  <a:pt x="779929" y="188259"/>
                </a:lnTo>
                <a:lnTo>
                  <a:pt x="0" y="1048870"/>
                </a:lnTo>
                <a:lnTo>
                  <a:pt x="773206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8" name="任意多边形: 形状 727">
            <a:extLst>
              <a:ext uri="{FF2B5EF4-FFF2-40B4-BE49-F238E27FC236}">
                <a16:creationId xmlns:a16="http://schemas.microsoft.com/office/drawing/2014/main" id="{B5753939-37AA-6733-8336-B4921B23037F}"/>
              </a:ext>
            </a:extLst>
          </p:cNvPr>
          <p:cNvSpPr/>
          <p:nvPr/>
        </p:nvSpPr>
        <p:spPr>
          <a:xfrm>
            <a:off x="1777363" y="1844505"/>
            <a:ext cx="595033" cy="1301003"/>
          </a:xfrm>
          <a:custGeom>
            <a:avLst/>
            <a:gdLst>
              <a:gd name="connsiteX0" fmla="*/ 0 w 793377"/>
              <a:gd name="connsiteY0" fmla="*/ 1734671 h 1734671"/>
              <a:gd name="connsiteX1" fmla="*/ 786653 w 793377"/>
              <a:gd name="connsiteY1" fmla="*/ 0 h 1734671"/>
              <a:gd name="connsiteX2" fmla="*/ 793377 w 793377"/>
              <a:gd name="connsiteY2" fmla="*/ 188259 h 1734671"/>
              <a:gd name="connsiteX3" fmla="*/ 0 w 793377"/>
              <a:gd name="connsiteY3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77" h="1734671">
                <a:moveTo>
                  <a:pt x="0" y="1734671"/>
                </a:moveTo>
                <a:lnTo>
                  <a:pt x="786653" y="0"/>
                </a:lnTo>
                <a:lnTo>
                  <a:pt x="793377" y="188259"/>
                </a:lnTo>
                <a:lnTo>
                  <a:pt x="0" y="1734671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AC51F31A-89E1-05EF-8F63-A37FA06F798A}"/>
              </a:ext>
            </a:extLst>
          </p:cNvPr>
          <p:cNvSpPr/>
          <p:nvPr/>
        </p:nvSpPr>
        <p:spPr>
          <a:xfrm>
            <a:off x="2375687" y="1590554"/>
            <a:ext cx="1620000" cy="16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30" name="直接连接符 729">
            <a:extLst>
              <a:ext uri="{FF2B5EF4-FFF2-40B4-BE49-F238E27FC236}">
                <a16:creationId xmlns:a16="http://schemas.microsoft.com/office/drawing/2014/main" id="{4B519690-30C5-DD24-4550-CA7DCD5B3078}"/>
              </a:ext>
            </a:extLst>
          </p:cNvPr>
          <p:cNvCxnSpPr>
            <a:cxnSpLocks/>
          </p:cNvCxnSpPr>
          <p:nvPr/>
        </p:nvCxnSpPr>
        <p:spPr>
          <a:xfrm>
            <a:off x="2372394" y="1843082"/>
            <a:ext cx="0" cy="1620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1" name="直接连接符 730">
            <a:extLst>
              <a:ext uri="{FF2B5EF4-FFF2-40B4-BE49-F238E27FC236}">
                <a16:creationId xmlns:a16="http://schemas.microsoft.com/office/drawing/2014/main" id="{E2DE3537-C06B-683C-549F-A6D5678AE735}"/>
              </a:ext>
            </a:extLst>
          </p:cNvPr>
          <p:cNvCxnSpPr>
            <a:cxnSpLocks/>
          </p:cNvCxnSpPr>
          <p:nvPr/>
        </p:nvCxnSpPr>
        <p:spPr>
          <a:xfrm>
            <a:off x="2372394" y="2319545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2" name="直接连接符 731">
            <a:extLst>
              <a:ext uri="{FF2B5EF4-FFF2-40B4-BE49-F238E27FC236}">
                <a16:creationId xmlns:a16="http://schemas.microsoft.com/office/drawing/2014/main" id="{417ADF09-CF5F-7903-BC20-F99B817AA374}"/>
              </a:ext>
            </a:extLst>
          </p:cNvPr>
          <p:cNvCxnSpPr>
            <a:cxnSpLocks/>
          </p:cNvCxnSpPr>
          <p:nvPr/>
        </p:nvCxnSpPr>
        <p:spPr>
          <a:xfrm>
            <a:off x="2372394" y="2815225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3" name="矩形 732">
            <a:extLst>
              <a:ext uri="{FF2B5EF4-FFF2-40B4-BE49-F238E27FC236}">
                <a16:creationId xmlns:a16="http://schemas.microsoft.com/office/drawing/2014/main" id="{C0F9470E-1B83-FD90-A4EB-DDEF1FFBD7C1}"/>
              </a:ext>
            </a:extLst>
          </p:cNvPr>
          <p:cNvSpPr/>
          <p:nvPr/>
        </p:nvSpPr>
        <p:spPr>
          <a:xfrm>
            <a:off x="3033331" y="1592608"/>
            <a:ext cx="318287" cy="331484"/>
          </a:xfrm>
          <a:prstGeom prst="rect">
            <a:avLst/>
          </a:prstGeom>
          <a:solidFill>
            <a:srgbClr val="FF686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34" name="直接连接符 733">
            <a:extLst>
              <a:ext uri="{FF2B5EF4-FFF2-40B4-BE49-F238E27FC236}">
                <a16:creationId xmlns:a16="http://schemas.microsoft.com/office/drawing/2014/main" id="{35C1C982-C402-50FB-C64B-EAF182385ECE}"/>
              </a:ext>
            </a:extLst>
          </p:cNvPr>
          <p:cNvCxnSpPr/>
          <p:nvPr/>
        </p:nvCxnSpPr>
        <p:spPr>
          <a:xfrm>
            <a:off x="3351922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5" name="直接连接符 734">
            <a:extLst>
              <a:ext uri="{FF2B5EF4-FFF2-40B4-BE49-F238E27FC236}">
                <a16:creationId xmlns:a16="http://schemas.microsoft.com/office/drawing/2014/main" id="{F341ED3C-6899-D75D-1CA4-DF51C180D83F}"/>
              </a:ext>
            </a:extLst>
          </p:cNvPr>
          <p:cNvCxnSpPr/>
          <p:nvPr/>
        </p:nvCxnSpPr>
        <p:spPr>
          <a:xfrm>
            <a:off x="3030038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6" name="直接连接符 735">
            <a:extLst>
              <a:ext uri="{FF2B5EF4-FFF2-40B4-BE49-F238E27FC236}">
                <a16:creationId xmlns:a16="http://schemas.microsoft.com/office/drawing/2014/main" id="{F193F844-D2DA-89E3-093F-F981EA6F71BC}"/>
              </a:ext>
            </a:extLst>
          </p:cNvPr>
          <p:cNvCxnSpPr/>
          <p:nvPr/>
        </p:nvCxnSpPr>
        <p:spPr>
          <a:xfrm>
            <a:off x="3673805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7" name="直接连接符 736">
            <a:extLst>
              <a:ext uri="{FF2B5EF4-FFF2-40B4-BE49-F238E27FC236}">
                <a16:creationId xmlns:a16="http://schemas.microsoft.com/office/drawing/2014/main" id="{7E33E1CF-EDEA-6FEA-6105-67FF239D3BEA}"/>
              </a:ext>
            </a:extLst>
          </p:cNvPr>
          <p:cNvCxnSpPr/>
          <p:nvPr/>
        </p:nvCxnSpPr>
        <p:spPr>
          <a:xfrm>
            <a:off x="2708154" y="1590554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8" name="直接连接符 737">
            <a:extLst>
              <a:ext uri="{FF2B5EF4-FFF2-40B4-BE49-F238E27FC236}">
                <a16:creationId xmlns:a16="http://schemas.microsoft.com/office/drawing/2014/main" id="{DD4C7539-63C5-F219-CDCA-18ADE1E82B7C}"/>
              </a:ext>
            </a:extLst>
          </p:cNvPr>
          <p:cNvCxnSpPr>
            <a:cxnSpLocks/>
          </p:cNvCxnSpPr>
          <p:nvPr/>
        </p:nvCxnSpPr>
        <p:spPr>
          <a:xfrm rot="16200000">
            <a:off x="3186008" y="1435709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9" name="直接连接符 738">
            <a:extLst>
              <a:ext uri="{FF2B5EF4-FFF2-40B4-BE49-F238E27FC236}">
                <a16:creationId xmlns:a16="http://schemas.microsoft.com/office/drawing/2014/main" id="{D43CFD44-5789-D422-7783-7C5728107635}"/>
              </a:ext>
            </a:extLst>
          </p:cNvPr>
          <p:cNvCxnSpPr>
            <a:cxnSpLocks/>
          </p:cNvCxnSpPr>
          <p:nvPr/>
        </p:nvCxnSpPr>
        <p:spPr>
          <a:xfrm rot="16200000">
            <a:off x="3186008" y="1114093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0" name="直接连接符 739">
            <a:extLst>
              <a:ext uri="{FF2B5EF4-FFF2-40B4-BE49-F238E27FC236}">
                <a16:creationId xmlns:a16="http://schemas.microsoft.com/office/drawing/2014/main" id="{C67AAE19-9CF5-750B-DF0C-B7490723FB78}"/>
              </a:ext>
            </a:extLst>
          </p:cNvPr>
          <p:cNvCxnSpPr>
            <a:cxnSpLocks/>
          </p:cNvCxnSpPr>
          <p:nvPr/>
        </p:nvCxnSpPr>
        <p:spPr>
          <a:xfrm rot="16200000">
            <a:off x="3186008" y="1757325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1" name="直接连接符 740">
            <a:extLst>
              <a:ext uri="{FF2B5EF4-FFF2-40B4-BE49-F238E27FC236}">
                <a16:creationId xmlns:a16="http://schemas.microsoft.com/office/drawing/2014/main" id="{CFA8B047-29C8-BAEE-1979-9D9F2429026D}"/>
              </a:ext>
            </a:extLst>
          </p:cNvPr>
          <p:cNvCxnSpPr>
            <a:cxnSpLocks/>
          </p:cNvCxnSpPr>
          <p:nvPr/>
        </p:nvCxnSpPr>
        <p:spPr>
          <a:xfrm rot="16200000">
            <a:off x="3186008" y="2078940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43" name="对象 742">
            <a:extLst>
              <a:ext uri="{FF2B5EF4-FFF2-40B4-BE49-F238E27FC236}">
                <a16:creationId xmlns:a16="http://schemas.microsoft.com/office/drawing/2014/main" id="{6543CA68-2057-7273-9868-A0D971332C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9988413"/>
              </p:ext>
            </p:extLst>
          </p:nvPr>
        </p:nvGraphicFramePr>
        <p:xfrm>
          <a:off x="2102016" y="2784911"/>
          <a:ext cx="284559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80160" imgH="296280" progId="Equation.AxMath">
                  <p:embed/>
                </p:oleObj>
              </mc:Choice>
              <mc:Fallback>
                <p:oleObj name="AxMath" r:id="rId2" imgW="380160" imgH="296280" progId="Equation.AxMath">
                  <p:embed/>
                  <p:pic>
                    <p:nvPicPr>
                      <p:cNvPr id="619" name="对象 618">
                        <a:extLst>
                          <a:ext uri="{FF2B5EF4-FFF2-40B4-BE49-F238E27FC236}">
                            <a16:creationId xmlns:a16="http://schemas.microsoft.com/office/drawing/2014/main" id="{DED68B5D-C17E-ED68-EE5D-CFDDDEF882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02016" y="2784911"/>
                        <a:ext cx="284559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" name="对象 743">
            <a:extLst>
              <a:ext uri="{FF2B5EF4-FFF2-40B4-BE49-F238E27FC236}">
                <a16:creationId xmlns:a16="http://schemas.microsoft.com/office/drawing/2014/main" id="{7B5C983A-0A94-0784-3620-1AA2DE4B48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9505127"/>
              </p:ext>
            </p:extLst>
          </p:nvPr>
        </p:nvGraphicFramePr>
        <p:xfrm>
          <a:off x="2098671" y="2289169"/>
          <a:ext cx="29289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90960" imgH="296280" progId="Equation.AxMath">
                  <p:embed/>
                </p:oleObj>
              </mc:Choice>
              <mc:Fallback>
                <p:oleObj name="AxMath" r:id="rId4" imgW="390960" imgH="296280" progId="Equation.AxMath">
                  <p:embed/>
                  <p:pic>
                    <p:nvPicPr>
                      <p:cNvPr id="620" name="对象 619">
                        <a:extLst>
                          <a:ext uri="{FF2B5EF4-FFF2-40B4-BE49-F238E27FC236}">
                            <a16:creationId xmlns:a16="http://schemas.microsoft.com/office/drawing/2014/main" id="{5074727F-7BB3-2E67-E9CE-F26C53D3AA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671" y="2289169"/>
                        <a:ext cx="29289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5" name="对象 744">
            <a:extLst>
              <a:ext uri="{FF2B5EF4-FFF2-40B4-BE49-F238E27FC236}">
                <a16:creationId xmlns:a16="http://schemas.microsoft.com/office/drawing/2014/main" id="{2AAAF913-D894-6BB2-52E1-C8D424A2D9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4157103"/>
              </p:ext>
            </p:extLst>
          </p:nvPr>
        </p:nvGraphicFramePr>
        <p:xfrm>
          <a:off x="2099602" y="1803463"/>
          <a:ext cx="295275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93120" imgH="296280" progId="Equation.AxMath">
                  <p:embed/>
                </p:oleObj>
              </mc:Choice>
              <mc:Fallback>
                <p:oleObj name="AxMath" r:id="rId6" imgW="393120" imgH="296280" progId="Equation.AxMath">
                  <p:embed/>
                  <p:pic>
                    <p:nvPicPr>
                      <p:cNvPr id="621" name="对象 620">
                        <a:extLst>
                          <a:ext uri="{FF2B5EF4-FFF2-40B4-BE49-F238E27FC236}">
                            <a16:creationId xmlns:a16="http://schemas.microsoft.com/office/drawing/2014/main" id="{947CFDE1-77CD-8C0F-DE14-3E3C9596752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99602" y="1803463"/>
                        <a:ext cx="295275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6" name="组合 745">
            <a:extLst>
              <a:ext uri="{FF2B5EF4-FFF2-40B4-BE49-F238E27FC236}">
                <a16:creationId xmlns:a16="http://schemas.microsoft.com/office/drawing/2014/main" id="{7D4F4B9E-6449-9ED2-C327-F7C0AD840CF9}"/>
              </a:ext>
            </a:extLst>
          </p:cNvPr>
          <p:cNvGrpSpPr/>
          <p:nvPr/>
        </p:nvGrpSpPr>
        <p:grpSpPr>
          <a:xfrm>
            <a:off x="1650541" y="3075721"/>
            <a:ext cx="283568" cy="586637"/>
            <a:chOff x="2614836" y="733574"/>
            <a:chExt cx="1879575" cy="3888413"/>
          </a:xfrm>
        </p:grpSpPr>
        <p:cxnSp>
          <p:nvCxnSpPr>
            <p:cNvPr id="747" name="直接连接符 746">
              <a:extLst>
                <a:ext uri="{FF2B5EF4-FFF2-40B4-BE49-F238E27FC236}">
                  <a16:creationId xmlns:a16="http://schemas.microsoft.com/office/drawing/2014/main" id="{11E7843F-8A2E-DAEE-238C-910124A77904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2383452"/>
              <a:ext cx="0" cy="188593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8" name="直接连接符 747">
              <a:extLst>
                <a:ext uri="{FF2B5EF4-FFF2-40B4-BE49-F238E27FC236}">
                  <a16:creationId xmlns:a16="http://schemas.microsoft.com/office/drawing/2014/main" id="{1163B4EB-9B02-D08C-815F-F957E01AD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559" y="2317731"/>
              <a:ext cx="694761" cy="230425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49" name="直接连接符 748">
              <a:extLst>
                <a:ext uri="{FF2B5EF4-FFF2-40B4-BE49-F238E27FC236}">
                  <a16:creationId xmlns:a16="http://schemas.microsoft.com/office/drawing/2014/main" id="{3155E9C2-FE32-3210-854C-78B14041B891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20" y="2332971"/>
              <a:ext cx="727960" cy="228901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50" name="直接连接符 749">
              <a:extLst>
                <a:ext uri="{FF2B5EF4-FFF2-40B4-BE49-F238E27FC236}">
                  <a16:creationId xmlns:a16="http://schemas.microsoft.com/office/drawing/2014/main" id="{170C8F29-8EA5-CF22-D22E-5CC5FED238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300" y="2862291"/>
              <a:ext cx="199174" cy="6750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1" name="直接连接符 750">
              <a:extLst>
                <a:ext uri="{FF2B5EF4-FFF2-40B4-BE49-F238E27FC236}">
                  <a16:creationId xmlns:a16="http://schemas.microsoft.com/office/drawing/2014/main" id="{8F476C4B-656F-2BBF-81FE-15684187D9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289" y="3091817"/>
              <a:ext cx="302665" cy="135555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2" name="直接连接符 751">
              <a:extLst>
                <a:ext uri="{FF2B5EF4-FFF2-40B4-BE49-F238E27FC236}">
                  <a16:creationId xmlns:a16="http://schemas.microsoft.com/office/drawing/2014/main" id="{677B5220-DE9F-890E-B708-E871473F04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646" y="3325843"/>
              <a:ext cx="407308" cy="17155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3" name="直接连接符 752">
              <a:extLst>
                <a:ext uri="{FF2B5EF4-FFF2-40B4-BE49-F238E27FC236}">
                  <a16:creationId xmlns:a16="http://schemas.microsoft.com/office/drawing/2014/main" id="{DE557710-F90C-C666-46A7-888AA2929B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982" y="3559869"/>
              <a:ext cx="466657" cy="19910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4" name="直接连接符 753">
              <a:extLst>
                <a:ext uri="{FF2B5EF4-FFF2-40B4-BE49-F238E27FC236}">
                  <a16:creationId xmlns:a16="http://schemas.microsoft.com/office/drawing/2014/main" id="{222B18DF-5B42-9344-4F88-3253BF4BEC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926" y="3796930"/>
              <a:ext cx="521393" cy="23099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5" name="直接连接符 754">
              <a:extLst>
                <a:ext uri="{FF2B5EF4-FFF2-40B4-BE49-F238E27FC236}">
                  <a16:creationId xmlns:a16="http://schemas.microsoft.com/office/drawing/2014/main" id="{8DD404D9-4DA2-99C4-85BA-F0E5DDF86DA1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2854117"/>
              <a:ext cx="150180" cy="3615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6" name="直接连接符 755">
              <a:extLst>
                <a:ext uri="{FF2B5EF4-FFF2-40B4-BE49-F238E27FC236}">
                  <a16:creationId xmlns:a16="http://schemas.microsoft.com/office/drawing/2014/main" id="{75FEBAB9-1378-6247-281D-EF70927B67B2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3105683"/>
              <a:ext cx="242451" cy="7783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7" name="直接连接符 756">
              <a:extLst>
                <a:ext uri="{FF2B5EF4-FFF2-40B4-BE49-F238E27FC236}">
                  <a16:creationId xmlns:a16="http://schemas.microsoft.com/office/drawing/2014/main" id="{F6E0A6CF-630B-2E0B-96E6-5DB900679B50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5" y="3330304"/>
              <a:ext cx="298330" cy="9861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8" name="直接连接符 757">
              <a:extLst>
                <a:ext uri="{FF2B5EF4-FFF2-40B4-BE49-F238E27FC236}">
                  <a16:creationId xmlns:a16="http://schemas.microsoft.com/office/drawing/2014/main" id="{ADED8E93-FC2A-6CEA-2D99-42C33C9417B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558047"/>
              <a:ext cx="393684" cy="135067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9" name="直接连接符 758">
              <a:extLst>
                <a:ext uri="{FF2B5EF4-FFF2-40B4-BE49-F238E27FC236}">
                  <a16:creationId xmlns:a16="http://schemas.microsoft.com/office/drawing/2014/main" id="{40CB8BFC-9AAB-DB1D-6B0B-910DA657728A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806766"/>
              <a:ext cx="454817" cy="15058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0" name="直接连接符 759">
              <a:extLst>
                <a:ext uri="{FF2B5EF4-FFF2-40B4-BE49-F238E27FC236}">
                  <a16:creationId xmlns:a16="http://schemas.microsoft.com/office/drawing/2014/main" id="{0EBDEB66-59B6-50DE-8C8D-A295291553AC}"/>
                </a:ext>
              </a:extLst>
            </p:cNvPr>
            <p:cNvCxnSpPr/>
            <p:nvPr/>
          </p:nvCxnSpPr>
          <p:spPr>
            <a:xfrm flipV="1">
              <a:off x="3347494" y="2905499"/>
              <a:ext cx="365072" cy="3952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1" name="直接连接符 760">
              <a:extLst>
                <a:ext uri="{FF2B5EF4-FFF2-40B4-BE49-F238E27FC236}">
                  <a16:creationId xmlns:a16="http://schemas.microsoft.com/office/drawing/2014/main" id="{76F38389-C086-E072-7888-AB30C2608A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288" y="3193416"/>
              <a:ext cx="549637" cy="486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2" name="直接连接符 761">
              <a:extLst>
                <a:ext uri="{FF2B5EF4-FFF2-40B4-BE49-F238E27FC236}">
                  <a16:creationId xmlns:a16="http://schemas.microsoft.com/office/drawing/2014/main" id="{82D044BD-1CFC-77D6-6D6B-4319A3765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641" y="3442473"/>
              <a:ext cx="718400" cy="5117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3" name="直接连接符 762">
              <a:extLst>
                <a:ext uri="{FF2B5EF4-FFF2-40B4-BE49-F238E27FC236}">
                  <a16:creationId xmlns:a16="http://schemas.microsoft.com/office/drawing/2014/main" id="{B408FDAD-3A47-4B26-FCB2-5045C8A52B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85" y="3699663"/>
              <a:ext cx="878483" cy="745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DDADE421-F4F7-07D8-E00E-5CD961387C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76" y="3967249"/>
              <a:ext cx="1004025" cy="5141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6C4F34B4-9025-8B59-5761-9F7DB4E2FF0D}"/>
                </a:ext>
              </a:extLst>
            </p:cNvPr>
            <p:cNvGrpSpPr/>
            <p:nvPr/>
          </p:nvGrpSpPr>
          <p:grpSpPr>
            <a:xfrm>
              <a:off x="2614836" y="1731545"/>
              <a:ext cx="1872208" cy="1013980"/>
              <a:chOff x="2614836" y="1731545"/>
              <a:chExt cx="1872208" cy="1013980"/>
            </a:xfrm>
          </p:grpSpPr>
          <p:sp>
            <p:nvSpPr>
              <p:cNvPr id="776" name="椭圆 775">
                <a:extLst>
                  <a:ext uri="{FF2B5EF4-FFF2-40B4-BE49-F238E27FC236}">
                    <a16:creationId xmlns:a16="http://schemas.microsoft.com/office/drawing/2014/main" id="{3CA5F96F-2D98-0B18-3D75-4B3012E5982B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7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777" name="组合 776">
                <a:extLst>
                  <a:ext uri="{FF2B5EF4-FFF2-40B4-BE49-F238E27FC236}">
                    <a16:creationId xmlns:a16="http://schemas.microsoft.com/office/drawing/2014/main" id="{F6FEC0AD-EF4A-09E4-97C3-D7C587516285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</p:grpSpPr>
            <p:cxnSp>
              <p:nvCxnSpPr>
                <p:cNvPr id="778" name="直接连接符 777">
                  <a:extLst>
                    <a:ext uri="{FF2B5EF4-FFF2-40B4-BE49-F238E27FC236}">
                      <a16:creationId xmlns:a16="http://schemas.microsoft.com/office/drawing/2014/main" id="{56E9658A-486A-21AD-CE74-1A7ED41AE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9" name="直接连接符 778">
                  <a:extLst>
                    <a:ext uri="{FF2B5EF4-FFF2-40B4-BE49-F238E27FC236}">
                      <a16:creationId xmlns:a16="http://schemas.microsoft.com/office/drawing/2014/main" id="{367B6A20-0CA8-DEC9-870A-0964CAA7F5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0" name="直接连接符 779">
                  <a:extLst>
                    <a:ext uri="{FF2B5EF4-FFF2-40B4-BE49-F238E27FC236}">
                      <a16:creationId xmlns:a16="http://schemas.microsoft.com/office/drawing/2014/main" id="{310A0E96-426E-4840-CF59-E575139D1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1" name="直接连接符 780">
                  <a:extLst>
                    <a:ext uri="{FF2B5EF4-FFF2-40B4-BE49-F238E27FC236}">
                      <a16:creationId xmlns:a16="http://schemas.microsoft.com/office/drawing/2014/main" id="{4126BBE3-E2C4-894B-D2E3-CCE733A2D9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2" name="直接连接符 781">
                  <a:extLst>
                    <a:ext uri="{FF2B5EF4-FFF2-40B4-BE49-F238E27FC236}">
                      <a16:creationId xmlns:a16="http://schemas.microsoft.com/office/drawing/2014/main" id="{A0E96A65-AF01-3566-1F65-FCACC32A23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3" name="直接连接符 782">
                  <a:extLst>
                    <a:ext uri="{FF2B5EF4-FFF2-40B4-BE49-F238E27FC236}">
                      <a16:creationId xmlns:a16="http://schemas.microsoft.com/office/drawing/2014/main" id="{3BC5AA7A-B06C-77CB-0073-A6FD1F87A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66" name="直接连接符 765">
              <a:extLst>
                <a:ext uri="{FF2B5EF4-FFF2-40B4-BE49-F238E27FC236}">
                  <a16:creationId xmlns:a16="http://schemas.microsoft.com/office/drawing/2014/main" id="{A080255D-24AF-6403-984D-C3BFC1353EAF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1340768"/>
              <a:ext cx="0" cy="97696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67" name="组合 766">
              <a:extLst>
                <a:ext uri="{FF2B5EF4-FFF2-40B4-BE49-F238E27FC236}">
                  <a16:creationId xmlns:a16="http://schemas.microsoft.com/office/drawing/2014/main" id="{F327BF32-CB3E-9980-C4C3-6ACDE1E3D6A2}"/>
                </a:ext>
              </a:extLst>
            </p:cNvPr>
            <p:cNvGrpSpPr/>
            <p:nvPr/>
          </p:nvGrpSpPr>
          <p:grpSpPr>
            <a:xfrm>
              <a:off x="2622203" y="733574"/>
              <a:ext cx="1872208" cy="1013980"/>
              <a:chOff x="2614836" y="1731545"/>
              <a:chExt cx="1872208" cy="1013980"/>
            </a:xfrm>
            <a:solidFill>
              <a:schemeClr val="bg1">
                <a:lumMod val="8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768" name="椭圆 767">
                <a:extLst>
                  <a:ext uri="{FF2B5EF4-FFF2-40B4-BE49-F238E27FC236}">
                    <a16:creationId xmlns:a16="http://schemas.microsoft.com/office/drawing/2014/main" id="{EB853872-55C5-E2B1-918E-FFA2EB132269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769" name="组合 768">
                <a:extLst>
                  <a:ext uri="{FF2B5EF4-FFF2-40B4-BE49-F238E27FC236}">
                    <a16:creationId xmlns:a16="http://schemas.microsoft.com/office/drawing/2014/main" id="{948B50E7-55A6-EDA4-59B4-5590A21F44F4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  <a:grpFill/>
            </p:grpSpPr>
            <p:cxnSp>
              <p:nvCxnSpPr>
                <p:cNvPr id="770" name="直接连接符 769">
                  <a:extLst>
                    <a:ext uri="{FF2B5EF4-FFF2-40B4-BE49-F238E27FC236}">
                      <a16:creationId xmlns:a16="http://schemas.microsoft.com/office/drawing/2014/main" id="{9C927FAD-26A6-0D7D-FFFA-C0C0AA786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1" name="直接连接符 770">
                  <a:extLst>
                    <a:ext uri="{FF2B5EF4-FFF2-40B4-BE49-F238E27FC236}">
                      <a16:creationId xmlns:a16="http://schemas.microsoft.com/office/drawing/2014/main" id="{885A6C98-2DF4-52E0-1B3E-203BF218E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2" name="直接连接符 771">
                  <a:extLst>
                    <a:ext uri="{FF2B5EF4-FFF2-40B4-BE49-F238E27FC236}">
                      <a16:creationId xmlns:a16="http://schemas.microsoft.com/office/drawing/2014/main" id="{D3BEC22F-BDC2-2E1D-D6ED-5B7CE857A6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3" name="直接连接符 772">
                  <a:extLst>
                    <a:ext uri="{FF2B5EF4-FFF2-40B4-BE49-F238E27FC236}">
                      <a16:creationId xmlns:a16="http://schemas.microsoft.com/office/drawing/2014/main" id="{48214E03-45EB-20ED-FA59-5774FA88C9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4" name="直接连接符 773">
                  <a:extLst>
                    <a:ext uri="{FF2B5EF4-FFF2-40B4-BE49-F238E27FC236}">
                      <a16:creationId xmlns:a16="http://schemas.microsoft.com/office/drawing/2014/main" id="{0620961D-39CB-8BEA-9678-C64E1D386B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5" name="直接连接符 774">
                  <a:extLst>
                    <a:ext uri="{FF2B5EF4-FFF2-40B4-BE49-F238E27FC236}">
                      <a16:creationId xmlns:a16="http://schemas.microsoft.com/office/drawing/2014/main" id="{878CB053-1554-80E7-8EAD-EFED57F75D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784" name="对象 783">
            <a:extLst>
              <a:ext uri="{FF2B5EF4-FFF2-40B4-BE49-F238E27FC236}">
                <a16:creationId xmlns:a16="http://schemas.microsoft.com/office/drawing/2014/main" id="{0C5C26C4-8423-6ED3-C752-C7A19166E2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571474"/>
              </p:ext>
            </p:extLst>
          </p:nvPr>
        </p:nvGraphicFramePr>
        <p:xfrm>
          <a:off x="1358644" y="3203144"/>
          <a:ext cx="257175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42720" imgH="295200" progId="Equation.AxMath">
                  <p:embed/>
                </p:oleObj>
              </mc:Choice>
              <mc:Fallback>
                <p:oleObj name="AxMath" r:id="rId8" imgW="342720" imgH="295200" progId="Equation.AxMath">
                  <p:embed/>
                  <p:pic>
                    <p:nvPicPr>
                      <p:cNvPr id="663" name="对象 662">
                        <a:extLst>
                          <a:ext uri="{FF2B5EF4-FFF2-40B4-BE49-F238E27FC236}">
                            <a16:creationId xmlns:a16="http://schemas.microsoft.com/office/drawing/2014/main" id="{868C3BFC-8D2A-6AB6-FE07-C6AA827604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8644" y="3203144"/>
                        <a:ext cx="257175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5" name="任意多边形: 形状 784">
            <a:extLst>
              <a:ext uri="{FF2B5EF4-FFF2-40B4-BE49-F238E27FC236}">
                <a16:creationId xmlns:a16="http://schemas.microsoft.com/office/drawing/2014/main" id="{CBA5C9DD-C565-82E4-E80F-B94D63C4BDB7}"/>
              </a:ext>
            </a:extLst>
          </p:cNvPr>
          <p:cNvSpPr/>
          <p:nvPr/>
        </p:nvSpPr>
        <p:spPr>
          <a:xfrm>
            <a:off x="1818455" y="4812641"/>
            <a:ext cx="569819" cy="297516"/>
          </a:xfrm>
          <a:custGeom>
            <a:avLst/>
            <a:gdLst>
              <a:gd name="connsiteX0" fmla="*/ 753035 w 759759"/>
              <a:gd name="connsiteY0" fmla="*/ 0 h 396688"/>
              <a:gd name="connsiteX1" fmla="*/ 759759 w 759759"/>
              <a:gd name="connsiteY1" fmla="*/ 188259 h 396688"/>
              <a:gd name="connsiteX2" fmla="*/ 0 w 759759"/>
              <a:gd name="connsiteY2" fmla="*/ 396688 h 396688"/>
              <a:gd name="connsiteX3" fmla="*/ 753035 w 759759"/>
              <a:gd name="connsiteY3" fmla="*/ 0 h 39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9759" h="396688">
                <a:moveTo>
                  <a:pt x="753035" y="0"/>
                </a:moveTo>
                <a:lnTo>
                  <a:pt x="759759" y="188259"/>
                </a:lnTo>
                <a:lnTo>
                  <a:pt x="0" y="396688"/>
                </a:lnTo>
                <a:lnTo>
                  <a:pt x="753035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6" name="任意多边形: 形状 785">
            <a:extLst>
              <a:ext uri="{FF2B5EF4-FFF2-40B4-BE49-F238E27FC236}">
                <a16:creationId xmlns:a16="http://schemas.microsoft.com/office/drawing/2014/main" id="{7A2AED19-F1FB-F3B7-BD3F-ACBBEB04F675}"/>
              </a:ext>
            </a:extLst>
          </p:cNvPr>
          <p:cNvSpPr/>
          <p:nvPr/>
        </p:nvSpPr>
        <p:spPr>
          <a:xfrm>
            <a:off x="1808369" y="4318462"/>
            <a:ext cx="584946" cy="786652"/>
          </a:xfrm>
          <a:custGeom>
            <a:avLst/>
            <a:gdLst>
              <a:gd name="connsiteX0" fmla="*/ 773206 w 779929"/>
              <a:gd name="connsiteY0" fmla="*/ 0 h 1048870"/>
              <a:gd name="connsiteX1" fmla="*/ 779929 w 779929"/>
              <a:gd name="connsiteY1" fmla="*/ 188259 h 1048870"/>
              <a:gd name="connsiteX2" fmla="*/ 0 w 779929"/>
              <a:gd name="connsiteY2" fmla="*/ 1048870 h 1048870"/>
              <a:gd name="connsiteX3" fmla="*/ 773206 w 779929"/>
              <a:gd name="connsiteY3" fmla="*/ 0 h 1048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929" h="1048870">
                <a:moveTo>
                  <a:pt x="773206" y="0"/>
                </a:moveTo>
                <a:lnTo>
                  <a:pt x="779929" y="188259"/>
                </a:lnTo>
                <a:lnTo>
                  <a:pt x="0" y="1048870"/>
                </a:lnTo>
                <a:lnTo>
                  <a:pt x="773206" y="0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7" name="任意多边形: 形状 786">
            <a:extLst>
              <a:ext uri="{FF2B5EF4-FFF2-40B4-BE49-F238E27FC236}">
                <a16:creationId xmlns:a16="http://schemas.microsoft.com/office/drawing/2014/main" id="{8ECA0F6A-48B0-F3C9-0A6A-182EE0B673F3}"/>
              </a:ext>
            </a:extLst>
          </p:cNvPr>
          <p:cNvSpPr/>
          <p:nvPr/>
        </p:nvSpPr>
        <p:spPr>
          <a:xfrm>
            <a:off x="1793240" y="3834368"/>
            <a:ext cx="595033" cy="1301003"/>
          </a:xfrm>
          <a:custGeom>
            <a:avLst/>
            <a:gdLst>
              <a:gd name="connsiteX0" fmla="*/ 0 w 793377"/>
              <a:gd name="connsiteY0" fmla="*/ 1734671 h 1734671"/>
              <a:gd name="connsiteX1" fmla="*/ 786653 w 793377"/>
              <a:gd name="connsiteY1" fmla="*/ 0 h 1734671"/>
              <a:gd name="connsiteX2" fmla="*/ 793377 w 793377"/>
              <a:gd name="connsiteY2" fmla="*/ 188259 h 1734671"/>
              <a:gd name="connsiteX3" fmla="*/ 0 w 793377"/>
              <a:gd name="connsiteY3" fmla="*/ 1734671 h 1734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3377" h="1734671">
                <a:moveTo>
                  <a:pt x="0" y="1734671"/>
                </a:moveTo>
                <a:lnTo>
                  <a:pt x="786653" y="0"/>
                </a:lnTo>
                <a:lnTo>
                  <a:pt x="793377" y="188259"/>
                </a:lnTo>
                <a:lnTo>
                  <a:pt x="0" y="1734671"/>
                </a:lnTo>
                <a:close/>
              </a:path>
            </a:pathLst>
          </a:custGeom>
          <a:solidFill>
            <a:srgbClr val="B2E7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788" name="矩形 787">
            <a:extLst>
              <a:ext uri="{FF2B5EF4-FFF2-40B4-BE49-F238E27FC236}">
                <a16:creationId xmlns:a16="http://schemas.microsoft.com/office/drawing/2014/main" id="{7EDC3802-A5B1-1BE7-8E38-25A8BA385A95}"/>
              </a:ext>
            </a:extLst>
          </p:cNvPr>
          <p:cNvSpPr/>
          <p:nvPr/>
        </p:nvSpPr>
        <p:spPr>
          <a:xfrm>
            <a:off x="2391564" y="3580417"/>
            <a:ext cx="1620000" cy="1620000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89" name="直接连接符 788">
            <a:extLst>
              <a:ext uri="{FF2B5EF4-FFF2-40B4-BE49-F238E27FC236}">
                <a16:creationId xmlns:a16="http://schemas.microsoft.com/office/drawing/2014/main" id="{607D510C-D7C8-5D77-41B1-1526C4521A63}"/>
              </a:ext>
            </a:extLst>
          </p:cNvPr>
          <p:cNvCxnSpPr>
            <a:cxnSpLocks/>
          </p:cNvCxnSpPr>
          <p:nvPr/>
        </p:nvCxnSpPr>
        <p:spPr>
          <a:xfrm>
            <a:off x="2388272" y="3832947"/>
            <a:ext cx="0" cy="16201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0" name="直接连接符 789">
            <a:extLst>
              <a:ext uri="{FF2B5EF4-FFF2-40B4-BE49-F238E27FC236}">
                <a16:creationId xmlns:a16="http://schemas.microsoft.com/office/drawing/2014/main" id="{408B38F9-E99B-9F10-8AAC-9A77722DC8B9}"/>
              </a:ext>
            </a:extLst>
          </p:cNvPr>
          <p:cNvCxnSpPr>
            <a:cxnSpLocks/>
          </p:cNvCxnSpPr>
          <p:nvPr/>
        </p:nvCxnSpPr>
        <p:spPr>
          <a:xfrm>
            <a:off x="2388272" y="4309408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91" name="直接连接符 790">
            <a:extLst>
              <a:ext uri="{FF2B5EF4-FFF2-40B4-BE49-F238E27FC236}">
                <a16:creationId xmlns:a16="http://schemas.microsoft.com/office/drawing/2014/main" id="{1C9A8094-2A40-C99A-C953-A667F4C29291}"/>
              </a:ext>
            </a:extLst>
          </p:cNvPr>
          <p:cNvCxnSpPr>
            <a:cxnSpLocks/>
          </p:cNvCxnSpPr>
          <p:nvPr/>
        </p:nvCxnSpPr>
        <p:spPr>
          <a:xfrm>
            <a:off x="2388272" y="4805090"/>
            <a:ext cx="0" cy="162018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92" name="矩形 791">
            <a:extLst>
              <a:ext uri="{FF2B5EF4-FFF2-40B4-BE49-F238E27FC236}">
                <a16:creationId xmlns:a16="http://schemas.microsoft.com/office/drawing/2014/main" id="{3D8C7CDF-D5B9-CDDC-6689-ED70F046240A}"/>
              </a:ext>
            </a:extLst>
          </p:cNvPr>
          <p:cNvSpPr/>
          <p:nvPr/>
        </p:nvSpPr>
        <p:spPr>
          <a:xfrm>
            <a:off x="3696158" y="3589378"/>
            <a:ext cx="321882" cy="320228"/>
          </a:xfrm>
          <a:prstGeom prst="rect">
            <a:avLst/>
          </a:prstGeom>
          <a:solidFill>
            <a:srgbClr val="FF686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793" name="直接连接符 792">
            <a:extLst>
              <a:ext uri="{FF2B5EF4-FFF2-40B4-BE49-F238E27FC236}">
                <a16:creationId xmlns:a16="http://schemas.microsoft.com/office/drawing/2014/main" id="{6A2E579D-74F8-D25F-E8DB-E06BA38760C2}"/>
              </a:ext>
            </a:extLst>
          </p:cNvPr>
          <p:cNvCxnSpPr/>
          <p:nvPr/>
        </p:nvCxnSpPr>
        <p:spPr>
          <a:xfrm>
            <a:off x="3367799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4" name="直接连接符 793">
            <a:extLst>
              <a:ext uri="{FF2B5EF4-FFF2-40B4-BE49-F238E27FC236}">
                <a16:creationId xmlns:a16="http://schemas.microsoft.com/office/drawing/2014/main" id="{5827B58D-7AE9-BB7A-D063-E7D5590FA794}"/>
              </a:ext>
            </a:extLst>
          </p:cNvPr>
          <p:cNvCxnSpPr/>
          <p:nvPr/>
        </p:nvCxnSpPr>
        <p:spPr>
          <a:xfrm>
            <a:off x="3045915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5" name="直接连接符 794">
            <a:extLst>
              <a:ext uri="{FF2B5EF4-FFF2-40B4-BE49-F238E27FC236}">
                <a16:creationId xmlns:a16="http://schemas.microsoft.com/office/drawing/2014/main" id="{A31C9E39-8C13-69E1-DF03-17469DABA6EC}"/>
              </a:ext>
            </a:extLst>
          </p:cNvPr>
          <p:cNvCxnSpPr/>
          <p:nvPr/>
        </p:nvCxnSpPr>
        <p:spPr>
          <a:xfrm>
            <a:off x="3689681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6" name="直接连接符 795">
            <a:extLst>
              <a:ext uri="{FF2B5EF4-FFF2-40B4-BE49-F238E27FC236}">
                <a16:creationId xmlns:a16="http://schemas.microsoft.com/office/drawing/2014/main" id="{254A2318-9F9C-0FA8-F6AD-CBBF9C047D3C}"/>
              </a:ext>
            </a:extLst>
          </p:cNvPr>
          <p:cNvCxnSpPr/>
          <p:nvPr/>
        </p:nvCxnSpPr>
        <p:spPr>
          <a:xfrm>
            <a:off x="2724032" y="3580417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7" name="直接连接符 796">
            <a:extLst>
              <a:ext uri="{FF2B5EF4-FFF2-40B4-BE49-F238E27FC236}">
                <a16:creationId xmlns:a16="http://schemas.microsoft.com/office/drawing/2014/main" id="{1EE334AD-FD32-83F4-286C-E9ADDE48933F}"/>
              </a:ext>
            </a:extLst>
          </p:cNvPr>
          <p:cNvCxnSpPr>
            <a:cxnSpLocks/>
          </p:cNvCxnSpPr>
          <p:nvPr/>
        </p:nvCxnSpPr>
        <p:spPr>
          <a:xfrm rot="16200000">
            <a:off x="3201886" y="3425572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8" name="直接连接符 797">
            <a:extLst>
              <a:ext uri="{FF2B5EF4-FFF2-40B4-BE49-F238E27FC236}">
                <a16:creationId xmlns:a16="http://schemas.microsoft.com/office/drawing/2014/main" id="{463B2C2A-8AB6-0E37-5C68-21CB1B6867A0}"/>
              </a:ext>
            </a:extLst>
          </p:cNvPr>
          <p:cNvCxnSpPr>
            <a:cxnSpLocks/>
          </p:cNvCxnSpPr>
          <p:nvPr/>
        </p:nvCxnSpPr>
        <p:spPr>
          <a:xfrm rot="16200000">
            <a:off x="3201886" y="3103956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9" name="直接连接符 798">
            <a:extLst>
              <a:ext uri="{FF2B5EF4-FFF2-40B4-BE49-F238E27FC236}">
                <a16:creationId xmlns:a16="http://schemas.microsoft.com/office/drawing/2014/main" id="{9DDB5FFA-301B-7636-A7BC-CB2CBA28F01E}"/>
              </a:ext>
            </a:extLst>
          </p:cNvPr>
          <p:cNvCxnSpPr>
            <a:cxnSpLocks/>
          </p:cNvCxnSpPr>
          <p:nvPr/>
        </p:nvCxnSpPr>
        <p:spPr>
          <a:xfrm rot="16200000">
            <a:off x="3201886" y="3747188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0" name="直接连接符 799">
            <a:extLst>
              <a:ext uri="{FF2B5EF4-FFF2-40B4-BE49-F238E27FC236}">
                <a16:creationId xmlns:a16="http://schemas.microsoft.com/office/drawing/2014/main" id="{4F47F332-87BB-DAE5-1DD2-8DA936ACC772}"/>
              </a:ext>
            </a:extLst>
          </p:cNvPr>
          <p:cNvCxnSpPr>
            <a:cxnSpLocks/>
          </p:cNvCxnSpPr>
          <p:nvPr/>
        </p:nvCxnSpPr>
        <p:spPr>
          <a:xfrm rot="16200000">
            <a:off x="3201886" y="4068803"/>
            <a:ext cx="0" cy="162000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801" name="对象 800">
            <a:extLst>
              <a:ext uri="{FF2B5EF4-FFF2-40B4-BE49-F238E27FC236}">
                <a16:creationId xmlns:a16="http://schemas.microsoft.com/office/drawing/2014/main" id="{8CEF1F25-39C7-3E3A-B549-F14CE668E9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6885019"/>
              </p:ext>
            </p:extLst>
          </p:nvPr>
        </p:nvGraphicFramePr>
        <p:xfrm>
          <a:off x="2117894" y="4774775"/>
          <a:ext cx="284559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80160" imgH="296280" progId="Equation.AxMath">
                  <p:embed/>
                </p:oleObj>
              </mc:Choice>
              <mc:Fallback>
                <p:oleObj name="AxMath" r:id="rId2" imgW="380160" imgH="296280" progId="Equation.AxMath">
                  <p:embed/>
                  <p:pic>
                    <p:nvPicPr>
                      <p:cNvPr id="683" name="对象 682">
                        <a:extLst>
                          <a:ext uri="{FF2B5EF4-FFF2-40B4-BE49-F238E27FC236}">
                            <a16:creationId xmlns:a16="http://schemas.microsoft.com/office/drawing/2014/main" id="{4EEF4E83-A7FD-3A80-5C6F-0EC5BC7CDF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17894" y="4774775"/>
                        <a:ext cx="284559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2" name="对象 801">
            <a:extLst>
              <a:ext uri="{FF2B5EF4-FFF2-40B4-BE49-F238E27FC236}">
                <a16:creationId xmlns:a16="http://schemas.microsoft.com/office/drawing/2014/main" id="{A7DF55A6-65B5-0B3A-E1E1-E3880AE56B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8763078"/>
              </p:ext>
            </p:extLst>
          </p:nvPr>
        </p:nvGraphicFramePr>
        <p:xfrm>
          <a:off x="2114549" y="4279033"/>
          <a:ext cx="292893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90960" imgH="296280" progId="Equation.AxMath">
                  <p:embed/>
                </p:oleObj>
              </mc:Choice>
              <mc:Fallback>
                <p:oleObj name="AxMath" r:id="rId4" imgW="390960" imgH="296280" progId="Equation.AxMath">
                  <p:embed/>
                  <p:pic>
                    <p:nvPicPr>
                      <p:cNvPr id="684" name="对象 683">
                        <a:extLst>
                          <a:ext uri="{FF2B5EF4-FFF2-40B4-BE49-F238E27FC236}">
                            <a16:creationId xmlns:a16="http://schemas.microsoft.com/office/drawing/2014/main" id="{2C37BAD1-970F-DF27-8A02-239452C1BF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4549" y="4279033"/>
                        <a:ext cx="292893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3" name="对象 802">
            <a:extLst>
              <a:ext uri="{FF2B5EF4-FFF2-40B4-BE49-F238E27FC236}">
                <a16:creationId xmlns:a16="http://schemas.microsoft.com/office/drawing/2014/main" id="{D698BC8D-AA5D-66C1-17D4-FE4FA2F5C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52825"/>
              </p:ext>
            </p:extLst>
          </p:nvPr>
        </p:nvGraphicFramePr>
        <p:xfrm>
          <a:off x="2115479" y="3793327"/>
          <a:ext cx="295275" cy="222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93120" imgH="296280" progId="Equation.AxMath">
                  <p:embed/>
                </p:oleObj>
              </mc:Choice>
              <mc:Fallback>
                <p:oleObj name="AxMath" r:id="rId6" imgW="393120" imgH="296280" progId="Equation.AxMath">
                  <p:embed/>
                  <p:pic>
                    <p:nvPicPr>
                      <p:cNvPr id="685" name="对象 684">
                        <a:extLst>
                          <a:ext uri="{FF2B5EF4-FFF2-40B4-BE49-F238E27FC236}">
                            <a16:creationId xmlns:a16="http://schemas.microsoft.com/office/drawing/2014/main" id="{D6EB2B85-D910-0F9C-5A92-D17684E6C2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15479" y="3793327"/>
                        <a:ext cx="295275" cy="222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04" name="组合 803">
            <a:extLst>
              <a:ext uri="{FF2B5EF4-FFF2-40B4-BE49-F238E27FC236}">
                <a16:creationId xmlns:a16="http://schemas.microsoft.com/office/drawing/2014/main" id="{F2806023-CF9B-CC81-1B5B-A9F7A4D32D42}"/>
              </a:ext>
            </a:extLst>
          </p:cNvPr>
          <p:cNvGrpSpPr/>
          <p:nvPr/>
        </p:nvGrpSpPr>
        <p:grpSpPr>
          <a:xfrm>
            <a:off x="1666418" y="5065584"/>
            <a:ext cx="283568" cy="586637"/>
            <a:chOff x="2614836" y="733574"/>
            <a:chExt cx="1879575" cy="3888413"/>
          </a:xfrm>
        </p:grpSpPr>
        <p:cxnSp>
          <p:nvCxnSpPr>
            <p:cNvPr id="805" name="直接连接符 804">
              <a:extLst>
                <a:ext uri="{FF2B5EF4-FFF2-40B4-BE49-F238E27FC236}">
                  <a16:creationId xmlns:a16="http://schemas.microsoft.com/office/drawing/2014/main" id="{BBD42432-1DC7-57EF-1D38-ACA833549D79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2383452"/>
              <a:ext cx="0" cy="188593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6" name="直接连接符 805">
              <a:extLst>
                <a:ext uri="{FF2B5EF4-FFF2-40B4-BE49-F238E27FC236}">
                  <a16:creationId xmlns:a16="http://schemas.microsoft.com/office/drawing/2014/main" id="{6359F6D2-C73F-7A5F-33F5-D267E90244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7559" y="2317731"/>
              <a:ext cx="694761" cy="230425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7" name="直接连接符 806">
              <a:extLst>
                <a:ext uri="{FF2B5EF4-FFF2-40B4-BE49-F238E27FC236}">
                  <a16:creationId xmlns:a16="http://schemas.microsoft.com/office/drawing/2014/main" id="{3F231A5B-42E2-9EBE-A6CF-B2C34FFE3972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20" y="2332971"/>
              <a:ext cx="727960" cy="2289016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8" name="直接连接符 807">
              <a:extLst>
                <a:ext uri="{FF2B5EF4-FFF2-40B4-BE49-F238E27FC236}">
                  <a16:creationId xmlns:a16="http://schemas.microsoft.com/office/drawing/2014/main" id="{2DBCD22A-2178-D6AA-1684-93B7EB82CD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62300" y="2862291"/>
              <a:ext cx="199174" cy="6750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09" name="直接连接符 808">
              <a:extLst>
                <a:ext uri="{FF2B5EF4-FFF2-40B4-BE49-F238E27FC236}">
                  <a16:creationId xmlns:a16="http://schemas.microsoft.com/office/drawing/2014/main" id="{A5C02168-4E8A-BB4D-5176-0638F28564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2289" y="3091817"/>
              <a:ext cx="302665" cy="135555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0" name="直接连接符 809">
              <a:extLst>
                <a:ext uri="{FF2B5EF4-FFF2-40B4-BE49-F238E27FC236}">
                  <a16:creationId xmlns:a16="http://schemas.microsoft.com/office/drawing/2014/main" id="{B728A3B6-6AB8-455A-16A8-EEBFF6120D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67646" y="3325843"/>
              <a:ext cx="407308" cy="17155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1" name="直接连接符 810">
              <a:extLst>
                <a:ext uri="{FF2B5EF4-FFF2-40B4-BE49-F238E27FC236}">
                  <a16:creationId xmlns:a16="http://schemas.microsoft.com/office/drawing/2014/main" id="{52179294-7292-BD3F-3E82-F30B9D472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8982" y="3559869"/>
              <a:ext cx="466657" cy="19910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2" name="直接连接符 811">
              <a:extLst>
                <a:ext uri="{FF2B5EF4-FFF2-40B4-BE49-F238E27FC236}">
                  <a16:creationId xmlns:a16="http://schemas.microsoft.com/office/drawing/2014/main" id="{D4C6DD91-C8EA-8668-463C-067EAA4C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0926" y="3796930"/>
              <a:ext cx="521393" cy="23099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3" name="直接连接符 812">
              <a:extLst>
                <a:ext uri="{FF2B5EF4-FFF2-40B4-BE49-F238E27FC236}">
                  <a16:creationId xmlns:a16="http://schemas.microsoft.com/office/drawing/2014/main" id="{BA6233EF-CAEE-4B5A-CF8D-61E810A42E47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2854117"/>
              <a:ext cx="150180" cy="3615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4" name="直接连接符 813">
              <a:extLst>
                <a:ext uri="{FF2B5EF4-FFF2-40B4-BE49-F238E27FC236}">
                  <a16:creationId xmlns:a16="http://schemas.microsoft.com/office/drawing/2014/main" id="{10718936-27AB-382E-AF5B-62424479A237}"/>
                </a:ext>
              </a:extLst>
            </p:cNvPr>
            <p:cNvCxnSpPr>
              <a:cxnSpLocks/>
            </p:cNvCxnSpPr>
            <p:nvPr/>
          </p:nvCxnSpPr>
          <p:spPr>
            <a:xfrm>
              <a:off x="3561474" y="3105683"/>
              <a:ext cx="242451" cy="7783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5" name="直接连接符 814">
              <a:extLst>
                <a:ext uri="{FF2B5EF4-FFF2-40B4-BE49-F238E27FC236}">
                  <a16:creationId xmlns:a16="http://schemas.microsoft.com/office/drawing/2014/main" id="{00AADC09-E813-11AD-71A9-A09075997A13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5" y="3330304"/>
              <a:ext cx="298330" cy="98614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6" name="直接连接符 815">
              <a:extLst>
                <a:ext uri="{FF2B5EF4-FFF2-40B4-BE49-F238E27FC236}">
                  <a16:creationId xmlns:a16="http://schemas.microsoft.com/office/drawing/2014/main" id="{84DF4306-436F-5629-FE67-2FA9A7F1A796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558047"/>
              <a:ext cx="393684" cy="135067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7" name="直接连接符 816">
              <a:extLst>
                <a:ext uri="{FF2B5EF4-FFF2-40B4-BE49-F238E27FC236}">
                  <a16:creationId xmlns:a16="http://schemas.microsoft.com/office/drawing/2014/main" id="{2AB5C4F7-E2CB-B958-6F52-8143251BC03B}"/>
                </a:ext>
              </a:extLst>
            </p:cNvPr>
            <p:cNvCxnSpPr>
              <a:cxnSpLocks/>
            </p:cNvCxnSpPr>
            <p:nvPr/>
          </p:nvCxnSpPr>
          <p:spPr>
            <a:xfrm>
              <a:off x="3580684" y="3806766"/>
              <a:ext cx="454817" cy="150581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8" name="直接连接符 817">
              <a:extLst>
                <a:ext uri="{FF2B5EF4-FFF2-40B4-BE49-F238E27FC236}">
                  <a16:creationId xmlns:a16="http://schemas.microsoft.com/office/drawing/2014/main" id="{84EFE36E-A5BA-C9FF-7837-28586E6E9A95}"/>
                </a:ext>
              </a:extLst>
            </p:cNvPr>
            <p:cNvCxnSpPr/>
            <p:nvPr/>
          </p:nvCxnSpPr>
          <p:spPr>
            <a:xfrm flipV="1">
              <a:off x="3347494" y="2905499"/>
              <a:ext cx="365072" cy="3952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9" name="直接连接符 818">
              <a:extLst>
                <a:ext uri="{FF2B5EF4-FFF2-40B4-BE49-F238E27FC236}">
                  <a16:creationId xmlns:a16="http://schemas.microsoft.com/office/drawing/2014/main" id="{C50200E1-31D1-774B-DFE5-B09889598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4288" y="3193416"/>
              <a:ext cx="549637" cy="486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0" name="直接连接符 819">
              <a:extLst>
                <a:ext uri="{FF2B5EF4-FFF2-40B4-BE49-F238E27FC236}">
                  <a16:creationId xmlns:a16="http://schemas.microsoft.com/office/drawing/2014/main" id="{4306DD87-571C-F012-7DA9-AF9682509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6641" y="3442473"/>
              <a:ext cx="718400" cy="51172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1" name="直接连接符 820">
              <a:extLst>
                <a:ext uri="{FF2B5EF4-FFF2-40B4-BE49-F238E27FC236}">
                  <a16:creationId xmlns:a16="http://schemas.microsoft.com/office/drawing/2014/main" id="{BCD4221D-DC8D-8E7C-FAA4-695978A4F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5885" y="3699663"/>
              <a:ext cx="878483" cy="74548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2" name="直接连接符 821">
              <a:extLst>
                <a:ext uri="{FF2B5EF4-FFF2-40B4-BE49-F238E27FC236}">
                  <a16:creationId xmlns:a16="http://schemas.microsoft.com/office/drawing/2014/main" id="{5F312831-0B7B-AC56-3F33-D1C63F609B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476" y="3967249"/>
              <a:ext cx="1004025" cy="51419"/>
            </a:xfrm>
            <a:prstGeom prst="line">
              <a:avLst/>
            </a:prstGeom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23" name="组合 822">
              <a:extLst>
                <a:ext uri="{FF2B5EF4-FFF2-40B4-BE49-F238E27FC236}">
                  <a16:creationId xmlns:a16="http://schemas.microsoft.com/office/drawing/2014/main" id="{95E1B36A-4057-C84E-5C62-0CCF937E3A58}"/>
                </a:ext>
              </a:extLst>
            </p:cNvPr>
            <p:cNvGrpSpPr/>
            <p:nvPr/>
          </p:nvGrpSpPr>
          <p:grpSpPr>
            <a:xfrm>
              <a:off x="2614836" y="1731545"/>
              <a:ext cx="1872208" cy="1013980"/>
              <a:chOff x="2614836" y="1731545"/>
              <a:chExt cx="1872208" cy="1013980"/>
            </a:xfrm>
          </p:grpSpPr>
          <p:sp>
            <p:nvSpPr>
              <p:cNvPr id="834" name="椭圆 833">
                <a:extLst>
                  <a:ext uri="{FF2B5EF4-FFF2-40B4-BE49-F238E27FC236}">
                    <a16:creationId xmlns:a16="http://schemas.microsoft.com/office/drawing/2014/main" id="{D18AC23F-6E1D-AECD-0635-E8DC34AC1E48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  <a:alpha val="87000"/>
                </a:schemeClr>
              </a:solidFill>
              <a:scene3d>
                <a:camera prst="orthographicFront">
                  <a:rot lat="0" lon="0" rev="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35" name="组合 834">
                <a:extLst>
                  <a:ext uri="{FF2B5EF4-FFF2-40B4-BE49-F238E27FC236}">
                    <a16:creationId xmlns:a16="http://schemas.microsoft.com/office/drawing/2014/main" id="{D9F3EDEB-01B2-0BF5-C367-1B9CDD817ED9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</p:grpSpPr>
            <p:cxnSp>
              <p:nvCxnSpPr>
                <p:cNvPr id="836" name="直接连接符 835">
                  <a:extLst>
                    <a:ext uri="{FF2B5EF4-FFF2-40B4-BE49-F238E27FC236}">
                      <a16:creationId xmlns:a16="http://schemas.microsoft.com/office/drawing/2014/main" id="{4E90208B-878C-3F89-2C5E-F23BEB8705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7" name="直接连接符 836">
                  <a:extLst>
                    <a:ext uri="{FF2B5EF4-FFF2-40B4-BE49-F238E27FC236}">
                      <a16:creationId xmlns:a16="http://schemas.microsoft.com/office/drawing/2014/main" id="{9DC0D8B8-74C3-1F81-99E6-5AD64E41D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8" name="直接连接符 837">
                  <a:extLst>
                    <a:ext uri="{FF2B5EF4-FFF2-40B4-BE49-F238E27FC236}">
                      <a16:creationId xmlns:a16="http://schemas.microsoft.com/office/drawing/2014/main" id="{55EFC7DB-8AE3-7444-6C4C-E49CFEE0C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9" name="直接连接符 838">
                  <a:extLst>
                    <a:ext uri="{FF2B5EF4-FFF2-40B4-BE49-F238E27FC236}">
                      <a16:creationId xmlns:a16="http://schemas.microsoft.com/office/drawing/2014/main" id="{EAA66DB1-8690-45D5-AA74-A9D67189DD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0" name="直接连接符 839">
                  <a:extLst>
                    <a:ext uri="{FF2B5EF4-FFF2-40B4-BE49-F238E27FC236}">
                      <a16:creationId xmlns:a16="http://schemas.microsoft.com/office/drawing/2014/main" id="{8E55D47E-9B50-BB6C-0EE2-2A62EC0D6D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1" name="直接连接符 840">
                  <a:extLst>
                    <a:ext uri="{FF2B5EF4-FFF2-40B4-BE49-F238E27FC236}">
                      <a16:creationId xmlns:a16="http://schemas.microsoft.com/office/drawing/2014/main" id="{E39D45BE-DD36-FE2B-C190-943C78F2F4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ln w="12700"/>
                <a:scene3d>
                  <a:camera prst="orthographicFront">
                    <a:rot lat="0" lon="0" rev="0"/>
                  </a:camera>
                  <a:lightRig rig="threePt" dir="t"/>
                </a:scene3d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24" name="直接连接符 823">
              <a:extLst>
                <a:ext uri="{FF2B5EF4-FFF2-40B4-BE49-F238E27FC236}">
                  <a16:creationId xmlns:a16="http://schemas.microsoft.com/office/drawing/2014/main" id="{05513EF7-588C-0784-33FD-E5D97D70DF89}"/>
                </a:ext>
              </a:extLst>
            </p:cNvPr>
            <p:cNvCxnSpPr>
              <a:cxnSpLocks/>
            </p:cNvCxnSpPr>
            <p:nvPr/>
          </p:nvCxnSpPr>
          <p:spPr>
            <a:xfrm>
              <a:off x="3542319" y="1340768"/>
              <a:ext cx="0" cy="976963"/>
            </a:xfrm>
            <a:prstGeom prst="line">
              <a:avLst/>
            </a:prstGeom>
            <a:ln w="28575"/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825" name="组合 824">
              <a:extLst>
                <a:ext uri="{FF2B5EF4-FFF2-40B4-BE49-F238E27FC236}">
                  <a16:creationId xmlns:a16="http://schemas.microsoft.com/office/drawing/2014/main" id="{25703CF4-A4CC-21EA-814D-CC42812B03B0}"/>
                </a:ext>
              </a:extLst>
            </p:cNvPr>
            <p:cNvGrpSpPr/>
            <p:nvPr/>
          </p:nvGrpSpPr>
          <p:grpSpPr>
            <a:xfrm>
              <a:off x="2622203" y="733574"/>
              <a:ext cx="1872208" cy="1013980"/>
              <a:chOff x="2614836" y="1731545"/>
              <a:chExt cx="1872208" cy="1013980"/>
            </a:xfrm>
            <a:solidFill>
              <a:schemeClr val="bg1">
                <a:lumMod val="85000"/>
              </a:schemeClr>
            </a:solidFill>
            <a:scene3d>
              <a:camera prst="orthographicFront">
                <a:rot lat="0" lon="0" rev="0"/>
              </a:camera>
              <a:lightRig rig="threePt" dir="t"/>
            </a:scene3d>
          </p:grpSpPr>
          <p:sp>
            <p:nvSpPr>
              <p:cNvPr id="826" name="椭圆 825">
                <a:extLst>
                  <a:ext uri="{FF2B5EF4-FFF2-40B4-BE49-F238E27FC236}">
                    <a16:creationId xmlns:a16="http://schemas.microsoft.com/office/drawing/2014/main" id="{2E75BE01-480F-1111-8C54-40CF16AE3015}"/>
                  </a:ext>
                </a:extLst>
              </p:cNvPr>
              <p:cNvSpPr/>
              <p:nvPr/>
            </p:nvSpPr>
            <p:spPr>
              <a:xfrm>
                <a:off x="2614836" y="1989441"/>
                <a:ext cx="1872208" cy="756084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350"/>
              </a:p>
            </p:txBody>
          </p:sp>
          <p:grpSp>
            <p:nvGrpSpPr>
              <p:cNvPr id="827" name="组合 826">
                <a:extLst>
                  <a:ext uri="{FF2B5EF4-FFF2-40B4-BE49-F238E27FC236}">
                    <a16:creationId xmlns:a16="http://schemas.microsoft.com/office/drawing/2014/main" id="{8619769B-7A42-F767-C372-2E182BA11938}"/>
                  </a:ext>
                </a:extLst>
              </p:cNvPr>
              <p:cNvGrpSpPr/>
              <p:nvPr/>
            </p:nvGrpSpPr>
            <p:grpSpPr>
              <a:xfrm>
                <a:off x="2622203" y="1731545"/>
                <a:ext cx="1864841" cy="995938"/>
                <a:chOff x="2622203" y="1731545"/>
                <a:chExt cx="1864841" cy="995938"/>
              </a:xfrm>
              <a:grpFill/>
            </p:grpSpPr>
            <p:cxnSp>
              <p:nvCxnSpPr>
                <p:cNvPr id="828" name="直接连接符 827">
                  <a:extLst>
                    <a:ext uri="{FF2B5EF4-FFF2-40B4-BE49-F238E27FC236}">
                      <a16:creationId xmlns:a16="http://schemas.microsoft.com/office/drawing/2014/main" id="{B917B804-D4D1-689A-7459-E7BC17EBD2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22203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29" name="直接连接符 828">
                  <a:extLst>
                    <a:ext uri="{FF2B5EF4-FFF2-40B4-BE49-F238E27FC236}">
                      <a16:creationId xmlns:a16="http://schemas.microsoft.com/office/drawing/2014/main" id="{AC3CAB46-CF32-83DF-5D34-671EE68708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3672" y="1741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0" name="直接连接符 829">
                  <a:extLst>
                    <a:ext uri="{FF2B5EF4-FFF2-40B4-BE49-F238E27FC236}">
                      <a16:creationId xmlns:a16="http://schemas.microsoft.com/office/drawing/2014/main" id="{565A17A4-D754-405B-65CC-C381462FED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86117" y="2367483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1" name="直接连接符 830">
                  <a:extLst>
                    <a:ext uri="{FF2B5EF4-FFF2-40B4-BE49-F238E27FC236}">
                      <a16:creationId xmlns:a16="http://schemas.microsoft.com/office/drawing/2014/main" id="{E4410B10-CBD2-D343-2E9D-B6F9AC798B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87044" y="2029731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2" name="直接连接符 831">
                  <a:extLst>
                    <a:ext uri="{FF2B5EF4-FFF2-40B4-BE49-F238E27FC236}">
                      <a16:creationId xmlns:a16="http://schemas.microsoft.com/office/drawing/2014/main" id="{46B63C39-7F9E-FF28-963B-0F2A90A205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1476" y="2317731"/>
                  <a:ext cx="0" cy="360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3" name="直接连接符 832">
                  <a:extLst>
                    <a:ext uri="{FF2B5EF4-FFF2-40B4-BE49-F238E27FC236}">
                      <a16:creationId xmlns:a16="http://schemas.microsoft.com/office/drawing/2014/main" id="{708D0637-2F1B-E406-2B4B-AFB7990D0F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06300" y="1731545"/>
                  <a:ext cx="0" cy="288000"/>
                </a:xfrm>
                <a:prstGeom prst="line">
                  <a:avLst/>
                </a:prstGeom>
                <a:grpFill/>
                <a:ln w="12700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  <p:graphicFrame>
        <p:nvGraphicFramePr>
          <p:cNvPr id="842" name="对象 841">
            <a:extLst>
              <a:ext uri="{FF2B5EF4-FFF2-40B4-BE49-F238E27FC236}">
                <a16:creationId xmlns:a16="http://schemas.microsoft.com/office/drawing/2014/main" id="{9D29E693-0D68-5D27-0975-66D9F12A5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9308878"/>
              </p:ext>
            </p:extLst>
          </p:nvPr>
        </p:nvGraphicFramePr>
        <p:xfrm>
          <a:off x="1358644" y="5200418"/>
          <a:ext cx="257175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42720" imgH="295200" progId="Equation.AxMath">
                  <p:embed/>
                </p:oleObj>
              </mc:Choice>
              <mc:Fallback>
                <p:oleObj name="AxMath" r:id="rId8" imgW="342720" imgH="295200" progId="Equation.AxMath">
                  <p:embed/>
                  <p:pic>
                    <p:nvPicPr>
                      <p:cNvPr id="724" name="对象 723">
                        <a:extLst>
                          <a:ext uri="{FF2B5EF4-FFF2-40B4-BE49-F238E27FC236}">
                            <a16:creationId xmlns:a16="http://schemas.microsoft.com/office/drawing/2014/main" id="{4120D4FE-F246-12F4-14FE-870A54AD5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58644" y="5200418"/>
                        <a:ext cx="257175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4" name="任意多边形: 形状 843">
            <a:extLst>
              <a:ext uri="{FF2B5EF4-FFF2-40B4-BE49-F238E27FC236}">
                <a16:creationId xmlns:a16="http://schemas.microsoft.com/office/drawing/2014/main" id="{0819675E-EE7C-7C44-0BC7-B003FAE4D48A}"/>
              </a:ext>
            </a:extLst>
          </p:cNvPr>
          <p:cNvSpPr/>
          <p:nvPr/>
        </p:nvSpPr>
        <p:spPr>
          <a:xfrm>
            <a:off x="2374424" y="1595731"/>
            <a:ext cx="968188" cy="393326"/>
          </a:xfrm>
          <a:custGeom>
            <a:avLst/>
            <a:gdLst>
              <a:gd name="connsiteX0" fmla="*/ 0 w 1290917"/>
              <a:gd name="connsiteY0" fmla="*/ 322729 h 524435"/>
              <a:gd name="connsiteX1" fmla="*/ 874059 w 1290917"/>
              <a:gd name="connsiteY1" fmla="*/ 0 h 524435"/>
              <a:gd name="connsiteX2" fmla="*/ 1290917 w 1290917"/>
              <a:gd name="connsiteY2" fmla="*/ 443753 h 524435"/>
              <a:gd name="connsiteX3" fmla="*/ 13447 w 1290917"/>
              <a:gd name="connsiteY3" fmla="*/ 524435 h 524435"/>
              <a:gd name="connsiteX4" fmla="*/ 0 w 1290917"/>
              <a:gd name="connsiteY4" fmla="*/ 322729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0917" h="524435">
                <a:moveTo>
                  <a:pt x="0" y="322729"/>
                </a:moveTo>
                <a:lnTo>
                  <a:pt x="874059" y="0"/>
                </a:lnTo>
                <a:lnTo>
                  <a:pt x="1290917" y="443753"/>
                </a:lnTo>
                <a:lnTo>
                  <a:pt x="13447" y="524435"/>
                </a:lnTo>
                <a:lnTo>
                  <a:pt x="0" y="322729"/>
                </a:lnTo>
                <a:close/>
              </a:path>
            </a:pathLst>
          </a:custGeom>
          <a:solidFill>
            <a:srgbClr val="FF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46" name="椭圆 845">
            <a:extLst>
              <a:ext uri="{FF2B5EF4-FFF2-40B4-BE49-F238E27FC236}">
                <a16:creationId xmlns:a16="http://schemas.microsoft.com/office/drawing/2014/main" id="{71168163-4550-AD75-D50D-F41BF41C2CCD}"/>
              </a:ext>
            </a:extLst>
          </p:cNvPr>
          <p:cNvSpPr/>
          <p:nvPr/>
        </p:nvSpPr>
        <p:spPr>
          <a:xfrm>
            <a:off x="6647820" y="3676733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847" name="椭圆 846">
            <a:extLst>
              <a:ext uri="{FF2B5EF4-FFF2-40B4-BE49-F238E27FC236}">
                <a16:creationId xmlns:a16="http://schemas.microsoft.com/office/drawing/2014/main" id="{3E265411-19A4-9C6B-FBE6-DEB0D9391029}"/>
              </a:ext>
            </a:extLst>
          </p:cNvPr>
          <p:cNvSpPr/>
          <p:nvPr/>
        </p:nvSpPr>
        <p:spPr>
          <a:xfrm>
            <a:off x="6633428" y="167810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848" name="文本框 847">
            <a:extLst>
              <a:ext uri="{FF2B5EF4-FFF2-40B4-BE49-F238E27FC236}">
                <a16:creationId xmlns:a16="http://schemas.microsoft.com/office/drawing/2014/main" id="{1477A035-228D-527A-EAC5-816CF821E4D1}"/>
              </a:ext>
            </a:extLst>
          </p:cNvPr>
          <p:cNvSpPr txBox="1"/>
          <p:nvPr/>
        </p:nvSpPr>
        <p:spPr>
          <a:xfrm>
            <a:off x="5966022" y="1709355"/>
            <a:ext cx="2295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Principal scatterer</a:t>
            </a:r>
            <a:endParaRPr lang="zh-CN" altLang="en-US" sz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" name="椭圆 848">
            <a:extLst>
              <a:ext uri="{FF2B5EF4-FFF2-40B4-BE49-F238E27FC236}">
                <a16:creationId xmlns:a16="http://schemas.microsoft.com/office/drawing/2014/main" id="{B438212D-AA5F-06C3-DFA3-CBC4D338F2C7}"/>
              </a:ext>
            </a:extLst>
          </p:cNvPr>
          <p:cNvSpPr/>
          <p:nvPr/>
        </p:nvSpPr>
        <p:spPr>
          <a:xfrm>
            <a:off x="3896724" y="1669492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852" name="矩形 851">
            <a:extLst>
              <a:ext uri="{FF2B5EF4-FFF2-40B4-BE49-F238E27FC236}">
                <a16:creationId xmlns:a16="http://schemas.microsoft.com/office/drawing/2014/main" id="{79F905FF-5D62-F9AA-5F53-6E3813CD119F}"/>
              </a:ext>
            </a:extLst>
          </p:cNvPr>
          <p:cNvSpPr/>
          <p:nvPr/>
        </p:nvSpPr>
        <p:spPr>
          <a:xfrm>
            <a:off x="2709585" y="2887834"/>
            <a:ext cx="318287" cy="329377"/>
          </a:xfrm>
          <a:prstGeom prst="rect">
            <a:avLst/>
          </a:prstGeom>
          <a:solidFill>
            <a:srgbClr val="FF686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55" name="矩形 854">
            <a:extLst>
              <a:ext uri="{FF2B5EF4-FFF2-40B4-BE49-F238E27FC236}">
                <a16:creationId xmlns:a16="http://schemas.microsoft.com/office/drawing/2014/main" id="{5898A7D3-0C64-0596-69BB-1BAC970D2F66}"/>
              </a:ext>
            </a:extLst>
          </p:cNvPr>
          <p:cNvSpPr/>
          <p:nvPr/>
        </p:nvSpPr>
        <p:spPr>
          <a:xfrm>
            <a:off x="3360757" y="2557649"/>
            <a:ext cx="318287" cy="331484"/>
          </a:xfrm>
          <a:prstGeom prst="rect">
            <a:avLst/>
          </a:prstGeom>
          <a:solidFill>
            <a:srgbClr val="FF686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57" name="任意多边形: 形状 856">
            <a:extLst>
              <a:ext uri="{FF2B5EF4-FFF2-40B4-BE49-F238E27FC236}">
                <a16:creationId xmlns:a16="http://schemas.microsoft.com/office/drawing/2014/main" id="{97BAD1E8-B348-D101-3275-6464566F0379}"/>
              </a:ext>
            </a:extLst>
          </p:cNvPr>
          <p:cNvSpPr/>
          <p:nvPr/>
        </p:nvSpPr>
        <p:spPr>
          <a:xfrm>
            <a:off x="2365003" y="2329704"/>
            <a:ext cx="1301003" cy="559733"/>
          </a:xfrm>
          <a:custGeom>
            <a:avLst/>
            <a:gdLst>
              <a:gd name="connsiteX0" fmla="*/ 0 w 1734671"/>
              <a:gd name="connsiteY0" fmla="*/ 0 h 746311"/>
              <a:gd name="connsiteX1" fmla="*/ 1734671 w 1734671"/>
              <a:gd name="connsiteY1" fmla="*/ 316005 h 746311"/>
              <a:gd name="connsiteX2" fmla="*/ 1337983 w 1734671"/>
              <a:gd name="connsiteY2" fmla="*/ 746311 h 746311"/>
              <a:gd name="connsiteX3" fmla="*/ 20171 w 1734671"/>
              <a:gd name="connsiteY3" fmla="*/ 194982 h 746311"/>
              <a:gd name="connsiteX4" fmla="*/ 0 w 1734671"/>
              <a:gd name="connsiteY4" fmla="*/ 0 h 746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4671" h="746311">
                <a:moveTo>
                  <a:pt x="0" y="0"/>
                </a:moveTo>
                <a:lnTo>
                  <a:pt x="1734671" y="316005"/>
                </a:lnTo>
                <a:lnTo>
                  <a:pt x="1337983" y="746311"/>
                </a:lnTo>
                <a:lnTo>
                  <a:pt x="20171" y="194982"/>
                </a:lnTo>
                <a:lnTo>
                  <a:pt x="0" y="0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58" name="任意多边形: 形状 857">
            <a:extLst>
              <a:ext uri="{FF2B5EF4-FFF2-40B4-BE49-F238E27FC236}">
                <a16:creationId xmlns:a16="http://schemas.microsoft.com/office/drawing/2014/main" id="{C89185E6-E414-021C-10D6-276A4D94CFA1}"/>
              </a:ext>
            </a:extLst>
          </p:cNvPr>
          <p:cNvSpPr/>
          <p:nvPr/>
        </p:nvSpPr>
        <p:spPr>
          <a:xfrm>
            <a:off x="2365002" y="2808756"/>
            <a:ext cx="670673" cy="408454"/>
          </a:xfrm>
          <a:custGeom>
            <a:avLst/>
            <a:gdLst>
              <a:gd name="connsiteX0" fmla="*/ 0 w 894230"/>
              <a:gd name="connsiteY0" fmla="*/ 0 h 544606"/>
              <a:gd name="connsiteX1" fmla="*/ 894230 w 894230"/>
              <a:gd name="connsiteY1" fmla="*/ 100853 h 544606"/>
              <a:gd name="connsiteX2" fmla="*/ 470647 w 894230"/>
              <a:gd name="connsiteY2" fmla="*/ 544606 h 544606"/>
              <a:gd name="connsiteX3" fmla="*/ 20171 w 894230"/>
              <a:gd name="connsiteY3" fmla="*/ 242047 h 544606"/>
              <a:gd name="connsiteX4" fmla="*/ 0 w 894230"/>
              <a:gd name="connsiteY4" fmla="*/ 0 h 544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4230" h="544606">
                <a:moveTo>
                  <a:pt x="0" y="0"/>
                </a:moveTo>
                <a:lnTo>
                  <a:pt x="894230" y="100853"/>
                </a:lnTo>
                <a:lnTo>
                  <a:pt x="470647" y="544606"/>
                </a:lnTo>
                <a:lnTo>
                  <a:pt x="20171" y="242047"/>
                </a:lnTo>
                <a:lnTo>
                  <a:pt x="0" y="0"/>
                </a:lnTo>
                <a:close/>
              </a:path>
            </a:pathLst>
          </a:custGeom>
          <a:solidFill>
            <a:srgbClr val="FF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1" name="任意多边形: 形状 860">
            <a:extLst>
              <a:ext uri="{FF2B5EF4-FFF2-40B4-BE49-F238E27FC236}">
                <a16:creationId xmlns:a16="http://schemas.microsoft.com/office/drawing/2014/main" id="{161A14F6-2A6B-0847-063E-378AE048399D}"/>
              </a:ext>
            </a:extLst>
          </p:cNvPr>
          <p:cNvSpPr/>
          <p:nvPr/>
        </p:nvSpPr>
        <p:spPr>
          <a:xfrm>
            <a:off x="2385173" y="3595407"/>
            <a:ext cx="1623733" cy="388284"/>
          </a:xfrm>
          <a:custGeom>
            <a:avLst/>
            <a:gdLst>
              <a:gd name="connsiteX0" fmla="*/ 0 w 2164977"/>
              <a:gd name="connsiteY0" fmla="*/ 329453 h 517712"/>
              <a:gd name="connsiteX1" fmla="*/ 1741395 w 2164977"/>
              <a:gd name="connsiteY1" fmla="*/ 0 h 517712"/>
              <a:gd name="connsiteX2" fmla="*/ 2164977 w 2164977"/>
              <a:gd name="connsiteY2" fmla="*/ 416859 h 517712"/>
              <a:gd name="connsiteX3" fmla="*/ 13447 w 2164977"/>
              <a:gd name="connsiteY3" fmla="*/ 517712 h 517712"/>
              <a:gd name="connsiteX4" fmla="*/ 0 w 2164977"/>
              <a:gd name="connsiteY4" fmla="*/ 329453 h 51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977" h="517712">
                <a:moveTo>
                  <a:pt x="0" y="329453"/>
                </a:moveTo>
                <a:lnTo>
                  <a:pt x="1741395" y="0"/>
                </a:lnTo>
                <a:lnTo>
                  <a:pt x="2164977" y="416859"/>
                </a:lnTo>
                <a:lnTo>
                  <a:pt x="13447" y="517712"/>
                </a:lnTo>
                <a:lnTo>
                  <a:pt x="0" y="329453"/>
                </a:lnTo>
                <a:close/>
              </a:path>
            </a:pathLst>
          </a:custGeom>
          <a:solidFill>
            <a:srgbClr val="FF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2" name="任意多边形: 形状 861">
            <a:extLst>
              <a:ext uri="{FF2B5EF4-FFF2-40B4-BE49-F238E27FC236}">
                <a16:creationId xmlns:a16="http://schemas.microsoft.com/office/drawing/2014/main" id="{D7C79FCA-C3D6-F88E-856E-A1794EFC9DAD}"/>
              </a:ext>
            </a:extLst>
          </p:cNvPr>
          <p:cNvSpPr/>
          <p:nvPr/>
        </p:nvSpPr>
        <p:spPr>
          <a:xfrm>
            <a:off x="2385173" y="3590366"/>
            <a:ext cx="1633818" cy="877420"/>
          </a:xfrm>
          <a:custGeom>
            <a:avLst/>
            <a:gdLst>
              <a:gd name="connsiteX0" fmla="*/ 6724 w 2178424"/>
              <a:gd name="connsiteY0" fmla="*/ 981635 h 1169894"/>
              <a:gd name="connsiteX1" fmla="*/ 1748118 w 2178424"/>
              <a:gd name="connsiteY1" fmla="*/ 0 h 1169894"/>
              <a:gd name="connsiteX2" fmla="*/ 2178424 w 2178424"/>
              <a:gd name="connsiteY2" fmla="*/ 416859 h 1169894"/>
              <a:gd name="connsiteX3" fmla="*/ 0 w 2178424"/>
              <a:gd name="connsiteY3" fmla="*/ 1169894 h 1169894"/>
              <a:gd name="connsiteX4" fmla="*/ 6724 w 2178424"/>
              <a:gd name="connsiteY4" fmla="*/ 981635 h 1169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424" h="1169894">
                <a:moveTo>
                  <a:pt x="6724" y="981635"/>
                </a:moveTo>
                <a:lnTo>
                  <a:pt x="1748118" y="0"/>
                </a:lnTo>
                <a:lnTo>
                  <a:pt x="2178424" y="416859"/>
                </a:lnTo>
                <a:lnTo>
                  <a:pt x="0" y="1169894"/>
                </a:lnTo>
                <a:lnTo>
                  <a:pt x="6724" y="981635"/>
                </a:lnTo>
                <a:close/>
              </a:path>
            </a:pathLst>
          </a:custGeom>
          <a:solidFill>
            <a:srgbClr val="FF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3" name="任意多边形: 形状 862">
            <a:extLst>
              <a:ext uri="{FF2B5EF4-FFF2-40B4-BE49-F238E27FC236}">
                <a16:creationId xmlns:a16="http://schemas.microsoft.com/office/drawing/2014/main" id="{88F7654A-3BA4-DEA5-7A97-AB50BA9C79F1}"/>
              </a:ext>
            </a:extLst>
          </p:cNvPr>
          <p:cNvSpPr/>
          <p:nvPr/>
        </p:nvSpPr>
        <p:spPr>
          <a:xfrm>
            <a:off x="2390216" y="3585322"/>
            <a:ext cx="1633817" cy="1351430"/>
          </a:xfrm>
          <a:custGeom>
            <a:avLst/>
            <a:gdLst>
              <a:gd name="connsiteX0" fmla="*/ 0 w 2178423"/>
              <a:gd name="connsiteY0" fmla="*/ 1627095 h 1801906"/>
              <a:gd name="connsiteX1" fmla="*/ 1741394 w 2178423"/>
              <a:gd name="connsiteY1" fmla="*/ 0 h 1801906"/>
              <a:gd name="connsiteX2" fmla="*/ 2178423 w 2178423"/>
              <a:gd name="connsiteY2" fmla="*/ 443753 h 1801906"/>
              <a:gd name="connsiteX3" fmla="*/ 0 w 2178423"/>
              <a:gd name="connsiteY3" fmla="*/ 1801906 h 1801906"/>
              <a:gd name="connsiteX4" fmla="*/ 0 w 2178423"/>
              <a:gd name="connsiteY4" fmla="*/ 1627095 h 180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8423" h="1801906">
                <a:moveTo>
                  <a:pt x="0" y="1627095"/>
                </a:moveTo>
                <a:lnTo>
                  <a:pt x="1741394" y="0"/>
                </a:lnTo>
                <a:lnTo>
                  <a:pt x="2178423" y="443753"/>
                </a:lnTo>
                <a:lnTo>
                  <a:pt x="0" y="1801906"/>
                </a:lnTo>
                <a:lnTo>
                  <a:pt x="0" y="1627095"/>
                </a:lnTo>
                <a:close/>
              </a:path>
            </a:pathLst>
          </a:custGeom>
          <a:solidFill>
            <a:srgbClr val="FF6868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64" name="椭圆 863">
            <a:extLst>
              <a:ext uri="{FF2B5EF4-FFF2-40B4-BE49-F238E27FC236}">
                <a16:creationId xmlns:a16="http://schemas.microsoft.com/office/drawing/2014/main" id="{FCFF198D-86CB-700C-CF2B-8C128DE8E384}"/>
              </a:ext>
            </a:extLst>
          </p:cNvPr>
          <p:cNvSpPr/>
          <p:nvPr/>
        </p:nvSpPr>
        <p:spPr>
          <a:xfrm>
            <a:off x="3911768" y="3669228"/>
            <a:ext cx="54000" cy="54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solidFill>
                <a:srgbClr val="00B0F0"/>
              </a:solidFill>
            </a:endParaRPr>
          </a:p>
        </p:txBody>
      </p:sp>
      <p:sp>
        <p:nvSpPr>
          <p:cNvPr id="869" name="文本框 868">
            <a:extLst>
              <a:ext uri="{FF2B5EF4-FFF2-40B4-BE49-F238E27FC236}">
                <a16:creationId xmlns:a16="http://schemas.microsoft.com/office/drawing/2014/main" id="{D5313E83-F671-EED2-ADA8-FDE7B7DD0F00}"/>
              </a:ext>
            </a:extLst>
          </p:cNvPr>
          <p:cNvSpPr txBox="1"/>
          <p:nvPr/>
        </p:nvSpPr>
        <p:spPr>
          <a:xfrm>
            <a:off x="3221849" y="1709355"/>
            <a:ext cx="172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Principal scatterer</a:t>
            </a:r>
            <a:endParaRPr lang="zh-CN" altLang="en-US" sz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73" name="对象 872">
            <a:extLst>
              <a:ext uri="{FF2B5EF4-FFF2-40B4-BE49-F238E27FC236}">
                <a16:creationId xmlns:a16="http://schemas.microsoft.com/office/drawing/2014/main" id="{B749D215-9F88-1A2C-3175-DA2A4359AE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4921368"/>
              </p:ext>
            </p:extLst>
          </p:nvPr>
        </p:nvGraphicFramePr>
        <p:xfrm>
          <a:off x="4130921" y="3200795"/>
          <a:ext cx="257175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42720" imgH="295200" progId="Equation.AxMath">
                  <p:embed/>
                </p:oleObj>
              </mc:Choice>
              <mc:Fallback>
                <p:oleObj name="AxMath" r:id="rId8" imgW="342720" imgH="295200" progId="Equation.AxMath">
                  <p:embed/>
                  <p:pic>
                    <p:nvPicPr>
                      <p:cNvPr id="784" name="对象 783">
                        <a:extLst>
                          <a:ext uri="{FF2B5EF4-FFF2-40B4-BE49-F238E27FC236}">
                            <a16:creationId xmlns:a16="http://schemas.microsoft.com/office/drawing/2014/main" id="{0C5C26C4-8423-6ED3-C752-C7A19166E2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0921" y="3200795"/>
                        <a:ext cx="257175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4" name="对象 873">
            <a:extLst>
              <a:ext uri="{FF2B5EF4-FFF2-40B4-BE49-F238E27FC236}">
                <a16:creationId xmlns:a16="http://schemas.microsoft.com/office/drawing/2014/main" id="{F734F86E-258A-1CA1-27B9-52496EE058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754176"/>
              </p:ext>
            </p:extLst>
          </p:nvPr>
        </p:nvGraphicFramePr>
        <p:xfrm>
          <a:off x="4130921" y="5198070"/>
          <a:ext cx="257175" cy="221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42720" imgH="295200" progId="Equation.AxMath">
                  <p:embed/>
                </p:oleObj>
              </mc:Choice>
              <mc:Fallback>
                <p:oleObj name="AxMath" r:id="rId8" imgW="342720" imgH="295200" progId="Equation.AxMath">
                  <p:embed/>
                  <p:pic>
                    <p:nvPicPr>
                      <p:cNvPr id="842" name="对象 841">
                        <a:extLst>
                          <a:ext uri="{FF2B5EF4-FFF2-40B4-BE49-F238E27FC236}">
                            <a16:creationId xmlns:a16="http://schemas.microsoft.com/office/drawing/2014/main" id="{9D29E693-0D68-5D27-0975-66D9F12A5C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30921" y="5198070"/>
                        <a:ext cx="257175" cy="2214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5" name="文本框 874">
            <a:extLst>
              <a:ext uri="{FF2B5EF4-FFF2-40B4-BE49-F238E27FC236}">
                <a16:creationId xmlns:a16="http://schemas.microsoft.com/office/drawing/2014/main" id="{1CD822C2-1806-488A-8503-B71AB99CD264}"/>
              </a:ext>
            </a:extLst>
          </p:cNvPr>
          <p:cNvSpPr txBox="1"/>
          <p:nvPr/>
        </p:nvSpPr>
        <p:spPr>
          <a:xfrm>
            <a:off x="5976158" y="3698614"/>
            <a:ext cx="2295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Principal scatterer</a:t>
            </a:r>
            <a:endParaRPr lang="zh-CN" altLang="en-US" sz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6" name="文本框 875">
            <a:extLst>
              <a:ext uri="{FF2B5EF4-FFF2-40B4-BE49-F238E27FC236}">
                <a16:creationId xmlns:a16="http://schemas.microsoft.com/office/drawing/2014/main" id="{1E43C591-4ADD-BAA8-F2D3-43BFC21147E2}"/>
              </a:ext>
            </a:extLst>
          </p:cNvPr>
          <p:cNvSpPr txBox="1"/>
          <p:nvPr/>
        </p:nvSpPr>
        <p:spPr>
          <a:xfrm>
            <a:off x="3231985" y="3698614"/>
            <a:ext cx="1726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lang="zh-CN" altLang="en-US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Principal scatterer</a:t>
            </a:r>
            <a:endParaRPr lang="zh-CN" altLang="en-US" sz="120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7" name="文本框 876">
            <a:extLst>
              <a:ext uri="{FF2B5EF4-FFF2-40B4-BE49-F238E27FC236}">
                <a16:creationId xmlns:a16="http://schemas.microsoft.com/office/drawing/2014/main" id="{B5F7AA47-7B17-5E7C-3737-E096994AFE4A}"/>
              </a:ext>
            </a:extLst>
          </p:cNvPr>
          <p:cNvSpPr txBox="1"/>
          <p:nvPr/>
        </p:nvSpPr>
        <p:spPr>
          <a:xfrm>
            <a:off x="2401091" y="971272"/>
            <a:ext cx="16200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 RIS codebook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8" name="文本框 877">
            <a:extLst>
              <a:ext uri="{FF2B5EF4-FFF2-40B4-BE49-F238E27FC236}">
                <a16:creationId xmlns:a16="http://schemas.microsoft.com/office/drawing/2014/main" id="{6D5CBEF4-2732-5133-42A6-5EA52B7EB24F}"/>
              </a:ext>
            </a:extLst>
          </p:cNvPr>
          <p:cNvSpPr txBox="1"/>
          <p:nvPr/>
        </p:nvSpPr>
        <p:spPr>
          <a:xfrm>
            <a:off x="5108447" y="971272"/>
            <a:ext cx="162000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Multi-ris codebook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9" name="箭头: 右 878">
            <a:extLst>
              <a:ext uri="{FF2B5EF4-FFF2-40B4-BE49-F238E27FC236}">
                <a16:creationId xmlns:a16="http://schemas.microsoft.com/office/drawing/2014/main" id="{D8A6583F-CD78-C47D-8430-4CAEB7ED96A9}"/>
              </a:ext>
            </a:extLst>
          </p:cNvPr>
          <p:cNvSpPr/>
          <p:nvPr/>
        </p:nvSpPr>
        <p:spPr>
          <a:xfrm rot="5400000">
            <a:off x="-967115" y="3313752"/>
            <a:ext cx="4397090" cy="239298"/>
          </a:xfrm>
          <a:prstGeom prst="rightArrow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chemeClr val="accent1">
                  <a:lumMod val="45000"/>
                  <a:lumOff val="55000"/>
                </a:schemeClr>
              </a:gs>
              <a:gs pos="7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81" name="文本框 880">
            <a:extLst>
              <a:ext uri="{FF2B5EF4-FFF2-40B4-BE49-F238E27FC236}">
                <a16:creationId xmlns:a16="http://schemas.microsoft.com/office/drawing/2014/main" id="{05A05087-7ACE-F39E-8905-513429C0E930}"/>
              </a:ext>
            </a:extLst>
          </p:cNvPr>
          <p:cNvSpPr txBox="1"/>
          <p:nvPr/>
        </p:nvSpPr>
        <p:spPr>
          <a:xfrm rot="10800000">
            <a:off x="800291" y="2774461"/>
            <a:ext cx="392415" cy="107882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135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Beam training</a:t>
            </a:r>
            <a:endParaRPr lang="zh-CN" altLang="en-US" sz="135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601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6986</TotalTime>
  <Words>139</Words>
  <Application>Microsoft Office PowerPoint</Application>
  <PresentationFormat>全屏显示(4:3)</PresentationFormat>
  <Paragraphs>91</Paragraphs>
  <Slides>14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等线</vt:lpstr>
      <vt:lpstr>Arial</vt:lpstr>
      <vt:lpstr>Calibri</vt:lpstr>
      <vt:lpstr>Calibri Light</vt:lpstr>
      <vt:lpstr>Times New Roman</vt:lpstr>
      <vt:lpstr>Office 主题​​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张艺达</dc:creator>
  <cp:lastModifiedBy>张艺达</cp:lastModifiedBy>
  <cp:revision>76</cp:revision>
  <dcterms:created xsi:type="dcterms:W3CDTF">2024-11-26T09:45:33Z</dcterms:created>
  <dcterms:modified xsi:type="dcterms:W3CDTF">2025-03-20T12:10:07Z</dcterms:modified>
</cp:coreProperties>
</file>