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0837-C9B1-81C6-BEA0-0D427E6D6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4F330-5C84-253B-C308-3620522C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FD27F-8B60-000F-93D1-E7F7E449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538EB-9390-C637-0530-4FA01956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BA9B6-401E-2274-FA64-4BB8E1B4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54B7-3F48-0C2E-5325-89CC8F06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8CC97-23B8-BE6F-8D44-DA2F886F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14BF-2E08-7F6E-BABF-1CA6EF2E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8B951-F78C-E478-4CD1-3B517122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7A0D-BACD-F449-45DE-7463E312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D08AE-C49F-75F5-B62A-BDDCC6ECE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FF3C4-03A4-0552-FBB4-D84914E0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9B0AD-A5DB-18FD-CE10-C994B518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A6D2F-FC49-E65E-83B5-2E9740E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7CFE-2387-5B9E-C473-1B1C0086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4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D4344-78FD-3549-5D1E-937980D4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6CA5-25B8-94C9-14B3-400F16A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76EBF-72A9-7B47-A53C-15866568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94FF3-A563-0722-8110-CF00182D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10182-D012-7948-E3AD-F03DA12B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B2B1E-A4DE-5E9C-5DEF-A9F36252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2E0A6-39D7-DEB0-A5CE-D4E94A57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3065D-59C0-AFB0-B5DC-B39EC992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FE8B5-ACF4-6774-535C-B0D909D4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6AE6D-2EAD-DE35-2A30-01B36876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31C75-9DB9-E4B8-53CF-05A561B3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B48B-B105-D77B-EC69-A3747A617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60267-7A55-90DA-4ECC-0F92DFC1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66733-B36E-AC72-7876-E934AE4A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E7DB2-4D14-D6B9-E7AE-FD68B34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A64FE-F166-6253-9E4C-F69F76D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2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EBEF-A8E1-6D0E-7E13-DB1286B0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DAA09-7225-CA2D-7B04-41DED895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73C44-718B-2A54-2E2B-B9C99B5E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0DFB8-A75C-C61E-150A-A264717A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651BDD-B286-005E-175B-C5487DCCD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D0B188-0A78-2202-D13F-2D9B693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11CF1-7557-1EB5-DDD3-E41AF37F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941FDE-FE09-5F1F-6135-6C93734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051CC-E590-DC6E-6FAF-8CF2800E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ABA77-708E-26EB-74E7-4349CE21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B0203-E335-045F-8A42-D1E8564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54795-4CBB-9974-54AE-3E67A9D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04755-02D1-0E8F-2E71-0F0552CF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017BEB-4B09-B766-2BD0-04AE1BE2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5C7FB-386E-4C2D-B4DF-4BA7969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3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1FAA-80CC-C1A0-DBB9-7AAE059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17E73-6900-F280-572A-E5D38A2F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EEAF8-EF4C-1FA0-1329-4C4CE29A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A7F28-BA24-9369-717D-8A79C42E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8FA7B-6F07-BF3F-455E-A01E951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8FCA5-00C4-4718-A666-2258A0FC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9D8B-7325-C495-9CD9-20C17B8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16AB6-4300-7B39-F411-933071DFB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85585-AC02-542F-FB66-284D89BD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B2B01-AF21-BEFE-ADB2-488D0978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F39C4-A94A-7F3C-7C50-E8939790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0CD39-1545-4ABF-A854-C5A167EE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3FA63-4281-4768-8B65-0D072979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02B48-FACD-8CA2-07A0-7B7A3577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A681-FA9A-89C0-30CB-358F443D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6B0-4E53-4F54-8BF3-F99B89708574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EF425-685C-273D-3836-B6EFE11D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F23E3-8C7D-3F4A-55A5-E88EC9A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D24-A6A0-49D7-A13A-24178095A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F0D384-7D86-6D10-2440-76B55EEF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CN" altLang="en-US" sz="7200"/>
              <a:t>路线介绍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421A3-51F7-DAEA-FCC9-4233CF43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请开启放映效果更佳哦！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B3B5F8-07D3-71ED-D174-26A45AD53EDE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这是路线，那么我们应该如何描述呢？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9B956-B2A8-AE3E-4804-4C44FAF7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53" y="650494"/>
            <a:ext cx="332758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B6D6DE-BF4C-5D97-7964-901299182B21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我们可以把路线分成多段，这里高德地图已将帮我们分好喽！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3BE33-19F0-2E9B-3670-1B0C1487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324" y="596271"/>
            <a:ext cx="1491614" cy="23865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793E97-7753-73F1-F377-C7B0879F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234" y="3450990"/>
            <a:ext cx="2561190" cy="25611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02A937-68B7-F81E-97B5-C0BD7A5814A4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First, turn right on Renmin West Road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首先，右转到达人民西路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511CF7-23FA-296C-4422-C204DB04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443301" y="901032"/>
            <a:ext cx="3197636" cy="51162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F9D134CB-EE34-3309-0106-73084D15F73B}"/>
              </a:ext>
            </a:extLst>
          </p:cNvPr>
          <p:cNvSpPr/>
          <p:nvPr/>
        </p:nvSpPr>
        <p:spPr>
          <a:xfrm>
            <a:off x="8180750" y="4363282"/>
            <a:ext cx="350407" cy="411312"/>
          </a:xfrm>
          <a:prstGeom prst="bentArrow">
            <a:avLst>
              <a:gd name="adj1" fmla="val 22224"/>
              <a:gd name="adj2" fmla="val 29164"/>
              <a:gd name="adj3" fmla="val 38881"/>
              <a:gd name="adj4" fmla="val 270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1">
            <a:hlinkClick r:id="" action="ppaction://media"/>
            <a:extLst>
              <a:ext uri="{FF2B5EF4-FFF2-40B4-BE49-F238E27FC236}">
                <a16:creationId xmlns:a16="http://schemas.microsoft.com/office/drawing/2014/main" id="{35899257-F7A7-02D8-19A5-6A1BE9DDC0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49581" y="61033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42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E85C8A-22C0-ED15-EAD5-5B99058F31D0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Then, go long to the first crossing.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随后，直行到           第一个十字路口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F13D7F-E482-6572-43AB-C03E1696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443301" y="901032"/>
            <a:ext cx="3197636" cy="51162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892B14-14F5-37E7-AEB1-2AF07D1DF12F}"/>
              </a:ext>
            </a:extLst>
          </p:cNvPr>
          <p:cNvCxnSpPr>
            <a:cxnSpLocks/>
          </p:cNvCxnSpPr>
          <p:nvPr/>
        </p:nvCxnSpPr>
        <p:spPr>
          <a:xfrm>
            <a:off x="8210145" y="4464995"/>
            <a:ext cx="1118681" cy="77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2">
            <a:hlinkClick r:id="" action="ppaction://media"/>
            <a:extLst>
              <a:ext uri="{FF2B5EF4-FFF2-40B4-BE49-F238E27FC236}">
                <a16:creationId xmlns:a16="http://schemas.microsoft.com/office/drawing/2014/main" id="{17FBD6B8-9AA8-21E9-C603-D781BCA145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3456" y="59581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7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4CAAF-D5A3-F595-45E5-F071A8DC9E68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After that, turn left on Tianjin Road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然后，左转            到   天津路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021B32-202C-11AD-39D0-52634AB5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443301" y="901032"/>
            <a:ext cx="3197636" cy="51162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BC05F883-3633-A1CA-C779-04A690300524}"/>
              </a:ext>
            </a:extLst>
          </p:cNvPr>
          <p:cNvSpPr/>
          <p:nvPr/>
        </p:nvSpPr>
        <p:spPr>
          <a:xfrm>
            <a:off x="8784077" y="4105072"/>
            <a:ext cx="554476" cy="437745"/>
          </a:xfrm>
          <a:prstGeom prst="bentUpArrow">
            <a:avLst>
              <a:gd name="adj1" fmla="val 20556"/>
              <a:gd name="adj2" fmla="val 22778"/>
              <a:gd name="adj3" fmla="val 40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3">
            <a:hlinkClick r:id="" action="ppaction://media"/>
            <a:extLst>
              <a:ext uri="{FF2B5EF4-FFF2-40B4-BE49-F238E27FC236}">
                <a16:creationId xmlns:a16="http://schemas.microsoft.com/office/drawing/2014/main" id="{996D17C0-8A66-F5CC-EB27-029200A384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2208" y="59581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2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E85C8A-22C0-ED15-EAD5-5B99058F31D0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Then, go along Tianjin Road. </a:t>
            </a:r>
            <a:r>
              <a:rPr lang="en-US" altLang="zh-CN" dirty="0" err="1"/>
              <a:t>Xiaofu</a:t>
            </a:r>
            <a:r>
              <a:rPr lang="en-US" altLang="zh-CN" dirty="0"/>
              <a:t> River Wetland Park is on the front!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沿着天津路直行，孝妇河湿地公园就在你前方啦！（不要管高德的终点）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F13D7F-E482-6572-43AB-C03E1696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443301" y="901032"/>
            <a:ext cx="3197636" cy="511622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46D3004-EEDB-822E-5463-8E5C901C5B5D}"/>
              </a:ext>
            </a:extLst>
          </p:cNvPr>
          <p:cNvCxnSpPr>
            <a:cxnSpLocks/>
          </p:cNvCxnSpPr>
          <p:nvPr/>
        </p:nvCxnSpPr>
        <p:spPr>
          <a:xfrm flipV="1">
            <a:off x="9212094" y="1284051"/>
            <a:ext cx="282102" cy="3253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">
            <a:hlinkClick r:id="" action="ppaction://media"/>
            <a:extLst>
              <a:ext uri="{FF2B5EF4-FFF2-40B4-BE49-F238E27FC236}">
                <a16:creationId xmlns:a16="http://schemas.microsoft.com/office/drawing/2014/main" id="{A27FBC95-06FA-97DE-1B24-2E40B03EB2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41855" y="588343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04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宽屏</PresentationFormat>
  <Paragraphs>12</Paragraphs>
  <Slides>7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路线介绍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路线介绍</dc:title>
  <dc:creator>张 允旭</dc:creator>
  <cp:lastModifiedBy>张 允旭</cp:lastModifiedBy>
  <cp:revision>1</cp:revision>
  <dcterms:created xsi:type="dcterms:W3CDTF">2023-04-13T11:08:12Z</dcterms:created>
  <dcterms:modified xsi:type="dcterms:W3CDTF">2023-04-13T11:49:40Z</dcterms:modified>
</cp:coreProperties>
</file>