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BRISK: Short and Long Distance Pairs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BRISK Feature Descriptor</a:t>
            </a:r>
          </a:p>
          <a:p>
            <a:r>
              <a:t>by Zhang Zhenhao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BRISK</a:t>
            </a:r>
          </a:p>
          <a:p>
            <a:r>
              <a:t>2. Short and Long Distance Pairs</a:t>
            </a:r>
          </a:p>
          <a:p>
            <a:r>
              <a:t>3. Why Use Both?</a:t>
            </a:r>
          </a:p>
          <a:p>
            <a:r>
              <a:t>4. Mathematical Formulation</a:t>
            </a:r>
          </a:p>
          <a:p>
            <a:r>
              <a:t>5. Implementation in OpenCV</a:t>
            </a:r>
          </a:p>
          <a:p>
            <a:r>
              <a:t>6.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BRISK (Binary Robust Invariant Scalable Keypoints) is a feature detection and description algorithm.</a:t>
            </a:r>
          </a:p>
          <a:p>
            <a:r>
              <a:t>• It extracts keypoints from an image and represents them as binary descriptors.</a:t>
            </a:r>
          </a:p>
          <a:p>
            <a:r>
              <a:t>• Used in real-time applications like SLAM and image matching.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 Distance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Short distance pairs are adjacent pixels around a keypoint.</a:t>
            </a:r>
          </a:p>
          <a:p>
            <a:r>
              <a:t>• Used to compute the keypoint’s dominant orientation.</a:t>
            </a:r>
          </a:p>
          <a:p>
            <a:r>
              <a:t>• This ensures rotation invariance.</a:t>
            </a:r>
          </a:p>
          <a:p/>
          <a:p>
            <a:r>
              <a:t>Formula:</a:t>
            </a:r>
          </a:p>
          <a:p>
            <a:r>
              <a:t>θ = tan⁻¹ ( Σ w_i (y_i - y_c) / Σ w_i (x_i - x_c)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 Distance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Long distance pairs are pixels farther apart on the sampling rings.</a:t>
            </a:r>
          </a:p>
          <a:p>
            <a:r>
              <a:t>• Used to construct the binary descriptor.</a:t>
            </a:r>
          </a:p>
          <a:p>
            <a:r>
              <a:t>• Comparison of pixel intensities generates a 512-bit descriptor.</a:t>
            </a:r>
          </a:p>
          <a:p/>
          <a:p>
            <a:r>
              <a:t>Descriptor calculation:</a:t>
            </a:r>
          </a:p>
          <a:p>
            <a:r>
              <a:t> If I(p1) &lt; I(p2), set bit = 1, else set bit = 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Both?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Short Distance Pairs → Compute Orientation (Rotation Invariance)</a:t>
            </a:r>
          </a:p>
          <a:p>
            <a:r>
              <a:t>• Long Distance Pairs → Generate Binary Descriptor (Feature Matching)</a:t>
            </a:r>
          </a:p>
          <a:p>
            <a:r>
              <a:t>• Combination makes BRISK robust in feature detection and matching.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Orientation Calculation:</a:t>
            </a:r>
          </a:p>
          <a:p>
            <a:r>
              <a:t>θ = tan⁻¹ ( Σ w_i (y_i - y_c) / Σ w_i (x_i - x_c) )</a:t>
            </a:r>
          </a:p>
          <a:p/>
          <a:p>
            <a:r>
              <a:t>• Descriptor Calculation:</a:t>
            </a:r>
          </a:p>
          <a:p>
            <a:r>
              <a:t>Binary vector based on pixel intensity comparison.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in 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import cv2</a:t>
            </a:r>
          </a:p>
          <a:p/>
          <a:p>
            <a:r>
              <a:t>image = cv2.imread('image.jpg', cv2.IMREAD_GRAYSCALE)</a:t>
            </a:r>
          </a:p>
          <a:p>
            <a:r>
              <a:t>brisk = cv2.BRISK_create()</a:t>
            </a:r>
          </a:p>
          <a:p>
            <a:r>
              <a:t>keypoints, descriptors = brisk.detectAndCompute(image, None)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BRISK uses a combination of Short and Long Distance Pairs.</a:t>
            </a:r>
          </a:p>
          <a:p>
            <a:r>
              <a:t>• Short Distance Pairs help in rotation invariance.</a:t>
            </a:r>
          </a:p>
          <a:p>
            <a:r>
              <a:t>• Long Distance Pairs build the binary descriptor.</a:t>
            </a:r>
          </a:p>
          <a:p>
            <a:r>
              <a:t>• This makes BRISK fast, efficient, and robust for feature matching.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