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9" r:id="rId5"/>
    <p:sldId id="258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9"/>
            <p14:sldId id="258"/>
            <p14:sldId id="264"/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59" d="100"/>
          <a:sy n="59" d="100"/>
        </p:scale>
        <p:origin x="139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6/11/2020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6/11/2020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都提前知道自己会进行哪些操作，在开始执行之前先获取所有需要的锁，这种保守算法可以保证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直到执行结束（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）后才统一释放所有的锁。这种算法保证了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strictness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就导致其他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思考：为什么多数</a:t>
            </a:r>
            <a:r>
              <a:rPr lang="en-US" altLang="zh-CN" dirty="0"/>
              <a:t>2PL</a:t>
            </a:r>
            <a:r>
              <a:rPr lang="zh-CN" altLang="en-US" dirty="0"/>
              <a:t>实现方式采用加长锁，而不是在动作结束立即释放锁？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事务执行时，无法预知自己不会再次访问该数据，若想知道某条事务访问数据的顺序，需在事务开始前对事务进行分析，但这样实现较为复杂，且有额外开销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若采用短锁，可能导致级联回滚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/>
              <a:t>当中</a:t>
            </a:r>
            <a:endParaRPr lang="en-US" altLang="zh-CN"/>
          </a:p>
          <a:p>
            <a:r>
              <a:rPr lang="en-US" altLang="zh-CN" dirty="0"/>
              <a:t>Read committed</a:t>
            </a:r>
            <a:r>
              <a:rPr lang="zh-CN" altLang="en-US" dirty="0"/>
              <a:t>：读操作不加锁，写操作加锁</a:t>
            </a: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</a:t>
            </a:r>
            <a:r>
              <a:rPr lang="zh-CN" altLang="en-US" dirty="0"/>
              <a:t>：多版本</a:t>
            </a:r>
            <a:r>
              <a:rPr lang="en-US" altLang="zh-CN" dirty="0"/>
              <a:t>+</a:t>
            </a:r>
            <a:r>
              <a:rPr lang="zh-CN" altLang="en-US" dirty="0"/>
              <a:t>写锁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6/11/2020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angZihao270/DaSE_DBMS_Implemen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基于锁的并发控制实现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11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20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加锁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获取数据项上已有的锁，判断与自己加的锁是否冲突</a:t>
            </a:r>
            <a:endParaRPr lang="en-US" altLang="zh-CN" dirty="0"/>
          </a:p>
          <a:p>
            <a:r>
              <a:rPr lang="en-US" altLang="zh-CN" dirty="0"/>
              <a:t>2.a</a:t>
            </a:r>
            <a:r>
              <a:rPr lang="zh-CN" altLang="en-US" dirty="0"/>
              <a:t>若不冲突：</a:t>
            </a:r>
            <a:endParaRPr lang="en-US" altLang="zh-CN" dirty="0"/>
          </a:p>
          <a:p>
            <a:pPr lvl="1"/>
            <a:r>
              <a:rPr lang="zh-CN" altLang="en-US" dirty="0"/>
              <a:t>对数据项上</a:t>
            </a:r>
            <a:r>
              <a:rPr lang="en-US" altLang="zh-CN" dirty="0" err="1"/>
              <a:t>mutex</a:t>
            </a:r>
            <a:r>
              <a:rPr lang="zh-CN" altLang="en-US" dirty="0"/>
              <a:t>加锁，设置该数据上已有锁信息</a:t>
            </a:r>
            <a:r>
              <a:rPr lang="en-US" altLang="zh-CN" dirty="0"/>
              <a:t>(owner)</a:t>
            </a:r>
            <a:r>
              <a:rPr lang="zh-CN" altLang="en-US" dirty="0"/>
              <a:t>为自己加的锁</a:t>
            </a:r>
            <a:endParaRPr lang="en-US" altLang="zh-CN" dirty="0"/>
          </a:p>
          <a:p>
            <a:r>
              <a:rPr lang="en-US" altLang="zh-CN" dirty="0"/>
              <a:t>2.b</a:t>
            </a:r>
            <a:r>
              <a:rPr lang="zh-CN" altLang="en-US" dirty="0"/>
              <a:t>若冲突：</a:t>
            </a:r>
            <a:endParaRPr lang="en-US" altLang="zh-CN" dirty="0"/>
          </a:p>
          <a:p>
            <a:pPr lvl="1"/>
            <a:r>
              <a:rPr lang="zh-CN" altLang="en-US" dirty="0"/>
              <a:t>将自己要加的锁</a:t>
            </a:r>
            <a:r>
              <a:rPr lang="en-US" altLang="zh-CN" dirty="0"/>
              <a:t>(LockEntry) push</a:t>
            </a:r>
            <a:r>
              <a:rPr lang="zh-CN" altLang="en-US" dirty="0"/>
              <a:t>到该数据的等待队列</a:t>
            </a:r>
            <a:r>
              <a:rPr lang="en-US" altLang="zh-CN" dirty="0"/>
              <a:t>waitlist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对该数据</a:t>
            </a:r>
            <a:r>
              <a:rPr lang="en-US" altLang="zh-CN" dirty="0" err="1"/>
              <a:t>mutex</a:t>
            </a:r>
            <a:r>
              <a:rPr lang="zh-CN" altLang="en-US" dirty="0"/>
              <a:t>加锁，然后阻塞，等待已有的锁释放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9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解锁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判断数据项上有无阻塞的锁请求（检查</a:t>
            </a:r>
            <a:r>
              <a:rPr lang="en-US" altLang="zh-CN" dirty="0"/>
              <a:t>waitlist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2.a </a:t>
            </a:r>
            <a:r>
              <a:rPr lang="zh-CN" altLang="en-US" dirty="0"/>
              <a:t>若没有：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上的锁，将数据上的锁</a:t>
            </a:r>
            <a:r>
              <a:rPr lang="en-US" altLang="zh-CN" dirty="0"/>
              <a:t>owner</a:t>
            </a:r>
            <a:r>
              <a:rPr lang="zh-CN" altLang="en-US" dirty="0"/>
              <a:t>置为无锁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再次检查</a:t>
            </a:r>
            <a:r>
              <a:rPr lang="en-US" altLang="zh-CN" dirty="0"/>
              <a:t>waitlist</a:t>
            </a:r>
            <a:r>
              <a:rPr lang="zh-CN" altLang="en-US" dirty="0"/>
              <a:t>，防止在释放锁的过程中有加锁操作被阻塞，从而使该锁请求不能得到响应</a:t>
            </a:r>
            <a:endParaRPr lang="en-US" altLang="zh-CN" dirty="0"/>
          </a:p>
          <a:p>
            <a:r>
              <a:rPr lang="en-US" altLang="zh-CN" dirty="0"/>
              <a:t>2.b </a:t>
            </a:r>
            <a:r>
              <a:rPr lang="zh-CN" altLang="en-US" dirty="0"/>
              <a:t>若有阻塞的锁请求：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从</a:t>
            </a:r>
            <a:r>
              <a:rPr lang="en-US" altLang="zh-CN" dirty="0"/>
              <a:t>waitlist</a:t>
            </a:r>
            <a:r>
              <a:rPr lang="zh-CN" altLang="en-US" dirty="0"/>
              <a:t>中取出头部的</a:t>
            </a:r>
            <a:r>
              <a:rPr lang="en-US" altLang="zh-CN" dirty="0"/>
              <a:t>LockEntry</a:t>
            </a:r>
            <a:r>
              <a:rPr lang="zh-CN" altLang="en-US" dirty="0"/>
              <a:t>，将</a:t>
            </a:r>
            <a:r>
              <a:rPr lang="en-US" altLang="zh-CN" dirty="0"/>
              <a:t>owner</a:t>
            </a:r>
            <a:r>
              <a:rPr lang="zh-CN" altLang="en-US" dirty="0"/>
              <a:t>置为该</a:t>
            </a:r>
            <a:r>
              <a:rPr lang="en-US" altLang="zh-CN" dirty="0"/>
              <a:t>LockEntry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19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浏览代码，理解代码结构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/>
              <a:t>cc_lock.cpp</a:t>
            </a:r>
            <a:r>
              <a:rPr lang="zh-CN" altLang="en-US" dirty="0"/>
              <a:t>中的三个函数：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::conflict_lock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输入为两个</a:t>
            </a:r>
            <a:r>
              <a:rPr lang="en-US" altLang="zh-CN" dirty="0"/>
              <a:t>LockEntry</a:t>
            </a:r>
            <a:r>
              <a:rPr lang="zh-CN" altLang="en-US" dirty="0"/>
              <a:t>，判断两个锁是否冲突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加锁操作的实现，参考第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lock_release</a:t>
            </a:r>
            <a:endParaRPr lang="en-US" altLang="zh-CN" dirty="0"/>
          </a:p>
          <a:p>
            <a:pPr lvl="2"/>
            <a:r>
              <a:rPr lang="zh-CN" altLang="en-US" dirty="0"/>
              <a:t>解锁操作的实现，参考第</a:t>
            </a:r>
            <a:r>
              <a:rPr lang="en-US" altLang="zh-CN" dirty="0"/>
              <a:t>11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如何基于锁实现低于可串行化的隔离级别？如：</a:t>
            </a:r>
            <a:r>
              <a:rPr lang="en-US" altLang="zh-CN" dirty="0"/>
              <a:t>READ_COMMITTED</a:t>
            </a:r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两阶段锁（</a:t>
            </a:r>
            <a:r>
              <a:rPr lang="en-US" altLang="zh-CN" dirty="0"/>
              <a:t>2PL</a:t>
            </a:r>
            <a:r>
              <a:rPr lang="zh-CN" altLang="en-US" dirty="0"/>
              <a:t>）简介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2PL(two phase locking)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99752"/>
          </a:xfrm>
        </p:spPr>
        <p:txBody>
          <a:bodyPr>
            <a:normAutofit/>
          </a:bodyPr>
          <a:lstStyle/>
          <a:p>
            <a:r>
              <a:rPr lang="zh-CN" altLang="en-US" dirty="0"/>
              <a:t>事务从锁的角度看分为加锁和解锁两个阶段</a:t>
            </a:r>
            <a:endParaRPr lang="en-US" altLang="zh-CN" dirty="0"/>
          </a:p>
          <a:p>
            <a:pPr lvl="1"/>
            <a:r>
              <a:rPr lang="en-US" altLang="zh-CN" dirty="0"/>
              <a:t>Growing</a:t>
            </a:r>
          </a:p>
          <a:p>
            <a:pPr lvl="2"/>
            <a:r>
              <a:rPr lang="zh-CN" altLang="en-US" dirty="0"/>
              <a:t>加锁阶段，事务只获取锁，不释放锁</a:t>
            </a:r>
            <a:endParaRPr lang="en-US" altLang="zh-CN" dirty="0"/>
          </a:p>
          <a:p>
            <a:pPr lvl="1"/>
            <a:r>
              <a:rPr lang="en-US" altLang="zh-CN" dirty="0"/>
              <a:t>Shrinking </a:t>
            </a:r>
          </a:p>
          <a:p>
            <a:pPr lvl="2"/>
            <a:r>
              <a:rPr lang="zh-CN" altLang="en-US" dirty="0"/>
              <a:t>解锁阶段，事务只能释放锁，不能加新锁</a:t>
            </a:r>
            <a:endParaRPr lang="en-US" altLang="zh-CN" dirty="0"/>
          </a:p>
          <a:p>
            <a:r>
              <a:rPr lang="en-US" altLang="zh-CN" dirty="0"/>
              <a:t>2pl</a:t>
            </a:r>
            <a:r>
              <a:rPr lang="zh-CN" altLang="en-US" dirty="0"/>
              <a:t>变种：</a:t>
            </a:r>
            <a:endParaRPr lang="en-US" altLang="zh-CN" dirty="0"/>
          </a:p>
          <a:p>
            <a:pPr lvl="1"/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、严格</a:t>
            </a:r>
            <a:r>
              <a:rPr lang="en-US" altLang="zh-CN" dirty="0"/>
              <a:t>2pl</a:t>
            </a:r>
          </a:p>
          <a:p>
            <a:r>
              <a:rPr lang="zh-CN" altLang="en-US" dirty="0"/>
              <a:t>常见的实现方式</a:t>
            </a:r>
            <a:endParaRPr lang="en-US" altLang="zh-CN" dirty="0"/>
          </a:p>
          <a:p>
            <a:pPr lvl="1"/>
            <a:r>
              <a:rPr lang="zh-CN" altLang="en-US" dirty="0"/>
              <a:t>事务持有长锁，即事务进行过程中加锁，事务结束后集体释放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2648" y="4992992"/>
            <a:ext cx="7918704" cy="131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9062" y="4992992"/>
            <a:ext cx="148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本实验采用</a:t>
            </a:r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短锁与长锁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 duration lock</a:t>
            </a:r>
            <a:r>
              <a:rPr lang="zh-CN" altLang="en-US" dirty="0"/>
              <a:t>短锁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动作开始前申请锁，动作结束立即把锁释放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Long duration Lock </a:t>
            </a:r>
            <a:r>
              <a:rPr lang="zh-CN" altLang="en-US" dirty="0"/>
              <a:t>长锁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动作开始前申请锁，动作结束继续持有锁，直到事务结束</a:t>
            </a:r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2PL</a:t>
            </a:r>
            <a:r>
              <a:rPr lang="zh-CN" altLang="en-US" dirty="0"/>
              <a:t>实现所采用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3886" y="3532472"/>
            <a:ext cx="8352162" cy="1898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41BAE5-6899-4BC4-BA66-ED550CC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12" y="0"/>
            <a:ext cx="4825388" cy="172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43E41-DE8A-4FDE-A442-155E34A6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16" y="5414752"/>
            <a:ext cx="6236284" cy="1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>
                <a:hlinkClick r:id="rId2"/>
              </a:rPr>
              <a:t> https://github.com/ZhangZihao270/DaSE_DBMS_Implemention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实现基于锁的并发控制策略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6/11/2020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global.h</a:t>
            </a:r>
            <a:r>
              <a:rPr lang="zh-CN" altLang="en-US" dirty="0"/>
              <a:t>：全局配置及变量</a:t>
            </a:r>
            <a:endParaRPr lang="en-US" altLang="zh-CN" dirty="0"/>
          </a:p>
          <a:p>
            <a:r>
              <a:rPr lang="en-US" altLang="zh-CN" dirty="0" err="1"/>
              <a:t>structure.h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：实验所用的数据结构定义及基本操作，采用的基础数据结构是</a:t>
            </a:r>
            <a:r>
              <a:rPr lang="en-US" altLang="zh-CN" dirty="0"/>
              <a:t>hash map</a:t>
            </a:r>
          </a:p>
          <a:p>
            <a:r>
              <a:rPr lang="en-US" altLang="zh-CN" dirty="0" err="1"/>
              <a:t>cc_lock.h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：基于锁的并发控制的实现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3048000" cy="27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锁类型：</a:t>
            </a:r>
            <a:endParaRPr lang="en-US" altLang="zh-CN" dirty="0"/>
          </a:p>
          <a:p>
            <a:pPr lvl="1"/>
            <a:r>
              <a:rPr lang="en-US" altLang="zh-CN" sz="1900" dirty="0" err="1"/>
              <a:t>enum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lock_t</a:t>
            </a:r>
            <a:r>
              <a:rPr lang="en-US" altLang="zh-CN" sz="1900" dirty="0"/>
              <a:t> { LOCK_EX, LOCK_SH, LOCK_NONE };</a:t>
            </a:r>
          </a:p>
          <a:p>
            <a:pPr lvl="1"/>
            <a:r>
              <a:rPr lang="zh-CN" altLang="en-US" sz="1900" dirty="0"/>
              <a:t>三种锁类型，</a:t>
            </a:r>
            <a:r>
              <a:rPr lang="en-US" altLang="zh-CN" sz="1900" dirty="0"/>
              <a:t>EX</a:t>
            </a:r>
            <a:r>
              <a:rPr lang="zh-CN" altLang="en-US" sz="1900" dirty="0"/>
              <a:t>代表互斥锁，</a:t>
            </a:r>
            <a:r>
              <a:rPr lang="en-US" altLang="zh-CN" sz="1900" dirty="0"/>
              <a:t>SH</a:t>
            </a:r>
            <a:r>
              <a:rPr lang="zh-CN" altLang="en-US" sz="1900" dirty="0"/>
              <a:t>代表共享锁，</a:t>
            </a:r>
            <a:r>
              <a:rPr lang="en-US" altLang="zh-CN" sz="1900" dirty="0"/>
              <a:t>NONE</a:t>
            </a:r>
            <a:r>
              <a:rPr lang="zh-CN" altLang="en-US" sz="1900" dirty="0"/>
              <a:t>代表无锁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FINISH,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数据结构（</a:t>
            </a:r>
            <a:r>
              <a:rPr lang="en-US" altLang="zh-CN" dirty="0" err="1"/>
              <a:t>structure.h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Engine</a:t>
            </a:r>
          </a:p>
          <a:p>
            <a:pPr lvl="1"/>
            <a:r>
              <a:rPr lang="zh-CN" altLang="en-US" dirty="0"/>
              <a:t>实验所用的</a:t>
            </a:r>
            <a:r>
              <a:rPr lang="en-US" altLang="zh-CN" dirty="0" err="1"/>
              <a:t>datastore</a:t>
            </a:r>
            <a:r>
              <a:rPr lang="zh-CN" altLang="en-US" dirty="0"/>
              <a:t>的引擎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::string, Data&gt; </a:t>
            </a:r>
            <a:r>
              <a:rPr lang="en-US" altLang="zh-CN" dirty="0" err="1"/>
              <a:t>data_map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数据项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LockEntry</a:t>
            </a:r>
          </a:p>
          <a:p>
            <a:pPr lvl="1"/>
            <a:r>
              <a:rPr lang="zh-CN" altLang="en-US" dirty="0"/>
              <a:t>锁，包含属性有：锁类型，持有该锁的线程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05" y="3306429"/>
            <a:ext cx="52585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6/11/2020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通过开启多个线程，每个线程执行若干条对数据的操作，来模拟多个事务的并发。每个线程相当于一个事务</a:t>
            </a:r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transaction1</a:t>
            </a:r>
            <a:r>
              <a:rPr lang="zh-CN" altLang="en-US" dirty="0"/>
              <a:t>（</a:t>
            </a:r>
            <a:r>
              <a:rPr lang="en-US" altLang="zh-CN" dirty="0"/>
              <a:t>main.cpp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包含两条读和两条写</a:t>
            </a:r>
            <a:endParaRPr lang="en-US" altLang="zh-CN" dirty="0"/>
          </a:p>
          <a:p>
            <a:pPr lvl="1"/>
            <a:r>
              <a:rPr lang="zh-CN" altLang="en-US" dirty="0"/>
              <a:t>相当于一个转账操作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4" y="2728388"/>
            <a:ext cx="4096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23187</TotalTime>
  <Words>1016</Words>
  <Application>Microsoft Office PowerPoint</Application>
  <PresentationFormat>全屏显示(4:3)</PresentationFormat>
  <Paragraphs>128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华文新魏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基于锁的并发控制实现      任课老师：胡卉芪 助教：张子豪               </vt:lpstr>
      <vt:lpstr>两阶段锁（2PL）简介</vt:lpstr>
      <vt:lpstr>2PL(two phase locking)</vt:lpstr>
      <vt:lpstr>短锁与长锁</vt:lpstr>
      <vt:lpstr>实验-实现基于锁的并发控制策略</vt:lpstr>
      <vt:lpstr>代码结构</vt:lpstr>
      <vt:lpstr>全局变量</vt:lpstr>
      <vt:lpstr>数据结构（structure.h）</vt:lpstr>
      <vt:lpstr>事务</vt:lpstr>
      <vt:lpstr>2pl实现思路-加锁</vt:lpstr>
      <vt:lpstr>2pl实现思路-解锁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子豪 张</cp:lastModifiedBy>
  <cp:revision>1441</cp:revision>
  <dcterms:created xsi:type="dcterms:W3CDTF">2015-12-14T05:02:51Z</dcterms:created>
  <dcterms:modified xsi:type="dcterms:W3CDTF">2020-06-10T23:50:25Z</dcterms:modified>
</cp:coreProperties>
</file>