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4" r:id="rId7"/>
    <p:sldId id="279" r:id="rId8"/>
    <p:sldId id="275" r:id="rId9"/>
    <p:sldId id="265" r:id="rId10"/>
    <p:sldId id="272" r:id="rId11"/>
    <p:sldId id="274" r:id="rId12"/>
    <p:sldId id="273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457BDAA-9764-43FB-9271-83CAFDD96A08}">
          <p14:sldIdLst>
            <p14:sldId id="256"/>
            <p14:sldId id="257"/>
            <p14:sldId id="258"/>
            <p14:sldId id="259"/>
            <p14:sldId id="264"/>
            <p14:sldId id="279"/>
            <p14:sldId id="275"/>
            <p14:sldId id="265"/>
            <p14:sldId id="272"/>
            <p14:sldId id="274"/>
            <p14:sldId id="273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子豪" initials="张子豪" lastIdx="2" clrIdx="0">
    <p:extLst/>
  </p:cmAuthor>
  <p:cmAuthor id="2" name="Knut Peter" initials="KP [2]" lastIdx="1" clrIdx="1"/>
  <p:cmAuthor id="3" name="Knut Peter" initials="KP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85128" autoAdjust="0"/>
  </p:normalViewPr>
  <p:slideViewPr>
    <p:cSldViewPr snapToGrid="0" snapToObjects="1">
      <p:cViewPr varScale="1">
        <p:scale>
          <a:sx n="99" d="100"/>
          <a:sy n="99" d="100"/>
        </p:scale>
        <p:origin x="18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9D121-D10D-4F0C-8B5C-A4A810C856C2}" type="datetime1">
              <a:rPr lang="en-US" altLang="zh-CN" smtClean="0"/>
              <a:t>5/29/2019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0986D-4C6D-4C8B-A52D-FCE58E87D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5736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B136B-7901-40C3-A276-4634FE9C07C7}" type="datetime1">
              <a:rPr lang="en-US" altLang="zh-CN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E7965-F0FE-AE4F-A763-082F6E55A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259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89C195E-3386-4906-99A8-3313AC750D56}" type="datetime1">
              <a:rPr lang="en-US" altLang="zh-CN" smtClean="0"/>
              <a:t>5/29/2019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8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A17DD03-7FE4-4644-8B08-AEAAD3C985E9}" type="datetime1">
              <a:rPr lang="en-US" altLang="zh-CN" smtClean="0"/>
              <a:t>5/29/2019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717BE20-7690-4122-B239-932AAC939A97}" type="datetime1">
              <a:rPr lang="en-US" altLang="zh-CN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pic>
        <p:nvPicPr>
          <p:cNvPr id="7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9A7C675-7039-40FF-B936-9899B48617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08E52159-3E69-455F-9569-E16EDD4D98E0}" type="datetime1">
              <a:rPr lang="en-US" altLang="zh-CN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241145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A17DD03-7FE4-4644-8B08-AEAAD3C985E9}" type="datetime1">
              <a:rPr lang="en-US" altLang="zh-CN" smtClean="0"/>
              <a:t>5/29/2019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2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56607145-C933-4716-AD20-BCFD1BFF35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2" y="61912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235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25405-C714-4283-B814-C22A80C39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20EB95-750E-432A-85D1-9F5D85304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2EB60-17DF-41DB-AD43-4212468E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E4F8C-5C31-4959-BF98-CB0B5F54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48818-6E67-4585-A13E-A32A1E86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85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884F8-9340-465D-9294-E3B88FD3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CE6EA-ADA1-408B-B193-8041AC22F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B18D7-10E5-425F-B76B-3550A4B5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B4B27-3681-46A9-BC28-EB15A7F4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4A200-4D35-4BDD-B702-2EA79E1A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55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1FCC6-4180-43EF-91C5-B103B1E2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A55834-EC62-4F05-8CDB-C50C753C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4A2FC-A5C4-4216-A58B-77BC7EF3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C1B7E-36A0-46BA-BD0F-D79A2074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2B96D-317F-48B4-822E-97CADB9A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95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8205-FCBE-4B4C-98AA-1EC6C1D3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BC2B0-655D-4FCB-B790-9A26BA384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61D5DB-7852-424A-809A-BE2F164F4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410BF-7CDA-43F1-A211-44919B08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1567D-F4F2-421E-A914-57AEDE36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5DB56-3046-4FA0-9681-BDDC3F8E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91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E8CE0-0AAF-4E90-B0D5-49497A0E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77FA9-DA28-41AD-A3EC-621AE51CA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40ED13-969E-492B-931A-868DD6117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EED9CB-9C8D-4801-9C9B-3A0E26765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2111D3-F714-435C-A9AA-70973AA7B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15AD8D-DD41-4E8D-8C69-AD0F501A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85936A-F9CA-4B05-B3E0-1424553B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2ED3D8-7AF8-4A2F-AF46-84ACBA08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50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D649D-2A6B-47B7-901F-4566A52F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EDCC6A-A122-46C7-90FD-B792B173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A5461C-3B17-40BC-84DC-9BA8B086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B4919F-A2C4-4B01-9683-5D85618D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89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65C1C1-AEE5-4302-A9A2-F4EF0548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D61270-2FB3-4AF1-AF97-98BF76A7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81030-2CCF-4BBD-8D0C-7DFA4EE8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0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14312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764" y="0"/>
            <a:ext cx="906236" cy="9062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7E0-6DD3-4E0D-AB4A-5DABB265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0DEF4-4F25-40A9-A94E-73232314D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0C0BA-BED5-43FC-AA3C-E3A750C84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4CBBD3-4FD1-470A-AC3C-519C2C59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A7C9F1-955D-46E7-BB60-32AE129F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94779-AC29-44EB-993A-EFED645F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952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100BC-1E6F-40DD-8E9B-C596F272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2986ED-906E-40C9-BDEA-2721D59CE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7FF67E-97BF-4415-994E-7E5A308B7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9AAF8-C2EF-4799-972F-4B570945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AC5637-F4C3-4D19-8328-3A7A7397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0C67FD-3358-4BBE-ADD3-486D0A19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562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F5B8A-5E1D-4998-81D2-3B1ECC49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314A70-786A-45A5-8D5C-3B8030102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512A6-568F-4237-8E59-DD09567E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85C83-106F-4267-AB89-92CA4765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164FB-C40B-46B0-88F4-79A7F813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525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604046-0D1A-4214-AB26-F0CEF3D7A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93331A-F10D-4206-92B8-D1BD26CC8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757F4-ADA4-4719-9D2F-4825F0F3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51AB2-20A4-4F3D-B4DE-E447D93F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D51AF-3D24-4369-857B-21123495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27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5/29/2019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pic>
        <p:nvPicPr>
          <p:cNvPr id="10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EEC54420-710E-414D-828A-3F4900FCD6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2" y="46831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481D54D7-4123-4EEC-A1DF-89CF9E8C1629}" type="datetime1">
              <a:rPr lang="en-US" altLang="zh-CN" smtClean="0"/>
              <a:t>5/29/2019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pic>
        <p:nvPicPr>
          <p:cNvPr id="14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8BE667A0-287B-4CE1-B0FB-F46DB1A2FD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9BC3EA33-8B93-4A23-A928-67EE36EFD101}" type="datetime1">
              <a:rPr lang="en-US" altLang="zh-CN" smtClean="0"/>
              <a:t>5/29/2019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17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CB88215-4F39-4FF4-86A5-A2F9870190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B24EDB-0CD7-46CA-A675-3F8C58ED0ADE}" type="datetime1">
              <a:rPr lang="en-US" altLang="zh-CN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23CB27DB-BB9E-4ACB-B2E4-486F83FFDF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CA006F7-1EEA-48AD-AB83-E44117476C2D}" type="datetime1">
              <a:rPr lang="en-US" altLang="zh-CN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6796DF-2388-4074-8250-081B2B743ADD}" type="datetime1">
              <a:rPr lang="en-US" altLang="zh-CN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8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F13C8FDB-0A96-4DEB-A347-173D9B9C51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A4DF81AF-7B9A-4912-9556-C0A794F46D55}" type="datetime1">
              <a:rPr lang="en-US" altLang="zh-CN" smtClean="0"/>
              <a:t>5/29/2019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pic>
        <p:nvPicPr>
          <p:cNvPr id="15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F4253F4-5EB4-464D-B67C-0D9DECFE07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28F4B70-43CB-4A8B-ACFC-89C41893FEC2}" type="datetime1">
              <a:rPr lang="en-US" altLang="zh-CN" smtClean="0"/>
              <a:t>5/29/2019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58D01A-21CB-48A0-BCB8-1D67C826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1A4F8-CF7F-4FEA-9C83-DD89C625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38FB6-CA24-4DBB-8593-3407F4272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F2A01-8003-452D-B96D-DFEB5C1AEE93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BE492-4F91-42F5-B20D-54505FFB0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1168A-7593-4494-AA2C-6A9A1DEAD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4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angZihao270/DaSE_DBMS_Implemention" TargetMode="External"/><Relationship Id="rId2" Type="http://schemas.openxmlformats.org/officeDocument/2006/relationships/hyperlink" Target="mailto:git@github.com:ZhangZihao270/DaSE_DBMS_Implemention.git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ZhangZihao270/DaSE_DBMS_Implemention/tree/master/%E5%B9%B6%E5%8F%91%E6%8E%A7%E5%88%B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850" y="1520791"/>
            <a:ext cx="8710862" cy="4369869"/>
          </a:xfrm>
        </p:spPr>
        <p:txBody>
          <a:bodyPr>
            <a:noAutofit/>
          </a:bodyPr>
          <a:lstStyle/>
          <a:p>
            <a:pPr algn="ctr"/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en-US" dirty="0" smtClean="0"/>
              <a:t>乐观并发</a:t>
            </a:r>
            <a:r>
              <a:rPr lang="zh-CN" altLang="en-US" dirty="0"/>
              <a:t>控制实现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			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任课老师：胡卉芪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/>
              <a:t>助教：张子豪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32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		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Zihao</a:t>
            </a:r>
            <a:r>
              <a:rPr lang="en-US" altLang="zh-CN" dirty="0"/>
              <a:t> Zhang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r>
              <a:rPr lang="en-US" altLang="zh-CN" dirty="0"/>
              <a:t>2</a:t>
            </a:r>
            <a:r>
              <a:rPr lang="en-US" altLang="zh-Hans" sz="2000" dirty="0">
                <a:solidFill>
                  <a:srgbClr val="FFFFFF"/>
                </a:solidFill>
              </a:rPr>
              <a:t>/2</a:t>
            </a:r>
            <a:r>
              <a:rPr lang="en-US" altLang="zh-CN" sz="2000" dirty="0">
                <a:solidFill>
                  <a:srgbClr val="FFFFFF"/>
                </a:solidFill>
              </a:rPr>
              <a:t>6</a:t>
            </a:r>
            <a:r>
              <a:rPr lang="en-US" altLang="zh-Hans" sz="2000" dirty="0">
                <a:solidFill>
                  <a:srgbClr val="FFFFFF"/>
                </a:solidFill>
              </a:rPr>
              <a:t>/1</a:t>
            </a:r>
            <a:r>
              <a:rPr lang="en-US" altLang="zh-CN" dirty="0"/>
              <a:t>9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001000" y="144379"/>
            <a:ext cx="838200" cy="381000"/>
          </a:xfr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64736"/>
      </p:ext>
    </p:extLst>
  </p:cSld>
  <p:clrMapOvr>
    <a:masterClrMapping/>
  </p:clrMapOvr>
  <p:transition spd="slow" advTm="13351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算法实现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5/29/2019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读操作：</a:t>
            </a:r>
            <a:endParaRPr lang="en-US" altLang="zh-CN" dirty="0"/>
          </a:p>
          <a:p>
            <a:pPr lvl="1"/>
            <a:r>
              <a:rPr lang="zh-CN" altLang="en-US" dirty="0" smtClean="0"/>
              <a:t>将读操作所读的数据加入事务的读集合</a:t>
            </a:r>
            <a:r>
              <a:rPr lang="en-US" altLang="zh-CN" dirty="0" err="1" smtClean="0"/>
              <a:t>rset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写操作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将写操作所写的数据加入事务的写集合</a:t>
            </a:r>
            <a:r>
              <a:rPr lang="en-US" altLang="zh-CN" dirty="0" err="1" smtClean="0"/>
              <a:t>wset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992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算法实现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5/29/2019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验证操作</a:t>
            </a:r>
            <a:r>
              <a:rPr lang="zh-CN" altLang="en-US" dirty="0" smtClean="0">
                <a:sym typeface="Wingdings" panose="05000000000000000000" pitchFamily="2" charset="2"/>
              </a:rPr>
              <a:t>：（</a:t>
            </a:r>
            <a:r>
              <a:rPr lang="en-US" altLang="zh-CN" dirty="0" err="1" smtClean="0">
                <a:sym typeface="Wingdings" panose="05000000000000000000" pitchFamily="2" charset="2"/>
              </a:rPr>
              <a:t>data_occ</a:t>
            </a:r>
            <a:r>
              <a:rPr lang="en-US" altLang="zh-CN" dirty="0" smtClean="0">
                <a:sym typeface="Wingdings" panose="05000000000000000000" pitchFamily="2" charset="2"/>
              </a:rPr>
              <a:t>::validate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sz="2900" dirty="0" smtClean="0"/>
              <a:t>1.get </a:t>
            </a:r>
            <a:r>
              <a:rPr lang="en-US" altLang="zh-CN" sz="2900" dirty="0" err="1"/>
              <a:t>end_ts</a:t>
            </a:r>
            <a:r>
              <a:rPr lang="en-US" altLang="zh-CN" sz="2900" dirty="0"/>
              <a:t>, active </a:t>
            </a:r>
            <a:r>
              <a:rPr lang="en-US" altLang="zh-CN" sz="2900" dirty="0" err="1"/>
              <a:t>txn</a:t>
            </a:r>
            <a:r>
              <a:rPr lang="en-US" altLang="zh-CN" sz="2900" dirty="0"/>
              <a:t> list, history </a:t>
            </a:r>
            <a:r>
              <a:rPr lang="en-US" altLang="zh-CN" sz="2900" dirty="0" err="1"/>
              <a:t>txn</a:t>
            </a:r>
            <a:r>
              <a:rPr lang="en-US" altLang="zh-CN" sz="2900" dirty="0"/>
              <a:t> list, and add itself to active </a:t>
            </a:r>
            <a:r>
              <a:rPr lang="en-US" altLang="zh-CN" sz="2900" dirty="0" smtClean="0"/>
              <a:t>list</a:t>
            </a:r>
          </a:p>
          <a:p>
            <a:pPr lvl="1"/>
            <a:r>
              <a:rPr lang="en-US" altLang="zh-CN" sz="3200" dirty="0" smtClean="0"/>
              <a:t>2.validate if </a:t>
            </a:r>
            <a:r>
              <a:rPr lang="en-US" altLang="zh-CN" sz="3200" dirty="0"/>
              <a:t>the </a:t>
            </a:r>
            <a:r>
              <a:rPr lang="en-US" altLang="zh-CN" sz="3200" dirty="0" err="1"/>
              <a:t>rset</a:t>
            </a:r>
            <a:r>
              <a:rPr lang="en-US" altLang="zh-CN" sz="3200" dirty="0"/>
              <a:t> of this </a:t>
            </a:r>
            <a:r>
              <a:rPr lang="en-US" altLang="zh-CN" sz="3200" dirty="0" err="1"/>
              <a:t>txn</a:t>
            </a:r>
            <a:r>
              <a:rPr lang="en-US" altLang="zh-CN" sz="3200" dirty="0"/>
              <a:t> overlap with the </a:t>
            </a:r>
            <a:r>
              <a:rPr lang="en-US" altLang="zh-CN" sz="3200" dirty="0" err="1"/>
              <a:t>wset</a:t>
            </a:r>
            <a:r>
              <a:rPr lang="en-US" altLang="zh-CN" sz="3200" dirty="0"/>
              <a:t> in history </a:t>
            </a:r>
            <a:r>
              <a:rPr lang="en-US" altLang="zh-CN" sz="3200" dirty="0" smtClean="0"/>
              <a:t>list</a:t>
            </a:r>
          </a:p>
          <a:p>
            <a:pPr lvl="1"/>
            <a:r>
              <a:rPr lang="en-US" altLang="zh-CN" sz="3200" dirty="0" smtClean="0"/>
              <a:t>3.validate if </a:t>
            </a:r>
            <a:r>
              <a:rPr lang="en-US" altLang="zh-CN" sz="3200" dirty="0"/>
              <a:t>the </a:t>
            </a:r>
            <a:r>
              <a:rPr lang="en-US" altLang="zh-CN" sz="3200" dirty="0" err="1"/>
              <a:t>rset</a:t>
            </a:r>
            <a:r>
              <a:rPr lang="en-US" altLang="zh-CN" sz="3200" dirty="0"/>
              <a:t> and </a:t>
            </a:r>
            <a:r>
              <a:rPr lang="en-US" altLang="zh-CN" sz="3200" dirty="0" err="1"/>
              <a:t>wset</a:t>
            </a:r>
            <a:r>
              <a:rPr lang="en-US" altLang="zh-CN" sz="3200" dirty="0"/>
              <a:t> of this </a:t>
            </a:r>
            <a:r>
              <a:rPr lang="en-US" altLang="zh-CN" sz="3200" dirty="0" err="1"/>
              <a:t>txn</a:t>
            </a:r>
            <a:r>
              <a:rPr lang="en-US" altLang="zh-CN" sz="3200" dirty="0"/>
              <a:t> overlap with the </a:t>
            </a:r>
            <a:r>
              <a:rPr lang="en-US" altLang="zh-CN" sz="3200" dirty="0" err="1"/>
              <a:t>wset</a:t>
            </a:r>
            <a:r>
              <a:rPr lang="en-US" altLang="zh-CN" sz="3200" dirty="0"/>
              <a:t> in active </a:t>
            </a:r>
            <a:r>
              <a:rPr lang="en-US" altLang="zh-CN" sz="3200" dirty="0" smtClean="0"/>
              <a:t>list</a:t>
            </a:r>
          </a:p>
          <a:p>
            <a:pPr lvl="1"/>
            <a:r>
              <a:rPr lang="en-US" altLang="zh-CN" sz="3200" dirty="0" smtClean="0"/>
              <a:t>4.if </a:t>
            </a:r>
            <a:r>
              <a:rPr lang="en-US" altLang="zh-CN" sz="3200" dirty="0"/>
              <a:t>have conflict, then abort and remove it from </a:t>
            </a:r>
            <a:r>
              <a:rPr lang="en-US" altLang="zh-CN" sz="3200" dirty="0" smtClean="0"/>
              <a:t>active</a:t>
            </a:r>
          </a:p>
          <a:p>
            <a:pPr lvl="1"/>
            <a:r>
              <a:rPr lang="en-US" altLang="zh-CN" sz="3200" dirty="0" smtClean="0"/>
              <a:t>5.if </a:t>
            </a:r>
            <a:r>
              <a:rPr lang="en-US" altLang="zh-CN" sz="3200" dirty="0"/>
              <a:t>have no conflict, then apply write to the </a:t>
            </a:r>
            <a:r>
              <a:rPr lang="en-US" altLang="zh-CN" sz="3200" dirty="0" smtClean="0"/>
              <a:t>data</a:t>
            </a:r>
          </a:p>
          <a:p>
            <a:pPr lvl="1"/>
            <a:r>
              <a:rPr lang="en-US" altLang="zh-CN" sz="3200" dirty="0" smtClean="0"/>
              <a:t>6.remove </a:t>
            </a:r>
            <a:r>
              <a:rPr lang="en-US" altLang="zh-CN" sz="3200" dirty="0"/>
              <a:t>itself from active and add it to history</a:t>
            </a:r>
            <a:endParaRPr lang="en-US" altLang="zh-CN" sz="8800" dirty="0" smtClean="0"/>
          </a:p>
        </p:txBody>
      </p:sp>
    </p:spTree>
    <p:extLst>
      <p:ext uri="{BB962C8B-B14F-4D97-AF65-F5344CB8AC3E}">
        <p14:creationId xmlns:p14="http://schemas.microsoft.com/office/powerpoint/2010/main" val="1790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任务列表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5/29/2019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理解</a:t>
            </a:r>
            <a:r>
              <a:rPr lang="en-US" altLang="zh-CN" dirty="0" err="1" smtClean="0"/>
              <a:t>occ</a:t>
            </a:r>
            <a:r>
              <a:rPr lang="zh-CN" altLang="en-US" dirty="0" smtClean="0"/>
              <a:t>的算法流程，理清代码结构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完成</a:t>
            </a:r>
            <a:r>
              <a:rPr lang="en-US" altLang="zh-CN" dirty="0" err="1" smtClean="0"/>
              <a:t>data_occ.h</a:t>
            </a:r>
            <a:r>
              <a:rPr lang="zh-CN" altLang="en-US" dirty="0" smtClean="0"/>
              <a:t>中算法的实现，主要是包括两个函数：</a:t>
            </a:r>
            <a:endParaRPr lang="en-US" altLang="zh-CN" dirty="0" smtClean="0"/>
          </a:p>
          <a:p>
            <a:pPr lvl="1"/>
            <a:r>
              <a:rPr lang="en-US" altLang="zh-CN" dirty="0" err="1"/>
              <a:t>data_occ</a:t>
            </a:r>
            <a:r>
              <a:rPr lang="en-US" altLang="zh-CN" dirty="0"/>
              <a:t>::validate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/>
              <a:t>判断事务能否</a:t>
            </a:r>
            <a:r>
              <a:rPr lang="zh-CN" altLang="en-US" dirty="0" smtClean="0"/>
              <a:t>提交</a:t>
            </a:r>
            <a:endParaRPr lang="en-US" altLang="zh-CN" dirty="0" smtClean="0"/>
          </a:p>
          <a:p>
            <a:pPr lvl="1"/>
            <a:r>
              <a:rPr lang="en-US" altLang="zh-CN" dirty="0" err="1"/>
              <a:t>data_occ</a:t>
            </a:r>
            <a:r>
              <a:rPr lang="en-US" altLang="zh-CN" dirty="0"/>
              <a:t>::</a:t>
            </a:r>
            <a:r>
              <a:rPr lang="en-US" altLang="zh-CN" dirty="0" err="1" smtClean="0"/>
              <a:t>is_overlap</a:t>
            </a:r>
            <a:endParaRPr lang="en-US" altLang="zh-CN" dirty="0"/>
          </a:p>
          <a:p>
            <a:pPr lvl="2"/>
            <a:r>
              <a:rPr lang="zh-CN" altLang="en-US" dirty="0" smtClean="0"/>
              <a:t>判断两个事务是否时间上有重叠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/>
              <a:t>运行</a:t>
            </a:r>
            <a:r>
              <a:rPr lang="en-US" altLang="zh-CN" dirty="0"/>
              <a:t>main</a:t>
            </a:r>
            <a:r>
              <a:rPr lang="zh-CN" altLang="en-US" dirty="0"/>
              <a:t>函数，其中包含测试程序，模拟若干个事务的并发，最后输出</a:t>
            </a:r>
            <a:r>
              <a:rPr lang="en-US" altLang="zh-CN" dirty="0" err="1"/>
              <a:t>hash_map</a:t>
            </a:r>
            <a:r>
              <a:rPr lang="zh-CN" altLang="en-US" dirty="0"/>
              <a:t>中的数据值，判断结果正确性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57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Optimistic Concurrency Control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5/29/2019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OCC</a:t>
            </a:r>
            <a:r>
              <a:rPr lang="zh-CN" altLang="en-US" dirty="0" smtClean="0"/>
              <a:t>三阶段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5/29/2019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读阶段</a:t>
            </a:r>
            <a:endParaRPr lang="en-US" altLang="zh-CN" dirty="0" smtClean="0"/>
          </a:p>
          <a:p>
            <a:pPr lvl="1"/>
            <a:r>
              <a:rPr lang="zh-CN" altLang="en-US" dirty="0"/>
              <a:t>所有更新操作缓冲在事务本地内存空间中，维护事务的写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pPr lvl="1"/>
            <a:r>
              <a:rPr lang="zh-CN" altLang="en-US" dirty="0"/>
              <a:t>所有读取操作先访问事务本地内存空间，若不存在则从数据库中读取并可选地缓存在事务私有内存空间中，维护事务的读</a:t>
            </a:r>
            <a:r>
              <a:rPr lang="zh-CN" altLang="en-US" dirty="0" smtClean="0"/>
              <a:t>集</a:t>
            </a:r>
            <a:endParaRPr lang="en-US" altLang="zh-CN" sz="2900" dirty="0"/>
          </a:p>
          <a:p>
            <a:r>
              <a:rPr lang="zh-CN" altLang="en-US" dirty="0" smtClean="0"/>
              <a:t>验证阶段</a:t>
            </a:r>
            <a:endParaRPr lang="en-US" altLang="zh-CN" dirty="0" smtClean="0"/>
          </a:p>
          <a:p>
            <a:pPr lvl="1"/>
            <a:r>
              <a:rPr lang="zh-CN" altLang="en-US" dirty="0"/>
              <a:t>检查待提交事务是否满足可串行化</a:t>
            </a:r>
            <a:r>
              <a:rPr lang="zh-CN" altLang="en-US" dirty="0" smtClean="0"/>
              <a:t>调度</a:t>
            </a:r>
            <a:endParaRPr lang="en-US" altLang="zh-CN" dirty="0" smtClean="0"/>
          </a:p>
          <a:p>
            <a:r>
              <a:rPr lang="zh-CN" altLang="en-US" dirty="0"/>
              <a:t>写</a:t>
            </a:r>
            <a:r>
              <a:rPr lang="zh-CN" altLang="en-US" dirty="0" smtClean="0"/>
              <a:t>阶段</a:t>
            </a:r>
            <a:r>
              <a:rPr lang="zh-CN" altLang="en-US" b="1" dirty="0"/>
              <a:t>（只读事务不需要）</a:t>
            </a:r>
            <a:endParaRPr lang="en-US" altLang="zh-CN" dirty="0" smtClean="0"/>
          </a:p>
          <a:p>
            <a:pPr lvl="1"/>
            <a:r>
              <a:rPr lang="zh-CN" altLang="en-US" dirty="0"/>
              <a:t>事务私有内存中的更新数据写入数据库使其全局可见</a:t>
            </a:r>
            <a:endParaRPr lang="en-US" altLang="zh-CN" dirty="0" smtClean="0"/>
          </a:p>
          <a:p>
            <a:pPr lvl="1"/>
            <a:endParaRPr lang="zh-CN" altLang="en-US" sz="25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67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验证规则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5/29/2019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对事务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900" dirty="0" smtClean="0"/>
                  <a:t> </a:t>
                </a:r>
                <a:r>
                  <a:rPr lang="en-US" altLang="zh-CN" sz="29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900" dirty="0" smtClean="0"/>
                  <a:t> 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且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900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900" dirty="0" smtClean="0"/>
                  <a:t>，</a:t>
                </a:r>
                <a:r>
                  <a:rPr lang="zh-CN" altLang="en-US" dirty="0"/>
                  <a:t>则检查事务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是否符合可串行化（</a:t>
                </a:r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之前完成），需满足如下三种条件之一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开始读取阶段前完成写入阶段，即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之</a:t>
                </a:r>
                <a:r>
                  <a:rPr lang="zh-CN" altLang="en-US" dirty="0" smtClean="0"/>
                  <a:t>前提交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的写集与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的读集不相交，且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开始写入阶段前完成写入</a:t>
                </a:r>
                <a:r>
                  <a:rPr lang="zh-CN" altLang="en-US" dirty="0" smtClean="0"/>
                  <a:t>阶段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的写集与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的读集和写集都不相交，且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完成读取阶段前完成读取阶段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1357" r="-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94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源码地址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git@github.com:ZhangZihao270/</a:t>
            </a:r>
            <a:r>
              <a:rPr lang="en-US" altLang="zh-CN" dirty="0" err="1" smtClean="0">
                <a:hlinkClick r:id="rId2"/>
              </a:rPr>
              <a:t>DaSE_DBMS_Implemention.git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u="sng" dirty="0" smtClean="0">
                <a:hlinkClick r:id="rId3"/>
              </a:rPr>
              <a:t>目录：</a:t>
            </a:r>
            <a:r>
              <a:rPr lang="en-US" altLang="zh-CN" b="1" u="sng" dirty="0" err="1" smtClean="0">
                <a:hlinkClick r:id="rId3"/>
              </a:rPr>
              <a:t>DaSE_DBMS_Implemention</a:t>
            </a:r>
            <a:r>
              <a:rPr lang="en-US" altLang="zh-CN" dirty="0"/>
              <a:t>/</a:t>
            </a:r>
            <a:r>
              <a:rPr lang="zh-CN" altLang="en-US" dirty="0">
                <a:hlinkClick r:id="rId4"/>
              </a:rPr>
              <a:t>并发控制</a:t>
            </a:r>
            <a:r>
              <a:rPr lang="en-US" altLang="zh-CN" dirty="0"/>
              <a:t>/</a:t>
            </a:r>
            <a:r>
              <a:rPr lang="en-US" altLang="zh-CN" dirty="0" err="1" smtClean="0"/>
              <a:t>cc_occ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实验</a:t>
            </a:r>
            <a:r>
              <a:rPr lang="en-US" altLang="zh-CN" sz="3200" dirty="0"/>
              <a:t>-</a:t>
            </a:r>
            <a:r>
              <a:rPr lang="zh-CN" altLang="en-US" sz="3200" dirty="0" smtClean="0"/>
              <a:t>实现</a:t>
            </a:r>
            <a:r>
              <a:rPr lang="zh-CN" altLang="en-US" sz="3200" dirty="0"/>
              <a:t>乐观</a:t>
            </a:r>
            <a:r>
              <a:rPr lang="zh-CN" altLang="en-US" sz="3200" dirty="0" smtClean="0"/>
              <a:t>并发</a:t>
            </a:r>
            <a:r>
              <a:rPr lang="zh-CN" altLang="en-US" sz="3200" dirty="0"/>
              <a:t>控制策略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5/29/2019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9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2C121-0C53-4684-BA57-F73D0423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OCC</a:t>
            </a:r>
            <a:r>
              <a:rPr lang="zh-CN" altLang="en-US" dirty="0" smtClean="0"/>
              <a:t>算法流程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8536AD-AFEF-44D4-928E-786CC5FC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5/29/2019</a:t>
            </a:fld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302D7-4DCD-42C2-A3EC-3D18D09C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271D5-F3D1-4480-B738-B2C91AE09D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维护数据结构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每个事务的写集合</a:t>
            </a:r>
            <a:r>
              <a:rPr lang="en-US" altLang="zh-CN" dirty="0" err="1" smtClean="0"/>
              <a:t>wset</a:t>
            </a:r>
            <a:r>
              <a:rPr lang="zh-CN" altLang="en-US" dirty="0" smtClean="0"/>
              <a:t>，读集合</a:t>
            </a:r>
            <a:r>
              <a:rPr lang="en-US" altLang="zh-CN" dirty="0" err="1" smtClean="0"/>
              <a:t>rset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全局的活跃事务写集合列表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（活跃事务指已完成读阶段，正在进行验证阶段的事务）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全局的已提交事务写集合列表</a:t>
            </a:r>
            <a:r>
              <a:rPr lang="en-US" altLang="zh-CN" dirty="0" smtClean="0"/>
              <a:t>history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955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2C121-0C53-4684-BA57-F73D0423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OCC</a:t>
            </a:r>
            <a:r>
              <a:rPr lang="zh-CN" altLang="en-US" dirty="0" smtClean="0"/>
              <a:t>算法流程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8536AD-AFEF-44D4-928E-786CC5FC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5/29/2019</a:t>
            </a:fld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302D7-4DCD-42C2-A3EC-3D18D09C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271D5-F3D1-4480-B738-B2C91AE09D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事务开始，读阶段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获取开始时间戳</a:t>
            </a:r>
            <a:r>
              <a:rPr lang="en-US" altLang="zh-CN" dirty="0" err="1" smtClean="0"/>
              <a:t>start_ts</a:t>
            </a:r>
            <a:endParaRPr lang="zh-CN" altLang="en-US" dirty="0" smtClean="0"/>
          </a:p>
          <a:p>
            <a:r>
              <a:rPr lang="zh-CN" altLang="en-US" dirty="0" smtClean="0"/>
              <a:t>事务结束，进入验证阶段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获取结束时间戳</a:t>
            </a:r>
            <a:r>
              <a:rPr lang="en-US" altLang="zh-CN" dirty="0" err="1" smtClean="0"/>
              <a:t>end_ts</a:t>
            </a:r>
            <a:r>
              <a:rPr lang="zh-CN" altLang="en-US" dirty="0" smtClean="0"/>
              <a:t>，活跃事务列表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，将自身加入</a:t>
            </a:r>
            <a:r>
              <a:rPr lang="en-US" altLang="zh-CN" dirty="0" smtClean="0"/>
              <a:t>active</a:t>
            </a:r>
          </a:p>
          <a:p>
            <a:pPr lvl="1"/>
            <a:r>
              <a:rPr lang="zh-CN" altLang="en-US" dirty="0"/>
              <a:t>验证</a:t>
            </a:r>
            <a:r>
              <a:rPr lang="zh-CN" altLang="en-US" dirty="0" smtClean="0"/>
              <a:t>事务</a:t>
            </a:r>
            <a:r>
              <a:rPr lang="en-US" altLang="zh-CN" dirty="0" err="1" smtClean="0"/>
              <a:t>start_ts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end_ts</a:t>
            </a:r>
            <a:r>
              <a:rPr lang="zh-CN" altLang="en-US" dirty="0" smtClean="0"/>
              <a:t>之间提交</a:t>
            </a:r>
            <a:r>
              <a:rPr lang="zh-CN" altLang="en-US" dirty="0"/>
              <a:t>的事务的写集</a:t>
            </a:r>
            <a:r>
              <a:rPr lang="zh-CN" altLang="en-US" dirty="0" smtClean="0"/>
              <a:t>与该事务</a:t>
            </a:r>
            <a:r>
              <a:rPr lang="zh-CN" altLang="en-US" dirty="0"/>
              <a:t>的读集是否</a:t>
            </a:r>
            <a:r>
              <a:rPr lang="zh-CN" altLang="en-US" dirty="0" smtClean="0"/>
              <a:t>相交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中的</a:t>
            </a:r>
            <a:r>
              <a:rPr lang="zh-CN" altLang="en-US" dirty="0"/>
              <a:t>写集</a:t>
            </a:r>
            <a:r>
              <a:rPr lang="zh-CN" altLang="en-US" dirty="0" smtClean="0"/>
              <a:t>与该事务</a:t>
            </a:r>
            <a:r>
              <a:rPr lang="zh-CN" altLang="en-US" dirty="0"/>
              <a:t>的读集和写集是否</a:t>
            </a:r>
            <a:r>
              <a:rPr lang="zh-CN" altLang="en-US" dirty="0" smtClean="0"/>
              <a:t>相交</a:t>
            </a:r>
            <a:endParaRPr lang="en-US" altLang="zh-CN" dirty="0" smtClean="0"/>
          </a:p>
          <a:p>
            <a:pPr lvl="1"/>
            <a:r>
              <a:rPr lang="zh-CN" altLang="en-US" dirty="0"/>
              <a:t>相交，则发现冲突，在临界区内将本事务</a:t>
            </a:r>
            <a:r>
              <a:rPr lang="zh-CN" altLang="en-US" dirty="0" smtClean="0"/>
              <a:t>从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中</a:t>
            </a:r>
            <a:r>
              <a:rPr lang="zh-CN" altLang="en-US" dirty="0"/>
              <a:t>去除并中止待验证</a:t>
            </a:r>
            <a:r>
              <a:rPr lang="zh-CN" altLang="en-US" dirty="0" smtClean="0"/>
              <a:t>事务</a:t>
            </a:r>
            <a:endParaRPr lang="en-US" altLang="zh-CN" dirty="0" smtClean="0"/>
          </a:p>
          <a:p>
            <a:pPr lvl="1"/>
            <a:r>
              <a:rPr lang="zh-CN" altLang="en-US" dirty="0"/>
              <a:t>不相交，则验证成功，执行写入</a:t>
            </a:r>
            <a:r>
              <a:rPr lang="zh-CN" altLang="en-US" dirty="0" smtClean="0"/>
              <a:t>阶段</a:t>
            </a:r>
            <a:endParaRPr lang="en-US" altLang="zh-CN" dirty="0" smtClean="0"/>
          </a:p>
          <a:p>
            <a:pPr lvl="1"/>
            <a:r>
              <a:rPr lang="zh-CN" altLang="en-US" dirty="0"/>
              <a:t>在临界区</a:t>
            </a:r>
            <a:r>
              <a:rPr lang="zh-CN" altLang="en-US" dirty="0" smtClean="0"/>
              <a:t>内将</a:t>
            </a:r>
            <a:r>
              <a:rPr lang="zh-CN" altLang="en-US" dirty="0"/>
              <a:t>本事务</a:t>
            </a:r>
            <a:r>
              <a:rPr lang="zh-CN" altLang="en-US" dirty="0" smtClean="0"/>
              <a:t>从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列表中</a:t>
            </a:r>
            <a:r>
              <a:rPr lang="zh-CN" altLang="en-US" dirty="0"/>
              <a:t>去除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377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代码结构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5/29/2019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 smtClean="0"/>
              <a:t>cc_occ.h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zh-CN" altLang="en-US" dirty="0"/>
              <a:t>：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occ</a:t>
            </a:r>
            <a:r>
              <a:rPr lang="zh-CN" altLang="en-US" dirty="0" smtClean="0"/>
              <a:t>的读写及验证操作</a:t>
            </a:r>
            <a:r>
              <a:rPr lang="zh-CN" altLang="en-US" dirty="0"/>
              <a:t>的实现</a:t>
            </a:r>
            <a:endParaRPr lang="en-US" altLang="zh-CN" dirty="0"/>
          </a:p>
          <a:p>
            <a:r>
              <a:rPr lang="en-US" altLang="zh-CN" dirty="0" err="1" smtClean="0"/>
              <a:t>data_occ.h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occ</a:t>
            </a:r>
            <a:r>
              <a:rPr lang="zh-CN" altLang="en-US" dirty="0" smtClean="0"/>
              <a:t>的</a:t>
            </a:r>
            <a:r>
              <a:rPr lang="zh-CN" altLang="en-US" dirty="0"/>
              <a:t>算法实现</a:t>
            </a:r>
            <a:endParaRPr lang="en-US" altLang="zh-CN" dirty="0"/>
          </a:p>
          <a:p>
            <a:r>
              <a:rPr lang="en-US" altLang="zh-CN" dirty="0"/>
              <a:t>main.cpp</a:t>
            </a:r>
            <a:r>
              <a:rPr lang="zh-CN" altLang="en-US" dirty="0"/>
              <a:t>：程序入口，测试程序的实现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286" y="2942764"/>
            <a:ext cx="1581371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2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5/29/2019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data_occ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data_occ.h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history: </a:t>
            </a:r>
            <a:r>
              <a:rPr lang="zh-CN" altLang="en-US" dirty="0"/>
              <a:t>已提交事务的写集</a:t>
            </a:r>
            <a:endParaRPr lang="en-US" altLang="zh-CN" dirty="0"/>
          </a:p>
          <a:p>
            <a:pPr lvl="1"/>
            <a:r>
              <a:rPr lang="en-US" altLang="zh-CN" dirty="0"/>
              <a:t>active</a:t>
            </a:r>
            <a:r>
              <a:rPr lang="zh-CN" altLang="en-US" dirty="0"/>
              <a:t>：活跃事务的写集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/>
              <a:t>t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txn.h</a:t>
            </a:r>
            <a:r>
              <a:rPr lang="en-US" altLang="zh-CN" dirty="0" smtClean="0"/>
              <a:t>) //</a:t>
            </a:r>
            <a:r>
              <a:rPr lang="zh-CN" altLang="en-US" dirty="0" smtClean="0"/>
              <a:t>记录事务的读写集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start_ts</a:t>
            </a:r>
            <a:r>
              <a:rPr lang="zh-CN" altLang="en-US" dirty="0" smtClean="0"/>
              <a:t>：读阶段的开始时间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end_ts</a:t>
            </a:r>
            <a:r>
              <a:rPr lang="zh-CN" altLang="en-US" dirty="0" smtClean="0"/>
              <a:t>：读阶段的结束时间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wr_list</a:t>
            </a:r>
            <a:r>
              <a:rPr lang="zh-CN" altLang="en-US" dirty="0" smtClean="0"/>
              <a:t>：事务的写集合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rd_list</a:t>
            </a:r>
            <a:r>
              <a:rPr lang="zh-CN" altLang="en-US" dirty="0" smtClean="0"/>
              <a:t>：事务的读集合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359" y="1730474"/>
            <a:ext cx="3324689" cy="9907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63" y="4114502"/>
            <a:ext cx="3848637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4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23964</TotalTime>
  <Words>589</Words>
  <Application>Microsoft Office PowerPoint</Application>
  <PresentationFormat>全屏显示(4:3)</PresentationFormat>
  <Paragraphs>100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等线</vt:lpstr>
      <vt:lpstr>等线 Light</vt:lpstr>
      <vt:lpstr>华文仿宋</vt:lpstr>
      <vt:lpstr>华文新魏</vt:lpstr>
      <vt:lpstr>宋体</vt:lpstr>
      <vt:lpstr>Arial</vt:lpstr>
      <vt:lpstr>Calibri</vt:lpstr>
      <vt:lpstr>Cambria Math</vt:lpstr>
      <vt:lpstr>Tw Cen MT</vt:lpstr>
      <vt:lpstr>Wingdings</vt:lpstr>
      <vt:lpstr>Wingdings 2</vt:lpstr>
      <vt:lpstr>Median</vt:lpstr>
      <vt:lpstr>自定义设计方案</vt:lpstr>
      <vt:lpstr>      乐观并发控制实现      任课老师：胡卉芪 助教：张子豪               </vt:lpstr>
      <vt:lpstr>Optimistic Concurrency Control</vt:lpstr>
      <vt:lpstr>OCC三阶段</vt:lpstr>
      <vt:lpstr>验证规则</vt:lpstr>
      <vt:lpstr>实验-实现乐观并发控制策略</vt:lpstr>
      <vt:lpstr>OCC算法流程</vt:lpstr>
      <vt:lpstr>OCC算法流程</vt:lpstr>
      <vt:lpstr>代码结构</vt:lpstr>
      <vt:lpstr>数据结构</vt:lpstr>
      <vt:lpstr>算法实现</vt:lpstr>
      <vt:lpstr>算法实现</vt:lpstr>
      <vt:lpstr>任务列表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Bingo</dc:creator>
  <cp:lastModifiedBy>张 子豪</cp:lastModifiedBy>
  <cp:revision>1457</cp:revision>
  <dcterms:created xsi:type="dcterms:W3CDTF">2015-12-14T05:02:51Z</dcterms:created>
  <dcterms:modified xsi:type="dcterms:W3CDTF">2019-05-29T01:13:21Z</dcterms:modified>
</cp:coreProperties>
</file>