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4" r:id="rId7"/>
    <p:sldId id="275" r:id="rId8"/>
    <p:sldId id="276" r:id="rId9"/>
    <p:sldId id="277" r:id="rId10"/>
    <p:sldId id="278" r:id="rId11"/>
    <p:sldId id="265" r:id="rId12"/>
    <p:sldId id="260" r:id="rId13"/>
    <p:sldId id="266" r:id="rId14"/>
    <p:sldId id="272" r:id="rId15"/>
    <p:sldId id="273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5"/>
            <p14:sldId id="276"/>
            <p14:sldId id="277"/>
            <p14:sldId id="278"/>
            <p14:sldId id="265"/>
            <p14:sldId id="260"/>
            <p14:sldId id="266"/>
            <p14:sldId id="272"/>
            <p14:sldId id="273"/>
            <p14:sldId id="274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5/22/2019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5/22/2019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5/22/2019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ZhangZihao270/DaSE_DBMS_Implemention/tree/master/%E5%B9%B6%E5%8F%91%E6%8E%A7%E5%88%B6/cc_to" TargetMode="Externa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基于时间戳的</a:t>
            </a:r>
            <a:r>
              <a:rPr lang="zh-CN" altLang="en-US" dirty="0"/>
              <a:t>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/>
              <a:t>basic to</a:t>
            </a:r>
            <a:r>
              <a:rPr lang="zh-CN" altLang="en-US" dirty="0"/>
              <a:t>的读写操作的实现</a:t>
            </a:r>
            <a:endParaRPr lang="en-US" altLang="zh-CN" dirty="0"/>
          </a:p>
          <a:p>
            <a:r>
              <a:rPr lang="en-US" altLang="zh-CN" dirty="0" err="1"/>
              <a:t>data_to.h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basic to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27" y="3756798"/>
            <a:ext cx="246731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en-US" altLang="zh-CN" sz="2200" dirty="0" err="1"/>
              <a:t>enum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TsType</a:t>
            </a:r>
            <a:r>
              <a:rPr lang="en-US" altLang="zh-CN" sz="2200" dirty="0"/>
              <a:t> { R_REQ, W_REQ, P_REQ };</a:t>
            </a:r>
          </a:p>
          <a:p>
            <a:pPr lvl="1"/>
            <a:r>
              <a:rPr lang="zh-CN" altLang="en-US" sz="1900" dirty="0"/>
              <a:t>三种</a:t>
            </a:r>
            <a:r>
              <a:rPr lang="en-US" altLang="zh-CN" sz="1900" dirty="0"/>
              <a:t>request</a:t>
            </a:r>
            <a:r>
              <a:rPr lang="zh-CN" altLang="en-US" sz="1900" dirty="0"/>
              <a:t>类型，</a:t>
            </a:r>
            <a:r>
              <a:rPr lang="en-US" altLang="zh-CN" sz="1900" dirty="0"/>
              <a:t>R_REQ</a:t>
            </a:r>
            <a:r>
              <a:rPr lang="zh-CN" altLang="en-US" sz="1900" dirty="0"/>
              <a:t>代表读请求，</a:t>
            </a:r>
            <a:r>
              <a:rPr lang="en-US" altLang="zh-CN" sz="1900" dirty="0"/>
              <a:t>W_REQ</a:t>
            </a:r>
            <a:r>
              <a:rPr lang="zh-CN" altLang="en-US" sz="1900" dirty="0"/>
              <a:t>代表写请求，</a:t>
            </a:r>
            <a:r>
              <a:rPr lang="en-US" altLang="zh-CN" sz="1900" dirty="0"/>
              <a:t>P_REQ</a:t>
            </a:r>
            <a:r>
              <a:rPr lang="zh-CN" altLang="en-US" sz="1900" dirty="0"/>
              <a:t>代表预写请求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ABORT,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数据项已存在，</a:t>
            </a:r>
            <a:r>
              <a:rPr lang="en-US" altLang="zh-CN" sz="2000" dirty="0"/>
              <a:t>ABORT </a:t>
            </a:r>
            <a:r>
              <a:rPr lang="zh-CN" altLang="en-US" sz="2000" dirty="0"/>
              <a:t>事务失败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Data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：数据值</a:t>
            </a:r>
            <a:endParaRPr lang="en-US" altLang="zh-CN" dirty="0"/>
          </a:p>
          <a:p>
            <a:pPr lvl="1"/>
            <a:r>
              <a:rPr lang="en-US" altLang="zh-CN" dirty="0" err="1"/>
              <a:t>readstamp</a:t>
            </a:r>
            <a:r>
              <a:rPr lang="zh-CN" altLang="en-US" dirty="0"/>
              <a:t>：读时间戳</a:t>
            </a:r>
            <a:endParaRPr lang="en-US" altLang="zh-CN" dirty="0"/>
          </a:p>
          <a:p>
            <a:pPr lvl="1"/>
            <a:r>
              <a:rPr lang="en-US" altLang="zh-CN" dirty="0" err="1"/>
              <a:t>writestamp</a:t>
            </a:r>
            <a:r>
              <a:rPr lang="zh-CN" altLang="en-US" dirty="0"/>
              <a:t>：写时间戳</a:t>
            </a:r>
            <a:endParaRPr lang="en-US" altLang="zh-CN" dirty="0"/>
          </a:p>
          <a:p>
            <a:pPr lvl="1"/>
            <a:r>
              <a:rPr lang="en-US" altLang="zh-CN" dirty="0"/>
              <a:t>commit</a:t>
            </a:r>
            <a:r>
              <a:rPr lang="zh-CN" altLang="en-US" dirty="0"/>
              <a:t>：提交位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20" y="3740160"/>
            <a:ext cx="3951757" cy="2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ata_</a:t>
            </a:r>
            <a:r>
              <a:rPr lang="zh-CN" altLang="en-US" dirty="0" smtClean="0"/>
              <a:t>：数据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en-US" altLang="zh-CN" dirty="0" err="1" smtClean="0"/>
              <a:t>readreq</a:t>
            </a:r>
            <a:r>
              <a:rPr lang="zh-CN" altLang="en-US" dirty="0" smtClean="0"/>
              <a:t>：读请求队列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writereq</a:t>
            </a:r>
            <a:r>
              <a:rPr lang="zh-CN" altLang="en-US" dirty="0" smtClean="0"/>
              <a:t>：写请求队列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prereq</a:t>
            </a:r>
            <a:r>
              <a:rPr lang="zh-CN" altLang="en-US" dirty="0" smtClean="0"/>
              <a:t>：</a:t>
            </a:r>
            <a:r>
              <a:rPr lang="zh-CN" altLang="en-US" dirty="0"/>
              <a:t>预</a:t>
            </a:r>
            <a:r>
              <a:rPr lang="zh-CN" altLang="en-US" dirty="0" smtClean="0"/>
              <a:t>写请求队列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min_rts</a:t>
            </a:r>
            <a:r>
              <a:rPr lang="zh-CN" altLang="en-US" dirty="0" smtClean="0"/>
              <a:t>：读请求队列内最小时间戳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min_pts</a:t>
            </a:r>
            <a:r>
              <a:rPr lang="zh-CN" altLang="en-US" dirty="0" smtClean="0"/>
              <a:t>：预写请求队列最小时间戳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06" y="1893295"/>
            <a:ext cx="4363059" cy="1762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73" y="5423834"/>
            <a:ext cx="7606369" cy="14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data_to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data_to.h</a:t>
            </a:r>
            <a:r>
              <a:rPr lang="en-US" altLang="zh-CN" dirty="0" smtClean="0"/>
              <a:t>)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代码中有具体的伪代码描述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lvl="1"/>
            <a:r>
              <a:rPr lang="en-US" altLang="zh-CN" dirty="0" smtClean="0"/>
              <a:t>access(): </a:t>
            </a:r>
            <a:r>
              <a:rPr lang="zh-CN" altLang="en-US" dirty="0" smtClean="0"/>
              <a:t>处理收到的读写请求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将合法但不能立即执行的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加入对应队列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debuffer_req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移出队列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update_buffer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每执行一次写请求，重新计算</a:t>
            </a:r>
            <a:r>
              <a:rPr lang="en-US" altLang="zh-CN" dirty="0" err="1" smtClean="0"/>
              <a:t>min_rts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min_pts</a:t>
            </a:r>
            <a:r>
              <a:rPr lang="zh-CN" altLang="en-US" dirty="0" smtClean="0"/>
              <a:t>，并将相应的请求执行</a:t>
            </a:r>
            <a:endParaRPr lang="en-US" altLang="zh-CN" dirty="0" smtClean="0"/>
          </a:p>
          <a:p>
            <a:pPr lvl="1"/>
            <a:r>
              <a:rPr lang="en-US" altLang="zh-CN" dirty="0" err="1"/>
              <a:t>cal_min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计算队列内最小时间戳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实现，调用</a:t>
            </a:r>
            <a:r>
              <a:rPr lang="en-US" altLang="zh-CN" dirty="0" err="1" smtClean="0"/>
              <a:t>data_to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access</a:t>
            </a:r>
            <a:r>
              <a:rPr lang="en-US" altLang="zh-CN" dirty="0"/>
              <a:t>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/>
              <a:t>R_REQ</a:t>
            </a:r>
          </a:p>
          <a:p>
            <a:endParaRPr lang="en-US" altLang="zh-CN" dirty="0"/>
          </a:p>
          <a:p>
            <a:r>
              <a:rPr lang="zh-CN" altLang="en-US" dirty="0"/>
              <a:t>写操作：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cc_lock</a:t>
            </a:r>
            <a:r>
              <a:rPr lang="zh-CN" altLang="en-US" dirty="0" smtClean="0"/>
              <a:t>中</a:t>
            </a:r>
            <a:r>
              <a:rPr lang="en-US" altLang="zh-CN" dirty="0" smtClean="0"/>
              <a:t>update()</a:t>
            </a:r>
            <a:r>
              <a:rPr lang="zh-CN" altLang="en-US" dirty="0" smtClean="0"/>
              <a:t>实现</a:t>
            </a:r>
            <a:r>
              <a:rPr lang="zh-CN" altLang="en-US" dirty="0"/>
              <a:t>，</a:t>
            </a:r>
            <a:r>
              <a:rPr lang="zh-CN" altLang="en-US" dirty="0" smtClean="0"/>
              <a:t>先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P_REQ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P_REQ</a:t>
            </a:r>
            <a:r>
              <a:rPr lang="zh-CN" altLang="en-US" dirty="0"/>
              <a:t>执行</a:t>
            </a:r>
            <a:r>
              <a:rPr lang="zh-CN" altLang="en-US" dirty="0" smtClean="0"/>
              <a:t>成功，再</a:t>
            </a:r>
            <a:r>
              <a:rPr lang="zh-CN" altLang="en-US" dirty="0"/>
              <a:t>调用</a:t>
            </a:r>
            <a:r>
              <a:rPr lang="en-US" altLang="zh-CN" dirty="0"/>
              <a:t>access()</a:t>
            </a:r>
            <a:r>
              <a:rPr lang="zh-CN" altLang="en-US" dirty="0"/>
              <a:t>，请求类型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W_REQ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basic to</a:t>
            </a:r>
            <a:r>
              <a:rPr lang="zh-CN" altLang="en-US" dirty="0" smtClean="0"/>
              <a:t>的算法流程，理清代码结构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data_to.h</a:t>
            </a:r>
            <a:r>
              <a:rPr lang="zh-CN" altLang="en-US" dirty="0" smtClean="0"/>
              <a:t>中算法的实现，包括两个函数：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data_to</a:t>
            </a:r>
            <a:r>
              <a:rPr lang="en-US" altLang="zh-CN" dirty="0" smtClean="0"/>
              <a:t>::access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处理读写请求，实现过程参考</a:t>
            </a:r>
            <a:r>
              <a:rPr lang="zh-CN" altLang="en-US" dirty="0" smtClean="0"/>
              <a:t>伪代码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data_to</a:t>
            </a:r>
            <a:r>
              <a:rPr lang="en-US" altLang="zh-CN" dirty="0" smtClean="0"/>
              <a:t>::</a:t>
            </a:r>
            <a:r>
              <a:rPr lang="en-US" altLang="zh-CN" dirty="0"/>
              <a:t>update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用于每执行一次写操作，更新相应的读和预写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如何实现利用</a:t>
            </a:r>
            <a:r>
              <a:rPr lang="en-US" altLang="zh-CN" dirty="0" smtClean="0"/>
              <a:t>Thomas</a:t>
            </a:r>
            <a:r>
              <a:rPr lang="zh-CN" altLang="en-US" dirty="0" smtClean="0"/>
              <a:t>写规则的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思路：在写请求执行时，若小于数据项写时间戳，忽略该写，继续执行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 smtClean="0"/>
              <a:t>如何利用提交位避免脏读的产生？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思路：在某事务写时，将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，后续其他事务的读和写将被推迟，直到该写事务提交或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，提交时置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Timestamp </a:t>
            </a:r>
            <a:r>
              <a:rPr lang="en-US" altLang="zh-CN" dirty="0" smtClean="0"/>
              <a:t>Ordering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假设它读取数据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sz="2800" dirty="0" smtClean="0"/>
              <a:t>意味着</a:t>
            </a:r>
            <a:r>
              <a:rPr lang="zh-CN" altLang="en-US" sz="2800" dirty="0"/>
              <a:t>读到了未来的</a:t>
            </a:r>
            <a:r>
              <a:rPr lang="zh-CN" altLang="en-US" sz="2800" dirty="0" smtClean="0"/>
              <a:t>数据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事务</a:t>
            </a:r>
            <a:r>
              <a:rPr lang="en-US" altLang="zh-CN" sz="2800" dirty="0" err="1"/>
              <a:t>Ti</a:t>
            </a:r>
            <a:r>
              <a:rPr lang="zh-CN" altLang="en-US" sz="2800" dirty="0"/>
              <a:t> </a:t>
            </a:r>
            <a:r>
              <a:rPr lang="en-US" altLang="zh-CN" sz="2800" dirty="0"/>
              <a:t>abort &amp; 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 smtClean="0"/>
              <a:t>否则</a:t>
            </a:r>
            <a:endParaRPr lang="en-US" altLang="zh-CN" dirty="0"/>
          </a:p>
          <a:p>
            <a:pPr lvl="1"/>
            <a:r>
              <a:rPr lang="zh-CN" altLang="en-US" sz="2800" dirty="0" smtClean="0"/>
              <a:t>执行</a:t>
            </a:r>
            <a:r>
              <a:rPr lang="zh-CN" altLang="en-US" sz="2800" dirty="0"/>
              <a:t>读操作，并更新</a:t>
            </a:r>
            <a:r>
              <a:rPr lang="en-US" altLang="zh-CN" sz="2800" dirty="0"/>
              <a:t>R-TS(X)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基本规则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对事务</a:t>
            </a:r>
            <a:r>
              <a:rPr lang="en-US" altLang="zh-CN" dirty="0" err="1"/>
              <a:t>Ti</a:t>
            </a:r>
            <a:r>
              <a:rPr lang="en-US" altLang="zh-CN" dirty="0"/>
              <a:t>, </a:t>
            </a:r>
            <a:r>
              <a:rPr lang="zh-CN" altLang="en-US" dirty="0"/>
              <a:t>假设它写数据</a:t>
            </a:r>
            <a:r>
              <a:rPr lang="en-US" altLang="zh-CN" dirty="0"/>
              <a:t>X</a:t>
            </a:r>
            <a:r>
              <a:rPr lang="zh-CN" altLang="en-US" dirty="0"/>
              <a:t>， 如果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)&lt;R-TS(X)</a:t>
            </a:r>
            <a:r>
              <a:rPr lang="zh-CN" altLang="en-US" dirty="0"/>
              <a:t>或者</a:t>
            </a:r>
            <a:r>
              <a:rPr lang="en-US" altLang="zh-CN" dirty="0"/>
              <a:t>TS(</a:t>
            </a:r>
            <a:r>
              <a:rPr lang="en-US" altLang="zh-CN" dirty="0" err="1"/>
              <a:t>Ti</a:t>
            </a:r>
            <a:r>
              <a:rPr lang="en-US" altLang="zh-CN" dirty="0"/>
              <a:t>)&lt;W-TS(X)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900" dirty="0"/>
              <a:t>意味未来操作跳过了</a:t>
            </a:r>
            <a:r>
              <a:rPr lang="en-US" altLang="zh-CN" sz="2900" dirty="0" err="1"/>
              <a:t>Ti</a:t>
            </a:r>
            <a:endParaRPr lang="en-US" altLang="zh-CN" sz="2900" dirty="0"/>
          </a:p>
          <a:p>
            <a:pPr lvl="1"/>
            <a:r>
              <a:rPr lang="zh-CN" altLang="en-US" sz="2900" dirty="0"/>
              <a:t>事务</a:t>
            </a:r>
            <a:r>
              <a:rPr lang="en-US" altLang="zh-CN" sz="2900" dirty="0" err="1"/>
              <a:t>Ti</a:t>
            </a:r>
            <a:r>
              <a:rPr lang="zh-CN" altLang="en-US" sz="2900" dirty="0"/>
              <a:t> </a:t>
            </a:r>
            <a:r>
              <a:rPr lang="en-US" altLang="zh-CN" sz="2900" dirty="0"/>
              <a:t>abort &amp; restart</a:t>
            </a:r>
          </a:p>
          <a:p>
            <a:pPr lvl="1"/>
            <a:endParaRPr lang="en-US" altLang="zh-CN" sz="2900" dirty="0"/>
          </a:p>
          <a:p>
            <a:r>
              <a:rPr lang="zh-CN" altLang="en-US" dirty="0"/>
              <a:t>否则</a:t>
            </a:r>
            <a:endParaRPr lang="en-US" altLang="zh-CN" dirty="0"/>
          </a:p>
          <a:p>
            <a:pPr lvl="1"/>
            <a:r>
              <a:rPr lang="zh-CN" altLang="en-US" sz="2900" dirty="0"/>
              <a:t>执行写操作，并更新</a:t>
            </a:r>
            <a:r>
              <a:rPr lang="en-US" altLang="zh-CN" sz="2900" dirty="0"/>
              <a:t>W-TS(X)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git@github.com:ZhangZihao270/</a:t>
            </a:r>
            <a:r>
              <a:rPr lang="en-US" altLang="zh-CN" dirty="0" err="1" smtClean="0">
                <a:hlinkClick r:id="rId2"/>
              </a:rPr>
              <a:t>DaSE_DBMS_Implemention.git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u="sng" dirty="0" smtClean="0">
                <a:hlinkClick r:id="rId3"/>
              </a:rPr>
              <a:t>目录：</a:t>
            </a:r>
            <a:r>
              <a:rPr lang="en-US" altLang="zh-CN" b="1" u="sng" dirty="0" err="1" smtClean="0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 smtClean="0">
                <a:hlinkClick r:id="rId5"/>
              </a:rPr>
              <a:t>cc_to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</a:t>
            </a:r>
            <a:r>
              <a:rPr lang="zh-CN" altLang="en-US" sz="3200" dirty="0" smtClean="0"/>
              <a:t>基于时间戳的</a:t>
            </a:r>
            <a:r>
              <a:rPr lang="zh-CN" altLang="en-US" sz="3200" dirty="0"/>
              <a:t>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维护若干时间戳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事务时间戳：以事务开始时间标识事务的先后顺序，表示为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(T)</a:t>
            </a:r>
          </a:p>
          <a:p>
            <a:pPr lvl="1"/>
            <a:r>
              <a:rPr lang="zh-CN" altLang="en-US" dirty="0" smtClean="0"/>
              <a:t>数据项读写时间戳：记录读写该数据的最新事务的时间戳，表示为</a:t>
            </a:r>
            <a:r>
              <a:rPr lang="en-US" altLang="zh-CN" dirty="0" err="1" smtClean="0"/>
              <a:t>r_ts</a:t>
            </a:r>
            <a:r>
              <a:rPr lang="en-US" altLang="zh-CN" dirty="0" smtClean="0"/>
              <a:t>(X), </a:t>
            </a:r>
            <a:r>
              <a:rPr lang="en-US" altLang="zh-CN" dirty="0" err="1" smtClean="0"/>
              <a:t>w_ts</a:t>
            </a:r>
            <a:r>
              <a:rPr lang="en-US" altLang="zh-CN" dirty="0" smtClean="0"/>
              <a:t>(X)</a:t>
            </a:r>
          </a:p>
          <a:p>
            <a:pPr marL="365760" lvl="1" indent="0">
              <a:buNone/>
            </a:pPr>
            <a:endParaRPr lang="zh-CN" altLang="zh-CN" dirty="0"/>
          </a:p>
          <a:p>
            <a:r>
              <a:rPr lang="zh-CN" altLang="zh-CN" dirty="0"/>
              <a:t>另每个数据项</a:t>
            </a:r>
            <a:r>
              <a:rPr lang="en-US" altLang="zh-CN" dirty="0"/>
              <a:t>x</a:t>
            </a:r>
            <a:r>
              <a:rPr lang="zh-CN" altLang="zh-CN" dirty="0"/>
              <a:t>有三个队列，分别为读队列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，写队列</a:t>
            </a:r>
            <a:r>
              <a:rPr lang="en-US" altLang="zh-CN" dirty="0" err="1"/>
              <a:t>dm_write</a:t>
            </a:r>
            <a:r>
              <a:rPr lang="en-US" altLang="zh-CN" dirty="0"/>
              <a:t>(x)</a:t>
            </a:r>
            <a:r>
              <a:rPr lang="zh-CN" altLang="zh-CN" dirty="0"/>
              <a:t>，预写队列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。</a:t>
            </a:r>
            <a:r>
              <a:rPr lang="en-US" altLang="zh-CN" dirty="0" err="1"/>
              <a:t>min_R_ts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分别为读队列最小时间戳和预写队列最小时间戳。</a:t>
            </a:r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</a:t>
            </a:r>
            <a:endParaRPr lang="zh-CN" altLang="zh-CN" dirty="0"/>
          </a:p>
          <a:p>
            <a:pPr lvl="1"/>
            <a:r>
              <a:rPr lang="zh-CN" altLang="zh-CN" dirty="0"/>
              <a:t>若读时间戳小于数据的写时间戳，</a:t>
            </a:r>
            <a:r>
              <a:rPr lang="en-US" altLang="zh-CN" dirty="0" err="1"/>
              <a:t>ts</a:t>
            </a:r>
            <a:r>
              <a:rPr lang="en-US" altLang="zh-CN" dirty="0"/>
              <a:t>(R)&lt;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若读时间戳大于预写队列的最小时间戳，</a:t>
            </a:r>
            <a:r>
              <a:rPr lang="en-US" altLang="zh-CN" dirty="0" err="1"/>
              <a:t>ts</a:t>
            </a:r>
            <a:r>
              <a:rPr lang="en-US" altLang="zh-CN" dirty="0"/>
              <a:t>(R)&gt;</a:t>
            </a:r>
            <a:r>
              <a:rPr lang="en-US" altLang="zh-CN" dirty="0" err="1"/>
              <a:t>min_P_ts</a:t>
            </a:r>
            <a:r>
              <a:rPr lang="en-US" altLang="zh-CN" dirty="0"/>
              <a:t>(x)</a:t>
            </a:r>
            <a:r>
              <a:rPr lang="zh-CN" altLang="zh-CN" dirty="0"/>
              <a:t>，则暂时不能执行，先缓存到</a:t>
            </a:r>
            <a:r>
              <a:rPr lang="en-US" altLang="zh-CN" dirty="0" err="1"/>
              <a:t>dm_read</a:t>
            </a:r>
            <a:r>
              <a:rPr lang="en-US" altLang="zh-CN" dirty="0"/>
              <a:t>(x)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否则，则可以直接执行读操作。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8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算法流程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Pre </a:t>
            </a:r>
            <a:r>
              <a:rPr lang="en-US" altLang="zh-CN" dirty="0" smtClean="0"/>
              <a:t>Write</a:t>
            </a:r>
          </a:p>
          <a:p>
            <a:pPr lvl="1"/>
            <a:r>
              <a:rPr lang="zh-CN" altLang="zh-CN" dirty="0"/>
              <a:t>所有的写操作都</a:t>
            </a:r>
            <a:r>
              <a:rPr lang="zh-CN" altLang="en-US" dirty="0"/>
              <a:t>先做</a:t>
            </a:r>
            <a:r>
              <a:rPr lang="zh-CN" altLang="zh-CN" dirty="0"/>
              <a:t>预写，即</a:t>
            </a:r>
            <a:r>
              <a:rPr lang="en-US" altLang="zh-CN" dirty="0" err="1"/>
              <a:t>pre_write</a:t>
            </a:r>
            <a:endParaRPr lang="zh-CN" altLang="zh-CN" dirty="0"/>
          </a:p>
          <a:p>
            <a:pPr lvl="1"/>
            <a:r>
              <a:rPr lang="zh-CN" altLang="zh-CN" dirty="0" smtClean="0"/>
              <a:t>若</a:t>
            </a:r>
            <a:r>
              <a:rPr lang="zh-CN" altLang="en-US" dirty="0" smtClean="0"/>
              <a:t>预</a:t>
            </a:r>
            <a:r>
              <a:rPr lang="zh-CN" altLang="zh-CN" dirty="0" smtClean="0"/>
              <a:t>写</a:t>
            </a:r>
            <a:r>
              <a:rPr lang="zh-CN" altLang="zh-CN" dirty="0"/>
              <a:t>时间戳小于数据的读或写时间戳，</a:t>
            </a:r>
            <a:r>
              <a:rPr lang="en-US" altLang="zh-CN" dirty="0" err="1"/>
              <a:t>ts</a:t>
            </a:r>
            <a:r>
              <a:rPr lang="en-US" altLang="zh-CN" dirty="0"/>
              <a:t>(P)&lt;</a:t>
            </a:r>
            <a:r>
              <a:rPr lang="en-US" altLang="zh-CN" dirty="0" err="1"/>
              <a:t>R_ts</a:t>
            </a:r>
            <a:r>
              <a:rPr lang="en-US" altLang="zh-CN" dirty="0"/>
              <a:t>(x)</a:t>
            </a:r>
            <a:r>
              <a:rPr lang="zh-CN" altLang="zh-CN" dirty="0"/>
              <a:t>或</a:t>
            </a:r>
            <a:r>
              <a:rPr lang="en-US" altLang="zh-CN" dirty="0" err="1"/>
              <a:t>W_ts</a:t>
            </a:r>
            <a:r>
              <a:rPr lang="en-US" altLang="zh-CN" dirty="0"/>
              <a:t>(x)</a:t>
            </a:r>
            <a:r>
              <a:rPr lang="zh-CN" altLang="zh-CN" dirty="0"/>
              <a:t>，</a:t>
            </a:r>
            <a:r>
              <a:rPr lang="en-US" altLang="zh-CN" dirty="0"/>
              <a:t>abort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否则，缓存到预写队列</a:t>
            </a:r>
            <a:r>
              <a:rPr lang="en-US" altLang="zh-CN" dirty="0" err="1"/>
              <a:t>dm_pre</a:t>
            </a:r>
            <a:r>
              <a:rPr lang="en-US" altLang="zh-CN" dirty="0"/>
              <a:t>(x)</a:t>
            </a:r>
            <a:r>
              <a:rPr lang="zh-CN" altLang="zh-CN" dirty="0"/>
              <a:t>中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Write</a:t>
            </a:r>
          </a:p>
          <a:p>
            <a:pPr lvl="1"/>
            <a:r>
              <a:rPr lang="zh-CN" altLang="en-US" dirty="0" smtClean="0"/>
              <a:t>若写请求时间戳大于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，缓存到写请求队列</a:t>
            </a:r>
            <a:r>
              <a:rPr lang="en-US" altLang="zh-CN" dirty="0" err="1" smtClean="0"/>
              <a:t>dm_write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否则，直接执行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每执行一个写操作，</a:t>
            </a:r>
            <a:r>
              <a:rPr lang="en-US" altLang="zh-CN" dirty="0" err="1" smtClean="0"/>
              <a:t>min_P_ts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增大，执行小于该时间戳的读操作；相应的，</a:t>
            </a:r>
            <a:r>
              <a:rPr lang="en-US" altLang="zh-CN" dirty="0" err="1" smtClean="0"/>
              <a:t>min_R_ts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增大，执行小于该时间戳的写操作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其实相当于将读队列和预写队列的请求按时间戳从大到小依次执行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算法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5/22/2019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同</a:t>
            </a:r>
            <a:r>
              <a:rPr lang="zh-CN" altLang="en-US" dirty="0" smtClean="0"/>
              <a:t>一事务后续的写失败导致之前的写撤销，引发一系列异常</a:t>
            </a:r>
            <a:endParaRPr lang="en-US" altLang="zh-CN" dirty="0" smtClean="0"/>
          </a:p>
          <a:p>
            <a:pPr lvl="1"/>
            <a:r>
              <a:rPr lang="zh-CN" altLang="en-US" dirty="0"/>
              <a:t>所有写均不能直写数据，需先预写成功</a:t>
            </a:r>
            <a:r>
              <a:rPr lang="zh-CN" altLang="en-US" dirty="0" smtClean="0"/>
              <a:t>，再进行</a:t>
            </a:r>
            <a:r>
              <a:rPr lang="zh-CN" altLang="en-US" dirty="0"/>
              <a:t>数据的修改</a:t>
            </a:r>
            <a:endParaRPr lang="zh-CN" altLang="zh-CN" dirty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事务对某数据进行第一次读后，其他事务修改该数据，导致不可重复读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读操作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出一份数据，后续对该数据的读都在该副本上操作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18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23720</TotalTime>
  <Words>1029</Words>
  <Application>Microsoft Office PowerPoint</Application>
  <PresentationFormat>全屏显示(4:3)</PresentationFormat>
  <Paragraphs>146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基于时间戳的并发控制实现      任课老师：胡卉芪 助教：张子豪               </vt:lpstr>
      <vt:lpstr>Timestamp Ordering</vt:lpstr>
      <vt:lpstr>TO基本规则-读</vt:lpstr>
      <vt:lpstr>TO基本规则-写</vt:lpstr>
      <vt:lpstr>实验-实现基于时间戳的并发控制策略</vt:lpstr>
      <vt:lpstr>TO算法流程</vt:lpstr>
      <vt:lpstr>TO算法流程</vt:lpstr>
      <vt:lpstr>TO算法流程</vt:lpstr>
      <vt:lpstr>TO算法流程</vt:lpstr>
      <vt:lpstr>代码结构</vt:lpstr>
      <vt:lpstr>全局变量</vt:lpstr>
      <vt:lpstr>数据结构</vt:lpstr>
      <vt:lpstr>数据结构</vt:lpstr>
      <vt:lpstr>算法实现</vt:lpstr>
      <vt:lpstr>算法实现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1442</cp:revision>
  <dcterms:created xsi:type="dcterms:W3CDTF">2015-12-14T05:02:51Z</dcterms:created>
  <dcterms:modified xsi:type="dcterms:W3CDTF">2019-05-22T04:37:34Z</dcterms:modified>
</cp:coreProperties>
</file>