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65"/>
            <p14:sldId id="260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>
    <p:extLst/>
  </p:cmAuthor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99" d="100"/>
          <a:sy n="99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5/15/2019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5/15/2019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5/15/2019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5/15/2019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5/15/2019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dirty="0" smtClean="0"/>
              <a:t>基于锁的并发控制实现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			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任课老师：胡卉芪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助教：张子豪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dirty="0"/>
              <a:t>2</a:t>
            </a:r>
            <a:r>
              <a:rPr lang="en-US" altLang="zh-Hans" sz="2000" dirty="0">
                <a:solidFill>
                  <a:srgbClr val="FFFFFF"/>
                </a:solidFill>
              </a:rPr>
              <a:t>/2</a:t>
            </a:r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/1</a:t>
            </a:r>
            <a:r>
              <a:rPr lang="en-US" altLang="zh-CN" dirty="0"/>
              <a:t>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实现思路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获取数据项上已有的锁，判断与自己加的锁是否冲突</a:t>
            </a:r>
            <a:endParaRPr lang="en-US" altLang="zh-CN" dirty="0" smtClean="0"/>
          </a:p>
          <a:p>
            <a:r>
              <a:rPr lang="en-US" altLang="zh-CN" dirty="0" smtClean="0"/>
              <a:t>2.a</a:t>
            </a:r>
            <a:r>
              <a:rPr lang="zh-CN" altLang="en-US" dirty="0" smtClean="0"/>
              <a:t>若不冲突：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对数据项上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加锁，设置该数据上已有锁信息</a:t>
            </a:r>
            <a:r>
              <a:rPr lang="en-US" altLang="zh-CN" dirty="0" smtClean="0"/>
              <a:t>(owner)</a:t>
            </a:r>
            <a:r>
              <a:rPr lang="zh-CN" altLang="en-US" dirty="0" smtClean="0"/>
              <a:t>为自己加的锁</a:t>
            </a:r>
            <a:endParaRPr lang="en-US" altLang="zh-CN" dirty="0"/>
          </a:p>
          <a:p>
            <a:r>
              <a:rPr lang="en-US" altLang="zh-CN" dirty="0" smtClean="0"/>
              <a:t>2.b</a:t>
            </a:r>
            <a:r>
              <a:rPr lang="zh-CN" altLang="en-US" dirty="0" smtClean="0"/>
              <a:t>若冲突：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将自己要加的锁</a:t>
            </a:r>
            <a:r>
              <a:rPr lang="en-US" altLang="zh-CN" dirty="0" smtClean="0"/>
              <a:t>(LockEntry) push</a:t>
            </a:r>
            <a:r>
              <a:rPr lang="zh-CN" altLang="en-US" dirty="0" smtClean="0"/>
              <a:t>到该数据的等待队列</a:t>
            </a:r>
            <a:r>
              <a:rPr lang="en-US" altLang="zh-CN" dirty="0" smtClean="0"/>
              <a:t>waitlist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对该数据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加锁，然后阻塞，等待已有的锁释放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79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实现思路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判断数据项上有无阻塞的锁请求（检查</a:t>
            </a:r>
            <a:r>
              <a:rPr lang="en-US" altLang="zh-CN" dirty="0" smtClean="0"/>
              <a:t>waitlist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2.a </a:t>
            </a:r>
            <a:r>
              <a:rPr lang="zh-CN" altLang="en-US" dirty="0" smtClean="0"/>
              <a:t>若没有：</a:t>
            </a:r>
            <a:endParaRPr lang="en-US" altLang="zh-CN" dirty="0" smtClean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释放</a:t>
            </a:r>
            <a:r>
              <a:rPr lang="en-US" altLang="zh-CN" dirty="0" err="1"/>
              <a:t>mutex</a:t>
            </a:r>
            <a:r>
              <a:rPr lang="zh-CN" altLang="en-US" dirty="0"/>
              <a:t>上的锁，将数据上的锁</a:t>
            </a:r>
            <a:r>
              <a:rPr lang="en-US" altLang="zh-CN" dirty="0"/>
              <a:t>owner</a:t>
            </a:r>
            <a:r>
              <a:rPr lang="zh-CN" altLang="en-US" dirty="0"/>
              <a:t>置为无锁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再次检查</a:t>
            </a:r>
            <a:r>
              <a:rPr lang="en-US" altLang="zh-CN" dirty="0"/>
              <a:t>waitlist</a:t>
            </a:r>
            <a:r>
              <a:rPr lang="zh-CN" altLang="en-US" dirty="0"/>
              <a:t>，防止在释放锁的过程中有加锁操作被阻塞，</a:t>
            </a:r>
            <a:r>
              <a:rPr lang="zh-CN" altLang="en-US" dirty="0" smtClean="0"/>
              <a:t>从而使该锁</a:t>
            </a:r>
            <a:r>
              <a:rPr lang="zh-CN" altLang="en-US" dirty="0"/>
              <a:t>请求不能得到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r>
              <a:rPr lang="en-US" altLang="zh-CN" dirty="0" smtClean="0"/>
              <a:t>2.b </a:t>
            </a:r>
            <a:r>
              <a:rPr lang="zh-CN" altLang="en-US" dirty="0" smtClean="0"/>
              <a:t>若有阻塞的锁请求：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waitlist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出头部的</a:t>
            </a:r>
            <a:r>
              <a:rPr lang="en-US" altLang="zh-CN" dirty="0" smtClean="0"/>
              <a:t>LockEntry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置为该</a:t>
            </a:r>
            <a:r>
              <a:rPr lang="en-US" altLang="zh-CN" dirty="0" smtClean="0"/>
              <a:t>LockEntry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释放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上的锁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19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任务列表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浏览代码，理解代码结构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cc_lock.h</a:t>
            </a:r>
            <a:r>
              <a:rPr lang="zh-CN" altLang="en-US" dirty="0"/>
              <a:t>中</a:t>
            </a:r>
            <a:r>
              <a:rPr lang="zh-CN" altLang="en-US" dirty="0" smtClean="0"/>
              <a:t>的三个函数：</a:t>
            </a:r>
            <a:endParaRPr lang="en-US" altLang="zh-CN" dirty="0" smtClean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::conflict_lock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输入为两个</a:t>
            </a:r>
            <a:r>
              <a:rPr lang="en-US" altLang="zh-CN" dirty="0"/>
              <a:t>LockEntry</a:t>
            </a:r>
            <a:r>
              <a:rPr lang="zh-CN" altLang="en-US" dirty="0"/>
              <a:t>，判断两个锁是否冲突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lock_get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加锁操作的实现，参考第</a:t>
            </a:r>
            <a:r>
              <a:rPr lang="en-US" altLang="zh-CN" dirty="0"/>
              <a:t>10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lock_release</a:t>
            </a:r>
            <a:endParaRPr lang="en-US" altLang="zh-CN" dirty="0"/>
          </a:p>
          <a:p>
            <a:pPr lvl="2"/>
            <a:r>
              <a:rPr lang="zh-CN" altLang="en-US" dirty="0"/>
              <a:t>解锁操作的实现，参考第</a:t>
            </a:r>
            <a:r>
              <a:rPr lang="en-US" altLang="zh-CN" dirty="0"/>
              <a:t>11</a:t>
            </a:r>
            <a:r>
              <a:rPr lang="zh-CN" altLang="en-US" dirty="0"/>
              <a:t>页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函数，其中包含测试程序，模拟若干个事务的并发，最后输出</a:t>
            </a:r>
            <a:r>
              <a:rPr lang="en-US" altLang="zh-CN" dirty="0" err="1" smtClean="0"/>
              <a:t>hash_map</a:t>
            </a:r>
            <a:r>
              <a:rPr lang="zh-CN" altLang="en-US" dirty="0" smtClean="0"/>
              <a:t>中的数据值，判断结果正确性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共享锁的并发</a:t>
            </a:r>
            <a:r>
              <a:rPr lang="zh-CN" altLang="en-US" smtClean="0"/>
              <a:t>加锁</a:t>
            </a:r>
            <a:r>
              <a:rPr lang="zh-CN" altLang="en-US" smtClean="0"/>
              <a:t>如何处理？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如何基于锁实现低于可串行化的隔离级别？如：</a:t>
            </a:r>
            <a:r>
              <a:rPr lang="en-US" altLang="zh-CN" dirty="0"/>
              <a:t>READ_COMMITTED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4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两阶段锁（</a:t>
            </a:r>
            <a:r>
              <a:rPr lang="en-US" altLang="zh-CN" dirty="0" smtClean="0"/>
              <a:t>2PL</a:t>
            </a:r>
            <a:r>
              <a:rPr lang="zh-CN" altLang="en-US" dirty="0" smtClean="0"/>
              <a:t>）简介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</a:t>
            </a:r>
            <a:r>
              <a:rPr lang="zh-CN" altLang="en-US" dirty="0" smtClean="0"/>
              <a:t>锁与长锁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 duration lock</a:t>
            </a:r>
            <a:r>
              <a:rPr lang="zh-CN" altLang="en-US" dirty="0"/>
              <a:t>短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动作开始前申请锁，动作结束立即把锁释放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Long duration Lock </a:t>
            </a:r>
            <a:r>
              <a:rPr lang="zh-CN" altLang="en-US" dirty="0"/>
              <a:t>长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动作开始前申请锁，动作结束继续持有锁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2PL</a:t>
            </a:r>
            <a:r>
              <a:rPr lang="zh-CN" altLang="en-US" dirty="0" smtClean="0"/>
              <a:t>的思路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13886" y="3532472"/>
            <a:ext cx="7324826" cy="16362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2PL(two phase locking)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事务从锁的角度看分为加锁和解锁两个阶段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Growing</a:t>
            </a:r>
          </a:p>
          <a:p>
            <a:pPr lvl="2"/>
            <a:r>
              <a:rPr lang="zh-CN" altLang="en-US" dirty="0" smtClean="0"/>
              <a:t>加锁阶段，事务只获取锁，不释放锁</a:t>
            </a:r>
            <a:endParaRPr lang="en-US" altLang="zh-CN" dirty="0" smtClean="0"/>
          </a:p>
          <a:p>
            <a:pPr lvl="1"/>
            <a:r>
              <a:rPr lang="en-US" altLang="zh-CN" dirty="0"/>
              <a:t>Shrinking </a:t>
            </a:r>
            <a:endParaRPr lang="en-US" altLang="zh-CN" dirty="0" smtClean="0"/>
          </a:p>
          <a:p>
            <a:pPr lvl="2"/>
            <a:r>
              <a:rPr lang="zh-CN" altLang="en-US" dirty="0"/>
              <a:t>解锁阶段，事务只能释放锁，不能加新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r>
              <a:rPr lang="en-US" altLang="zh-CN" dirty="0" smtClean="0"/>
              <a:t>2pl</a:t>
            </a:r>
            <a:r>
              <a:rPr lang="zh-CN" altLang="en-US" dirty="0" smtClean="0"/>
              <a:t>变种：</a:t>
            </a:r>
            <a:endParaRPr lang="en-US" altLang="zh-CN" dirty="0"/>
          </a:p>
          <a:p>
            <a:pPr lvl="1"/>
            <a:r>
              <a:rPr lang="zh-CN" altLang="en-US" dirty="0" smtClean="0"/>
              <a:t>保守</a:t>
            </a:r>
            <a:r>
              <a:rPr lang="en-US" altLang="zh-CN" dirty="0" smtClean="0"/>
              <a:t>2pl</a:t>
            </a:r>
            <a:r>
              <a:rPr lang="zh-CN" altLang="en-US" dirty="0" smtClean="0"/>
              <a:t>、严格</a:t>
            </a:r>
            <a:r>
              <a:rPr lang="en-US" altLang="zh-CN" dirty="0" smtClean="0"/>
              <a:t>2pl</a:t>
            </a:r>
          </a:p>
          <a:p>
            <a:r>
              <a:rPr lang="zh-CN" altLang="en-US" dirty="0" smtClean="0"/>
              <a:t>常见的实现方式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事务进行过程中加锁，事务结束后集体释放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612648" y="4854994"/>
            <a:ext cx="7324826" cy="131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5184" y="4854994"/>
            <a:ext cx="148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本实验采用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源码地址：</a:t>
            </a:r>
            <a:r>
              <a:rPr lang="en-US" altLang="zh-CN" dirty="0"/>
              <a:t>git@github.com:ZhangZihao270/</a:t>
            </a:r>
            <a:r>
              <a:rPr lang="en-US" altLang="zh-CN" dirty="0" err="1"/>
              <a:t>DaSE_DBMS_Implemention.git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实现基于锁的并发控制策略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global.h</a:t>
            </a:r>
            <a:r>
              <a:rPr lang="zh-CN" altLang="en-US" dirty="0" smtClean="0"/>
              <a:t>：全局配置及变量</a:t>
            </a:r>
            <a:endParaRPr lang="en-US" altLang="zh-CN" dirty="0" smtClean="0"/>
          </a:p>
          <a:p>
            <a:r>
              <a:rPr lang="en-US" altLang="zh-CN" dirty="0" err="1" smtClean="0"/>
              <a:t>structure.h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：实验所用的数据结构定义及基本操作，采用的基础数据结构是</a:t>
            </a:r>
            <a:r>
              <a:rPr lang="en-US" altLang="zh-CN" dirty="0" smtClean="0"/>
              <a:t>hash map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c_lock.h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：基于锁的并发控制的实现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c_occ.h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：基于乐观并发控制的实现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c_to.h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：基于时间戳的并发控制的实现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ain.cpp</a:t>
            </a:r>
            <a:r>
              <a:rPr lang="zh-CN" altLang="en-US" dirty="0" smtClean="0"/>
              <a:t>：程序入口，测试程序的实现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3048000" cy="27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锁类型：</a:t>
            </a:r>
            <a:endParaRPr lang="en-US" altLang="zh-CN" dirty="0" smtClean="0"/>
          </a:p>
          <a:p>
            <a:pPr lvl="1"/>
            <a:r>
              <a:rPr lang="en-US" altLang="zh-CN" sz="1900" dirty="0" err="1"/>
              <a:t>enum</a:t>
            </a:r>
            <a:r>
              <a:rPr lang="en-US" altLang="zh-CN" sz="1900" dirty="0"/>
              <a:t> </a:t>
            </a:r>
            <a:r>
              <a:rPr lang="en-US" altLang="zh-CN" sz="1900" dirty="0" err="1"/>
              <a:t>lock_t</a:t>
            </a:r>
            <a:r>
              <a:rPr lang="en-US" altLang="zh-CN" sz="1900" dirty="0"/>
              <a:t> { LOCK_EX, LOCK_SH, LOCK_NONE </a:t>
            </a:r>
            <a:r>
              <a:rPr lang="en-US" altLang="zh-CN" sz="1900" dirty="0" smtClean="0"/>
              <a:t>};</a:t>
            </a:r>
          </a:p>
          <a:p>
            <a:pPr lvl="1"/>
            <a:r>
              <a:rPr lang="zh-CN" altLang="en-US" sz="1900" dirty="0"/>
              <a:t>三</a:t>
            </a:r>
            <a:r>
              <a:rPr lang="zh-CN" altLang="en-US" sz="1900" dirty="0" smtClean="0"/>
              <a:t>种锁类型，</a:t>
            </a:r>
            <a:r>
              <a:rPr lang="en-US" altLang="zh-CN" sz="1900" dirty="0" smtClean="0"/>
              <a:t>EX</a:t>
            </a:r>
            <a:r>
              <a:rPr lang="zh-CN" altLang="en-US" sz="1900" dirty="0" smtClean="0"/>
              <a:t>代表互斥锁，</a:t>
            </a:r>
            <a:r>
              <a:rPr lang="en-US" altLang="zh-CN" sz="1900" dirty="0" smtClean="0"/>
              <a:t>SH</a:t>
            </a:r>
            <a:r>
              <a:rPr lang="zh-CN" altLang="en-US" sz="1900" dirty="0" smtClean="0"/>
              <a:t>代表共享锁，</a:t>
            </a:r>
            <a:r>
              <a:rPr lang="en-US" altLang="zh-CN" sz="1900" dirty="0" smtClean="0"/>
              <a:t>NONE</a:t>
            </a:r>
            <a:r>
              <a:rPr lang="zh-CN" altLang="en-US" sz="1900" dirty="0" smtClean="0"/>
              <a:t>代表无锁</a:t>
            </a:r>
            <a:endParaRPr lang="en-US" altLang="zh-CN" sz="1900" dirty="0" smtClean="0"/>
          </a:p>
          <a:p>
            <a:r>
              <a:rPr lang="zh-CN" altLang="en-US" dirty="0"/>
              <a:t>返回</a:t>
            </a:r>
            <a:r>
              <a:rPr lang="zh-CN" altLang="en-US" dirty="0" smtClean="0"/>
              <a:t>值：</a:t>
            </a:r>
            <a:endParaRPr lang="en-US" altLang="zh-CN" dirty="0" smtClean="0"/>
          </a:p>
          <a:p>
            <a:pPr lvl="1"/>
            <a:r>
              <a:rPr lang="en-US" altLang="zh-CN" sz="2000" dirty="0" err="1"/>
              <a:t>enum</a:t>
            </a:r>
            <a:r>
              <a:rPr lang="en-US" altLang="zh-CN" sz="2000" dirty="0"/>
              <a:t> RC { RCOK,  ERROR, FINISH, NOT_FOUND, ALREADY_EXIST </a:t>
            </a:r>
            <a:r>
              <a:rPr lang="en-US" altLang="zh-CN" sz="2000" dirty="0" smtClean="0"/>
              <a:t>};</a:t>
            </a:r>
          </a:p>
          <a:p>
            <a:pPr lvl="1"/>
            <a:r>
              <a:rPr lang="zh-CN" altLang="en-US" sz="2000" dirty="0" smtClean="0"/>
              <a:t>代表操作的结果类型，</a:t>
            </a:r>
            <a:r>
              <a:rPr lang="en-US" altLang="zh-CN" sz="2000" dirty="0" smtClean="0"/>
              <a:t>RCOK </a:t>
            </a:r>
            <a:r>
              <a:rPr lang="zh-CN" altLang="en-US" sz="2000" dirty="0" smtClean="0"/>
              <a:t>正确，</a:t>
            </a:r>
            <a:r>
              <a:rPr lang="en-US" altLang="zh-CN" sz="2000" dirty="0" smtClean="0"/>
              <a:t>ERROR </a:t>
            </a:r>
            <a:r>
              <a:rPr lang="zh-CN" altLang="en-US" sz="2000" dirty="0" smtClean="0"/>
              <a:t>错误，</a:t>
            </a:r>
            <a:r>
              <a:rPr lang="en-US" altLang="zh-CN" sz="2000" dirty="0" smtClean="0"/>
              <a:t>NOT_FOUND </a:t>
            </a:r>
            <a:r>
              <a:rPr lang="zh-CN" altLang="en-US" sz="2000" dirty="0" smtClean="0"/>
              <a:t>数据项不存在， </a:t>
            </a:r>
            <a:r>
              <a:rPr lang="en-US" altLang="zh-CN" sz="2000" dirty="0" smtClean="0"/>
              <a:t>ALREADY_EXIST </a:t>
            </a:r>
            <a:r>
              <a:rPr lang="zh-CN" altLang="en-US" sz="2000" dirty="0" smtClean="0"/>
              <a:t>数据项已存在</a:t>
            </a:r>
            <a:endParaRPr lang="en-US" altLang="zh-CN" sz="2000" dirty="0" smtClean="0"/>
          </a:p>
          <a:p>
            <a:r>
              <a:rPr lang="zh-CN" altLang="en-US" dirty="0" smtClean="0"/>
              <a:t>并发策略：</a:t>
            </a:r>
            <a:endParaRPr lang="en-US" altLang="zh-CN" dirty="0" smtClean="0"/>
          </a:p>
          <a:p>
            <a:pPr lvl="1"/>
            <a:r>
              <a:rPr lang="en-US" altLang="zh-CN" sz="2100" dirty="0" err="1"/>
              <a:t>enum</a:t>
            </a:r>
            <a:r>
              <a:rPr lang="en-US" altLang="zh-CN" sz="2100" dirty="0"/>
              <a:t> </a:t>
            </a:r>
            <a:r>
              <a:rPr lang="en-US" altLang="zh-CN" sz="2100" dirty="0" err="1"/>
              <a:t>cc_type</a:t>
            </a:r>
            <a:r>
              <a:rPr lang="en-US" altLang="zh-CN" sz="2100" dirty="0"/>
              <a:t> {CC_LOCK, CC_OCC, CC_TO</a:t>
            </a:r>
            <a:r>
              <a:rPr lang="en-US" altLang="zh-CN" sz="2100" dirty="0" smtClean="0"/>
              <a:t>};</a:t>
            </a:r>
          </a:p>
          <a:p>
            <a:pPr lvl="1"/>
            <a:r>
              <a:rPr lang="zh-CN" altLang="en-US" sz="2100" dirty="0" smtClean="0"/>
              <a:t>代表三种并发策略，</a:t>
            </a:r>
            <a:r>
              <a:rPr lang="en-US" altLang="zh-CN" sz="2100" dirty="0" smtClean="0"/>
              <a:t>LOCK </a:t>
            </a:r>
            <a:r>
              <a:rPr lang="zh-CN" altLang="en-US" sz="2100" dirty="0" smtClean="0"/>
              <a:t>基于锁，</a:t>
            </a:r>
            <a:r>
              <a:rPr lang="en-US" altLang="zh-CN" sz="2100" dirty="0" smtClean="0"/>
              <a:t>OCC </a:t>
            </a:r>
            <a:r>
              <a:rPr lang="zh-CN" altLang="en-US" sz="2100" dirty="0" smtClean="0"/>
              <a:t>乐观并发控制，</a:t>
            </a:r>
            <a:r>
              <a:rPr lang="en-US" altLang="zh-CN" sz="2100" dirty="0" smtClean="0"/>
              <a:t>TO</a:t>
            </a:r>
            <a:r>
              <a:rPr lang="zh-CN" altLang="en-US" sz="2100" dirty="0" smtClean="0"/>
              <a:t>基于时间戳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通过配置</a:t>
            </a:r>
            <a:r>
              <a:rPr lang="en-US" altLang="zh-CN" sz="2100" dirty="0" smtClean="0"/>
              <a:t>Engine</a:t>
            </a:r>
            <a:r>
              <a:rPr lang="zh-CN" altLang="en-US" sz="2100" dirty="0" smtClean="0"/>
              <a:t>的</a:t>
            </a:r>
            <a:r>
              <a:rPr lang="en-US" altLang="zh-CN" sz="2100" dirty="0" err="1" smtClean="0"/>
              <a:t>cc_type</a:t>
            </a:r>
            <a:r>
              <a:rPr lang="zh-CN" altLang="en-US" sz="2100" dirty="0" smtClean="0"/>
              <a:t>，指定所需的并发策略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7103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数据结构（</a:t>
            </a:r>
            <a:r>
              <a:rPr lang="en-US" altLang="zh-CN" dirty="0" err="1" smtClean="0"/>
              <a:t>structure.h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Engine</a:t>
            </a:r>
          </a:p>
          <a:p>
            <a:pPr lvl="1"/>
            <a:r>
              <a:rPr lang="zh-CN" altLang="en-US" dirty="0" smtClean="0"/>
              <a:t>实验所用的</a:t>
            </a:r>
            <a:r>
              <a:rPr lang="en-US" altLang="zh-CN" dirty="0" err="1" smtClean="0"/>
              <a:t>datastore</a:t>
            </a:r>
            <a:r>
              <a:rPr lang="zh-CN" altLang="en-US" dirty="0" smtClean="0"/>
              <a:t>的引擎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unordered_map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::string, Data&gt; </a:t>
            </a:r>
            <a:r>
              <a:rPr lang="en-US" altLang="zh-CN" dirty="0" err="1"/>
              <a:t>data_map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</a:p>
          <a:p>
            <a:pPr lvl="1"/>
            <a:r>
              <a:rPr lang="zh-CN" altLang="en-US" dirty="0" smtClean="0"/>
              <a:t>数据项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LockEntry</a:t>
            </a:r>
          </a:p>
          <a:p>
            <a:pPr lvl="1"/>
            <a:r>
              <a:rPr lang="zh-CN" altLang="en-US" dirty="0" smtClean="0"/>
              <a:t>锁，包含属性有：锁类型，持有该锁的线程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05" y="3306429"/>
            <a:ext cx="525853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通过开启多个线程，每个线程执行若干条对数据的操作，来模拟多个事务的并发。每个线程相当于一个事务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ransaction1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main.cpp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包含两</a:t>
            </a:r>
            <a:r>
              <a:rPr lang="zh-CN" altLang="en-US" dirty="0" smtClean="0"/>
              <a:t>条读和两条写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相当于一个转账操作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04" y="2728388"/>
            <a:ext cx="409632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22993</TotalTime>
  <Words>703</Words>
  <Application>Microsoft Office PowerPoint</Application>
  <PresentationFormat>全屏显示(4:3)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华文仿宋</vt:lpstr>
      <vt:lpstr>华文新魏</vt:lpstr>
      <vt:lpstr>宋体</vt:lpstr>
      <vt:lpstr>Arial</vt:lpstr>
      <vt:lpstr>Calibri</vt:lpstr>
      <vt:lpstr>Tw Cen MT</vt:lpstr>
      <vt:lpstr>Wingdings</vt:lpstr>
      <vt:lpstr>Wingdings 2</vt:lpstr>
      <vt:lpstr>Median</vt:lpstr>
      <vt:lpstr>自定义设计方案</vt:lpstr>
      <vt:lpstr>      基于锁的并发控制实现      任课老师：胡卉芪 助教：张子豪               </vt:lpstr>
      <vt:lpstr>两阶段锁（2PL）简介</vt:lpstr>
      <vt:lpstr>短锁与长锁</vt:lpstr>
      <vt:lpstr>2PL(two phase locking)</vt:lpstr>
      <vt:lpstr>实验-实现基于锁的并发控制策略</vt:lpstr>
      <vt:lpstr>代码结构</vt:lpstr>
      <vt:lpstr>全局变量</vt:lpstr>
      <vt:lpstr>数据结构（structure.h）</vt:lpstr>
      <vt:lpstr>事务</vt:lpstr>
      <vt:lpstr>2pl实现思路-加锁</vt:lpstr>
      <vt:lpstr>2pl实现思路-解锁</vt:lpstr>
      <vt:lpstr>任务列表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张 子豪</cp:lastModifiedBy>
  <cp:revision>1423</cp:revision>
  <dcterms:created xsi:type="dcterms:W3CDTF">2015-12-14T05:02:51Z</dcterms:created>
  <dcterms:modified xsi:type="dcterms:W3CDTF">2019-05-15T01:21:58Z</dcterms:modified>
</cp:coreProperties>
</file>