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Жангир Баянов" userId="8c8ad46caa42b514" providerId="LiveId" clId="{AC6D81C6-40FF-4191-8CDC-75899DED403E}"/>
    <pc:docChg chg="undo custSel addSld delSld modSld sldOrd">
      <pc:chgData name="Жангир Баянов" userId="8c8ad46caa42b514" providerId="LiveId" clId="{AC6D81C6-40FF-4191-8CDC-75899DED403E}" dt="2020-11-21T06:14:01.895" v="856" actId="14100"/>
      <pc:docMkLst>
        <pc:docMk/>
      </pc:docMkLst>
      <pc:sldChg chg="addSp delSp modSp new del mod modTransition">
        <pc:chgData name="Жангир Баянов" userId="8c8ad46caa42b514" providerId="LiveId" clId="{AC6D81C6-40FF-4191-8CDC-75899DED403E}" dt="2020-11-13T05:29:21.115" v="143" actId="47"/>
        <pc:sldMkLst>
          <pc:docMk/>
          <pc:sldMk cId="2247743474" sldId="256"/>
        </pc:sldMkLst>
        <pc:spChg chg="del">
          <ac:chgData name="Жангир Баянов" userId="8c8ad46caa42b514" providerId="LiveId" clId="{AC6D81C6-40FF-4191-8CDC-75899DED403E}" dt="2020-11-13T05:10:16.262" v="2" actId="478"/>
          <ac:spMkLst>
            <pc:docMk/>
            <pc:sldMk cId="2247743474" sldId="256"/>
            <ac:spMk id="2" creationId="{83F173B6-9F58-40EB-83BF-17231ED9E20F}"/>
          </ac:spMkLst>
        </pc:spChg>
        <pc:spChg chg="del">
          <ac:chgData name="Жангир Баянов" userId="8c8ad46caa42b514" providerId="LiveId" clId="{AC6D81C6-40FF-4191-8CDC-75899DED403E}" dt="2020-11-13T05:10:16.960" v="3" actId="478"/>
          <ac:spMkLst>
            <pc:docMk/>
            <pc:sldMk cId="2247743474" sldId="256"/>
            <ac:spMk id="3" creationId="{5A097FED-DBFA-44DB-B4A2-14053FA71083}"/>
          </ac:spMkLst>
        </pc:spChg>
        <pc:picChg chg="add del mod">
          <ac:chgData name="Жангир Баянов" userId="8c8ad46caa42b514" providerId="LiveId" clId="{AC6D81C6-40FF-4191-8CDC-75899DED403E}" dt="2020-11-13T05:12:09.151" v="12" actId="478"/>
          <ac:picMkLst>
            <pc:docMk/>
            <pc:sldMk cId="2247743474" sldId="256"/>
            <ac:picMk id="5" creationId="{B8AECE5B-6367-43AC-9062-1EA02BB0439A}"/>
          </ac:picMkLst>
        </pc:picChg>
        <pc:picChg chg="add del mod">
          <ac:chgData name="Жангир Баянов" userId="8c8ad46caa42b514" providerId="LiveId" clId="{AC6D81C6-40FF-4191-8CDC-75899DED403E}" dt="2020-11-13T05:28:59.949" v="137" actId="478"/>
          <ac:picMkLst>
            <pc:docMk/>
            <pc:sldMk cId="2247743474" sldId="256"/>
            <ac:picMk id="7" creationId="{E24F04D2-095B-4968-8F36-18813E4F3B41}"/>
          </ac:picMkLst>
        </pc:picChg>
      </pc:sldChg>
      <pc:sldChg chg="addSp delSp modSp new mod ord modTransition">
        <pc:chgData name="Жангир Баянов" userId="8c8ad46caa42b514" providerId="LiveId" clId="{AC6D81C6-40FF-4191-8CDC-75899DED403E}" dt="2020-11-20T17:16:10.235" v="337" actId="207"/>
        <pc:sldMkLst>
          <pc:docMk/>
          <pc:sldMk cId="2045778307" sldId="257"/>
        </pc:sldMkLst>
        <pc:spChg chg="del">
          <ac:chgData name="Жангир Баянов" userId="8c8ad46caa42b514" providerId="LiveId" clId="{AC6D81C6-40FF-4191-8CDC-75899DED403E}" dt="2020-11-13T05:12:34.128" v="17" actId="478"/>
          <ac:spMkLst>
            <pc:docMk/>
            <pc:sldMk cId="2045778307" sldId="257"/>
            <ac:spMk id="2" creationId="{0AF4A2EF-5CAA-47B9-B5FC-6FD444C72AF2}"/>
          </ac:spMkLst>
        </pc:spChg>
        <pc:spChg chg="del">
          <ac:chgData name="Жангир Баянов" userId="8c8ad46caa42b514" providerId="LiveId" clId="{AC6D81C6-40FF-4191-8CDC-75899DED403E}" dt="2020-11-13T05:12:33.373" v="16" actId="478"/>
          <ac:spMkLst>
            <pc:docMk/>
            <pc:sldMk cId="2045778307" sldId="257"/>
            <ac:spMk id="3" creationId="{62AFD70C-0943-449A-BAEE-B3719D4DD0BA}"/>
          </ac:spMkLst>
        </pc:spChg>
        <pc:spChg chg="add mod">
          <ac:chgData name="Жангир Баянов" userId="8c8ad46caa42b514" providerId="LiveId" clId="{AC6D81C6-40FF-4191-8CDC-75899DED403E}" dt="2020-11-20T17:16:10.235" v="337" actId="207"/>
          <ac:spMkLst>
            <pc:docMk/>
            <pc:sldMk cId="2045778307" sldId="257"/>
            <ac:spMk id="8" creationId="{D1A57097-6C13-434D-901D-E5CDE40CB5B5}"/>
          </ac:spMkLst>
        </pc:spChg>
        <pc:picChg chg="add del mod">
          <ac:chgData name="Жангир Баянов" userId="8c8ad46caa42b514" providerId="LiveId" clId="{AC6D81C6-40FF-4191-8CDC-75899DED403E}" dt="2020-11-13T05:29:14.725" v="138" actId="478"/>
          <ac:picMkLst>
            <pc:docMk/>
            <pc:sldMk cId="2045778307" sldId="257"/>
            <ac:picMk id="5" creationId="{2185A3BD-2602-4024-B527-D48E257F97E0}"/>
          </ac:picMkLst>
        </pc:picChg>
        <pc:picChg chg="add mod">
          <ac:chgData name="Жангир Баянов" userId="8c8ad46caa42b514" providerId="LiveId" clId="{AC6D81C6-40FF-4191-8CDC-75899DED403E}" dt="2020-11-20T17:16:07.510" v="336" actId="1076"/>
          <ac:picMkLst>
            <pc:docMk/>
            <pc:sldMk cId="2045778307" sldId="257"/>
            <ac:picMk id="7" creationId="{C1DB503A-58B3-4454-B35A-5994395090EF}"/>
          </ac:picMkLst>
        </pc:picChg>
      </pc:sldChg>
      <pc:sldChg chg="addSp delSp modSp new mod modTransition modClrScheme delAnim modAnim chgLayout">
        <pc:chgData name="Жангир Баянов" userId="8c8ad46caa42b514" providerId="LiveId" clId="{AC6D81C6-40FF-4191-8CDC-75899DED403E}" dt="2020-11-21T04:56:47.911" v="813"/>
        <pc:sldMkLst>
          <pc:docMk/>
          <pc:sldMk cId="3652045684" sldId="258"/>
        </pc:sldMkLst>
        <pc:spChg chg="del">
          <ac:chgData name="Жангир Баянов" userId="8c8ad46caa42b514" providerId="LiveId" clId="{AC6D81C6-40FF-4191-8CDC-75899DED403E}" dt="2020-11-13T05:14:17.815" v="40" actId="478"/>
          <ac:spMkLst>
            <pc:docMk/>
            <pc:sldMk cId="3652045684" sldId="258"/>
            <ac:spMk id="2" creationId="{8968E9D5-C67B-4B39-9798-605B51A79B46}"/>
          </ac:spMkLst>
        </pc:spChg>
        <pc:spChg chg="add del mod">
          <ac:chgData name="Жангир Баянов" userId="8c8ad46caa42b514" providerId="LiveId" clId="{AC6D81C6-40FF-4191-8CDC-75899DED403E}" dt="2020-11-20T17:43:15.192" v="602" actId="478"/>
          <ac:spMkLst>
            <pc:docMk/>
            <pc:sldMk cId="3652045684" sldId="258"/>
            <ac:spMk id="2" creationId="{9EAC01C9-CCC4-4E86-8C1A-668DE55FEEA6}"/>
          </ac:spMkLst>
        </pc:spChg>
        <pc:spChg chg="del mod">
          <ac:chgData name="Жангир Баянов" userId="8c8ad46caa42b514" providerId="LiveId" clId="{AC6D81C6-40FF-4191-8CDC-75899DED403E}" dt="2020-11-13T05:14:18.840" v="42" actId="478"/>
          <ac:spMkLst>
            <pc:docMk/>
            <pc:sldMk cId="3652045684" sldId="258"/>
            <ac:spMk id="3" creationId="{E012A0EB-1667-4CBB-89C7-9D7D2875F23D}"/>
          </ac:spMkLst>
        </pc:spChg>
        <pc:spChg chg="add del mod">
          <ac:chgData name="Жангир Баянов" userId="8c8ad46caa42b514" providerId="LiveId" clId="{AC6D81C6-40FF-4191-8CDC-75899DED403E}" dt="2020-11-13T05:14:36.225" v="45" actId="478"/>
          <ac:spMkLst>
            <pc:docMk/>
            <pc:sldMk cId="3652045684" sldId="258"/>
            <ac:spMk id="4" creationId="{094A4699-51B5-4D9E-9DFE-DE41123CBAD6}"/>
          </ac:spMkLst>
        </pc:spChg>
        <pc:spChg chg="add del mod">
          <ac:chgData name="Жангир Баянов" userId="8c8ad46caa42b514" providerId="LiveId" clId="{AC6D81C6-40FF-4191-8CDC-75899DED403E}" dt="2020-11-20T17:14:31.173" v="294" actId="478"/>
          <ac:spMkLst>
            <pc:docMk/>
            <pc:sldMk cId="3652045684" sldId="258"/>
            <ac:spMk id="5" creationId="{CA290BC7-5AF8-4B33-94FB-7D483B5FEE98}"/>
          </ac:spMkLst>
        </pc:spChg>
        <pc:spChg chg="add mod">
          <ac:chgData name="Жангир Баянов" userId="8c8ad46caa42b514" providerId="LiveId" clId="{AC6D81C6-40FF-4191-8CDC-75899DED403E}" dt="2020-11-20T17:25:42.716" v="432" actId="1076"/>
          <ac:spMkLst>
            <pc:docMk/>
            <pc:sldMk cId="3652045684" sldId="258"/>
            <ac:spMk id="7" creationId="{1C1C8B4B-3C02-4E78-A86E-CBC133F274A0}"/>
          </ac:spMkLst>
        </pc:spChg>
        <pc:spChg chg="add del mod">
          <ac:chgData name="Жангир Баянов" userId="8c8ad46caa42b514" providerId="LiveId" clId="{AC6D81C6-40FF-4191-8CDC-75899DED403E}" dt="2020-11-20T17:43:29.063" v="608"/>
          <ac:spMkLst>
            <pc:docMk/>
            <pc:sldMk cId="3652045684" sldId="258"/>
            <ac:spMk id="9" creationId="{9AD137B0-8760-42C2-BBEF-4FCEDAA58122}"/>
          </ac:spMkLst>
        </pc:spChg>
        <pc:spChg chg="add del mod">
          <ac:chgData name="Жангир Баянов" userId="8c8ad46caa42b514" providerId="LiveId" clId="{AC6D81C6-40FF-4191-8CDC-75899DED403E}" dt="2020-11-20T17:43:29.063" v="610"/>
          <ac:spMkLst>
            <pc:docMk/>
            <pc:sldMk cId="3652045684" sldId="258"/>
            <ac:spMk id="11" creationId="{511892BC-69A8-43C7-9909-4AE178DC3DAC}"/>
          </ac:spMkLst>
        </pc:spChg>
        <pc:spChg chg="add del mod">
          <ac:chgData name="Жангир Баянов" userId="8c8ad46caa42b514" providerId="LiveId" clId="{AC6D81C6-40FF-4191-8CDC-75899DED403E}" dt="2020-11-20T17:43:29.063" v="612"/>
          <ac:spMkLst>
            <pc:docMk/>
            <pc:sldMk cId="3652045684" sldId="258"/>
            <ac:spMk id="12" creationId="{DB90F0A0-D7E6-41AD-AF6C-5F1497268F97}"/>
          </ac:spMkLst>
        </pc:spChg>
        <pc:spChg chg="add del mod">
          <ac:chgData name="Жангир Баянов" userId="8c8ad46caa42b514" providerId="LiveId" clId="{AC6D81C6-40FF-4191-8CDC-75899DED403E}" dt="2020-11-20T17:43:29.063" v="614"/>
          <ac:spMkLst>
            <pc:docMk/>
            <pc:sldMk cId="3652045684" sldId="258"/>
            <ac:spMk id="13" creationId="{77D558EC-C2D4-4B2F-AC8E-419A2D451759}"/>
          </ac:spMkLst>
        </pc:spChg>
        <pc:spChg chg="add mod ord">
          <ac:chgData name="Жангир Баянов" userId="8c8ad46caa42b514" providerId="LiveId" clId="{AC6D81C6-40FF-4191-8CDC-75899DED403E}" dt="2020-11-20T17:43:51.131" v="626" actId="1076"/>
          <ac:spMkLst>
            <pc:docMk/>
            <pc:sldMk cId="3652045684" sldId="258"/>
            <ac:spMk id="14" creationId="{464A8E32-BB8C-430F-BD05-809D31A358FF}"/>
          </ac:spMkLst>
        </pc:spChg>
        <pc:spChg chg="add del mod">
          <ac:chgData name="Жангир Баянов" userId="8c8ad46caa42b514" providerId="LiveId" clId="{AC6D81C6-40FF-4191-8CDC-75899DED403E}" dt="2020-11-20T17:43:39.466" v="621"/>
          <ac:spMkLst>
            <pc:docMk/>
            <pc:sldMk cId="3652045684" sldId="258"/>
            <ac:spMk id="15" creationId="{E02F0060-C8E9-485B-A5FC-BF5290CE7887}"/>
          </ac:spMkLst>
        </pc:spChg>
        <pc:picChg chg="add del mod">
          <ac:chgData name="Жангир Баянов" userId="8c8ad46caa42b514" providerId="LiveId" clId="{AC6D81C6-40FF-4191-8CDC-75899DED403E}" dt="2020-11-20T17:14:31.979" v="296" actId="478"/>
          <ac:picMkLst>
            <pc:docMk/>
            <pc:sldMk cId="3652045684" sldId="258"/>
            <ac:picMk id="6" creationId="{5CC8BFC7-B175-4553-B636-53F64253D044}"/>
          </ac:picMkLst>
        </pc:picChg>
        <pc:picChg chg="add del mod">
          <ac:chgData name="Жангир Баянов" userId="8c8ad46caa42b514" providerId="LiveId" clId="{AC6D81C6-40FF-4191-8CDC-75899DED403E}" dt="2020-11-13T05:36:07.498" v="216" actId="478"/>
          <ac:picMkLst>
            <pc:docMk/>
            <pc:sldMk cId="3652045684" sldId="258"/>
            <ac:picMk id="8" creationId="{2272251D-9274-45AE-BC20-58A146F407D1}"/>
          </ac:picMkLst>
        </pc:picChg>
        <pc:picChg chg="add mod">
          <ac:chgData name="Жангир Баянов" userId="8c8ad46caa42b514" providerId="LiveId" clId="{AC6D81C6-40FF-4191-8CDC-75899DED403E}" dt="2020-11-20T17:21:49.730" v="426" actId="1076"/>
          <ac:picMkLst>
            <pc:docMk/>
            <pc:sldMk cId="3652045684" sldId="258"/>
            <ac:picMk id="8" creationId="{CC4EFD64-218E-4A9D-AF02-5DC0725C7B03}"/>
          </ac:picMkLst>
        </pc:picChg>
        <pc:picChg chg="add del mod">
          <ac:chgData name="Жангир Баянов" userId="8c8ad46caa42b514" providerId="LiveId" clId="{AC6D81C6-40FF-4191-8CDC-75899DED403E}" dt="2020-11-20T17:14:31.546" v="295" actId="478"/>
          <ac:picMkLst>
            <pc:docMk/>
            <pc:sldMk cId="3652045684" sldId="258"/>
            <ac:picMk id="10" creationId="{3A180B5F-CC67-4C21-BB4A-4FAB8018F9E8}"/>
          </ac:picMkLst>
        </pc:picChg>
      </pc:sldChg>
      <pc:sldChg chg="addSp delSp modSp new mod modTransition modAnim">
        <pc:chgData name="Жангир Баянов" userId="8c8ad46caa42b514" providerId="LiveId" clId="{AC6D81C6-40FF-4191-8CDC-75899DED403E}" dt="2020-11-21T04:56:08.513" v="808"/>
        <pc:sldMkLst>
          <pc:docMk/>
          <pc:sldMk cId="2644007383" sldId="259"/>
        </pc:sldMkLst>
        <pc:spChg chg="mod">
          <ac:chgData name="Жангир Баянов" userId="8c8ad46caa42b514" providerId="LiveId" clId="{AC6D81C6-40FF-4191-8CDC-75899DED403E}" dt="2020-11-20T18:26:36.603" v="769" actId="1076"/>
          <ac:spMkLst>
            <pc:docMk/>
            <pc:sldMk cId="2644007383" sldId="259"/>
            <ac:spMk id="2" creationId="{D7B9C954-851A-454A-BCA3-0295CC3E2EEC}"/>
          </ac:spMkLst>
        </pc:spChg>
        <pc:spChg chg="del">
          <ac:chgData name="Жангир Баянов" userId="8c8ad46caa42b514" providerId="LiveId" clId="{AC6D81C6-40FF-4191-8CDC-75899DED403E}" dt="2020-11-13T05:15:23.201" v="68" actId="478"/>
          <ac:spMkLst>
            <pc:docMk/>
            <pc:sldMk cId="2644007383" sldId="259"/>
            <ac:spMk id="3" creationId="{334BA5AC-624E-4617-9D89-B6032503210B}"/>
          </ac:spMkLst>
        </pc:spChg>
        <pc:spChg chg="add mod">
          <ac:chgData name="Жангир Баянов" userId="8c8ad46caa42b514" providerId="LiveId" clId="{AC6D81C6-40FF-4191-8CDC-75899DED403E}" dt="2020-11-13T05:39:33.220" v="248"/>
          <ac:spMkLst>
            <pc:docMk/>
            <pc:sldMk cId="2644007383" sldId="259"/>
            <ac:spMk id="5" creationId="{27443280-4BF4-4ED9-9EB2-B8480457CED9}"/>
          </ac:spMkLst>
        </pc:spChg>
        <pc:spChg chg="add mod">
          <ac:chgData name="Жангир Баянов" userId="8c8ad46caa42b514" providerId="LiveId" clId="{AC6D81C6-40FF-4191-8CDC-75899DED403E}" dt="2020-11-13T05:39:33.220" v="248"/>
          <ac:spMkLst>
            <pc:docMk/>
            <pc:sldMk cId="2644007383" sldId="259"/>
            <ac:spMk id="6" creationId="{F27C5FB3-CBAE-4301-A02B-8B51463BCD84}"/>
          </ac:spMkLst>
        </pc:spChg>
        <pc:picChg chg="add mod">
          <ac:chgData name="Жангир Баянов" userId="8c8ad46caa42b514" providerId="LiveId" clId="{AC6D81C6-40FF-4191-8CDC-75899DED403E}" dt="2020-11-13T05:39:38.832" v="249" actId="1076"/>
          <ac:picMkLst>
            <pc:docMk/>
            <pc:sldMk cId="2644007383" sldId="259"/>
            <ac:picMk id="4" creationId="{B097E379-BE4A-4A9C-81D6-B1D4EA5F444F}"/>
          </ac:picMkLst>
        </pc:picChg>
      </pc:sldChg>
      <pc:sldChg chg="addSp delSp modSp new mod modTransition modClrScheme chgLayout">
        <pc:chgData name="Жангир Баянов" userId="8c8ad46caa42b514" providerId="LiveId" clId="{AC6D81C6-40FF-4191-8CDC-75899DED403E}" dt="2020-11-21T04:56:50.945" v="814"/>
        <pc:sldMkLst>
          <pc:docMk/>
          <pc:sldMk cId="1535863139" sldId="260"/>
        </pc:sldMkLst>
        <pc:spChg chg="del">
          <ac:chgData name="Жангир Баянов" userId="8c8ad46caa42b514" providerId="LiveId" clId="{AC6D81C6-40FF-4191-8CDC-75899DED403E}" dt="2020-11-20T17:22:05.719" v="429" actId="478"/>
          <ac:spMkLst>
            <pc:docMk/>
            <pc:sldMk cId="1535863139" sldId="260"/>
            <ac:spMk id="2" creationId="{3B41DD01-B247-4556-94FB-26F6BC85627A}"/>
          </ac:spMkLst>
        </pc:spChg>
        <pc:spChg chg="del">
          <ac:chgData name="Жангир Баянов" userId="8c8ad46caa42b514" providerId="LiveId" clId="{AC6D81C6-40FF-4191-8CDC-75899DED403E}" dt="2020-11-20T17:22:06.652" v="430" actId="478"/>
          <ac:spMkLst>
            <pc:docMk/>
            <pc:sldMk cId="1535863139" sldId="260"/>
            <ac:spMk id="3" creationId="{1CFEBF53-790E-405B-A64C-035C821892B6}"/>
          </ac:spMkLst>
        </pc:spChg>
        <pc:spChg chg="add del mod">
          <ac:chgData name="Жангир Баянов" userId="8c8ad46caa42b514" providerId="LiveId" clId="{AC6D81C6-40FF-4191-8CDC-75899DED403E}" dt="2020-11-20T17:43:56.974" v="629" actId="478"/>
          <ac:spMkLst>
            <pc:docMk/>
            <pc:sldMk cId="1535863139" sldId="260"/>
            <ac:spMk id="4" creationId="{23A95235-283E-4332-B246-7F568966B18C}"/>
          </ac:spMkLst>
        </pc:spChg>
        <pc:spChg chg="add mod">
          <ac:chgData name="Жангир Баянов" userId="8c8ad46caa42b514" providerId="LiveId" clId="{AC6D81C6-40FF-4191-8CDC-75899DED403E}" dt="2020-11-20T17:45:54.024" v="662" actId="1076"/>
          <ac:spMkLst>
            <pc:docMk/>
            <pc:sldMk cId="1535863139" sldId="260"/>
            <ac:spMk id="5" creationId="{B43F171D-5318-448E-B716-8DE66727AC76}"/>
          </ac:spMkLst>
        </pc:spChg>
        <pc:spChg chg="add mod ord">
          <ac:chgData name="Жангир Баянов" userId="8c8ad46caa42b514" providerId="LiveId" clId="{AC6D81C6-40FF-4191-8CDC-75899DED403E}" dt="2020-11-20T17:44:28.345" v="641" actId="1076"/>
          <ac:spMkLst>
            <pc:docMk/>
            <pc:sldMk cId="1535863139" sldId="260"/>
            <ac:spMk id="10" creationId="{90A6349C-4B5E-4231-A5DF-5B6D109A0AE1}"/>
          </ac:spMkLst>
        </pc:spChg>
        <pc:picChg chg="add del mod">
          <ac:chgData name="Жангир Баянов" userId="8c8ad46caa42b514" providerId="LiveId" clId="{AC6D81C6-40FF-4191-8CDC-75899DED403E}" dt="2020-11-20T17:45:58.007" v="664" actId="1076"/>
          <ac:picMkLst>
            <pc:docMk/>
            <pc:sldMk cId="1535863139" sldId="260"/>
            <ac:picMk id="7" creationId="{705C44D0-A847-4F91-9754-2592068697F8}"/>
          </ac:picMkLst>
        </pc:picChg>
        <pc:picChg chg="add del mod">
          <ac:chgData name="Жангир Баянов" userId="8c8ad46caa42b514" providerId="LiveId" clId="{AC6D81C6-40FF-4191-8CDC-75899DED403E}" dt="2020-11-20T17:42:20.439" v="585" actId="931"/>
          <ac:picMkLst>
            <pc:docMk/>
            <pc:sldMk cId="1535863139" sldId="260"/>
            <ac:picMk id="9" creationId="{210C358D-D69D-4782-8CBE-508C4E6FCDF2}"/>
          </ac:picMkLst>
        </pc:picChg>
      </pc:sldChg>
      <pc:sldChg chg="addSp delSp modSp new mod modTransition">
        <pc:chgData name="Жангир Баянов" userId="8c8ad46caa42b514" providerId="LiveId" clId="{AC6D81C6-40FF-4191-8CDC-75899DED403E}" dt="2020-11-21T04:56:08.513" v="808"/>
        <pc:sldMkLst>
          <pc:docMk/>
          <pc:sldMk cId="2972050478" sldId="261"/>
        </pc:sldMkLst>
        <pc:spChg chg="del">
          <ac:chgData name="Жангир Баянов" userId="8c8ad46caa42b514" providerId="LiveId" clId="{AC6D81C6-40FF-4191-8CDC-75899DED403E}" dt="2020-11-20T17:36:14.589" v="495" actId="478"/>
          <ac:spMkLst>
            <pc:docMk/>
            <pc:sldMk cId="2972050478" sldId="261"/>
            <ac:spMk id="2" creationId="{D59F883C-9FDA-4244-A18B-9C5E9F6CEF42}"/>
          </ac:spMkLst>
        </pc:spChg>
        <pc:spChg chg="del">
          <ac:chgData name="Жангир Баянов" userId="8c8ad46caa42b514" providerId="LiveId" clId="{AC6D81C6-40FF-4191-8CDC-75899DED403E}" dt="2020-11-20T17:36:13.690" v="494" actId="478"/>
          <ac:spMkLst>
            <pc:docMk/>
            <pc:sldMk cId="2972050478" sldId="261"/>
            <ac:spMk id="3" creationId="{AD4D9129-888B-450A-A602-4EF254EEE0EB}"/>
          </ac:spMkLst>
        </pc:spChg>
        <pc:spChg chg="add mod">
          <ac:chgData name="Жангир Баянов" userId="8c8ad46caa42b514" providerId="LiveId" clId="{AC6D81C6-40FF-4191-8CDC-75899DED403E}" dt="2020-11-20T17:39:49.356" v="550" actId="1076"/>
          <ac:spMkLst>
            <pc:docMk/>
            <pc:sldMk cId="2972050478" sldId="261"/>
            <ac:spMk id="10" creationId="{4BD5ACB2-1676-4247-B7A3-A8F795F34A20}"/>
          </ac:spMkLst>
        </pc:spChg>
        <pc:spChg chg="add mod">
          <ac:chgData name="Жангир Баянов" userId="8c8ad46caa42b514" providerId="LiveId" clId="{AC6D81C6-40FF-4191-8CDC-75899DED403E}" dt="2020-11-20T17:40:58.399" v="563" actId="1076"/>
          <ac:spMkLst>
            <pc:docMk/>
            <pc:sldMk cId="2972050478" sldId="261"/>
            <ac:spMk id="12" creationId="{0607D445-CEF7-4F44-AA37-873FD9AAA3C7}"/>
          </ac:spMkLst>
        </pc:spChg>
        <pc:picChg chg="add del mod">
          <ac:chgData name="Жангир Баянов" userId="8c8ad46caa42b514" providerId="LiveId" clId="{AC6D81C6-40FF-4191-8CDC-75899DED403E}" dt="2020-11-20T17:37:55.962" v="503" actId="478"/>
          <ac:picMkLst>
            <pc:docMk/>
            <pc:sldMk cId="2972050478" sldId="261"/>
            <ac:picMk id="5" creationId="{44C06BFF-2CD8-458E-A1A1-985EE4C7A274}"/>
          </ac:picMkLst>
        </pc:picChg>
        <pc:picChg chg="add mod">
          <ac:chgData name="Жангир Баянов" userId="8c8ad46caa42b514" providerId="LiveId" clId="{AC6D81C6-40FF-4191-8CDC-75899DED403E}" dt="2020-11-20T17:41:03.003" v="564" actId="1076"/>
          <ac:picMkLst>
            <pc:docMk/>
            <pc:sldMk cId="2972050478" sldId="261"/>
            <ac:picMk id="7" creationId="{6A1EFACD-18D4-46A9-860D-BA96500EBA51}"/>
          </ac:picMkLst>
        </pc:picChg>
        <pc:picChg chg="add mod">
          <ac:chgData name="Жангир Баянов" userId="8c8ad46caa42b514" providerId="LiveId" clId="{AC6D81C6-40FF-4191-8CDC-75899DED403E}" dt="2020-11-20T17:46:04.557" v="665" actId="1076"/>
          <ac:picMkLst>
            <pc:docMk/>
            <pc:sldMk cId="2972050478" sldId="261"/>
            <ac:picMk id="9" creationId="{4DBF3855-4909-421B-B851-DFDF4B5128E3}"/>
          </ac:picMkLst>
        </pc:picChg>
      </pc:sldChg>
      <pc:sldChg chg="addSp delSp modSp new mod modTransition modClrScheme chgLayout">
        <pc:chgData name="Жангир Баянов" userId="8c8ad46caa42b514" providerId="LiveId" clId="{AC6D81C6-40FF-4191-8CDC-75899DED403E}" dt="2020-11-21T04:56:08.513" v="808"/>
        <pc:sldMkLst>
          <pc:docMk/>
          <pc:sldMk cId="1492897878" sldId="262"/>
        </pc:sldMkLst>
        <pc:spChg chg="del">
          <ac:chgData name="Жангир Баянов" userId="8c8ad46caa42b514" providerId="LiveId" clId="{AC6D81C6-40FF-4191-8CDC-75899DED403E}" dt="2020-11-20T17:41:10.429" v="567" actId="478"/>
          <ac:spMkLst>
            <pc:docMk/>
            <pc:sldMk cId="1492897878" sldId="262"/>
            <ac:spMk id="2" creationId="{2E83D4F0-5EFE-427F-8F95-EEA7942E6357}"/>
          </ac:spMkLst>
        </pc:spChg>
        <pc:spChg chg="del">
          <ac:chgData name="Жангир Баянов" userId="8c8ad46caa42b514" providerId="LiveId" clId="{AC6D81C6-40FF-4191-8CDC-75899DED403E}" dt="2020-11-20T17:41:10.874" v="568" actId="478"/>
          <ac:spMkLst>
            <pc:docMk/>
            <pc:sldMk cId="1492897878" sldId="262"/>
            <ac:spMk id="3" creationId="{B0FC7A31-0726-4AFF-AD9F-81C1EC267C0A}"/>
          </ac:spMkLst>
        </pc:spChg>
        <pc:spChg chg="add mod ord">
          <ac:chgData name="Жангир Баянов" userId="8c8ad46caa42b514" providerId="LiveId" clId="{AC6D81C6-40FF-4191-8CDC-75899DED403E}" dt="2020-11-20T17:51:58.484" v="730" actId="1076"/>
          <ac:spMkLst>
            <pc:docMk/>
            <pc:sldMk cId="1492897878" sldId="262"/>
            <ac:spMk id="14" creationId="{4A0F7F06-0682-4D10-8B4A-D76EDEDA43F2}"/>
          </ac:spMkLst>
        </pc:spChg>
        <pc:spChg chg="add del mod">
          <ac:chgData name="Жангир Баянов" userId="8c8ad46caa42b514" providerId="LiveId" clId="{AC6D81C6-40FF-4191-8CDC-75899DED403E}" dt="2020-11-20T17:51:48.961" v="724" actId="478"/>
          <ac:spMkLst>
            <pc:docMk/>
            <pc:sldMk cId="1492897878" sldId="262"/>
            <ac:spMk id="16" creationId="{1D7CDAAA-CD0A-420C-8F64-60C498BA6A80}"/>
          </ac:spMkLst>
        </pc:spChg>
        <pc:picChg chg="add del mod">
          <ac:chgData name="Жангир Баянов" userId="8c8ad46caa42b514" providerId="LiveId" clId="{AC6D81C6-40FF-4191-8CDC-75899DED403E}" dt="2020-11-20T17:48:11.008" v="669" actId="478"/>
          <ac:picMkLst>
            <pc:docMk/>
            <pc:sldMk cId="1492897878" sldId="262"/>
            <ac:picMk id="5" creationId="{E9E140A1-5FCB-4069-A2D4-99F810B50B6E}"/>
          </ac:picMkLst>
        </pc:picChg>
        <pc:picChg chg="add mod">
          <ac:chgData name="Жангир Баянов" userId="8c8ad46caa42b514" providerId="LiveId" clId="{AC6D81C6-40FF-4191-8CDC-75899DED403E}" dt="2020-11-20T17:51:13.780" v="719" actId="1076"/>
          <ac:picMkLst>
            <pc:docMk/>
            <pc:sldMk cId="1492897878" sldId="262"/>
            <ac:picMk id="7" creationId="{6E39F786-D178-4D7D-98CD-7B985BE4A863}"/>
          </ac:picMkLst>
        </pc:picChg>
        <pc:picChg chg="add mod">
          <ac:chgData name="Жангир Баянов" userId="8c8ad46caa42b514" providerId="LiveId" clId="{AC6D81C6-40FF-4191-8CDC-75899DED403E}" dt="2020-11-20T17:50:56.208" v="715" actId="1076"/>
          <ac:picMkLst>
            <pc:docMk/>
            <pc:sldMk cId="1492897878" sldId="262"/>
            <ac:picMk id="9" creationId="{A51B5A4E-408B-4BF3-9298-C0ECBADA1F89}"/>
          </ac:picMkLst>
        </pc:picChg>
        <pc:picChg chg="add mod">
          <ac:chgData name="Жангир Баянов" userId="8c8ad46caa42b514" providerId="LiveId" clId="{AC6D81C6-40FF-4191-8CDC-75899DED403E}" dt="2020-11-20T17:50:50.490" v="713" actId="14100"/>
          <ac:picMkLst>
            <pc:docMk/>
            <pc:sldMk cId="1492897878" sldId="262"/>
            <ac:picMk id="11" creationId="{B8108427-372F-4CB0-B176-C9AA2DA56EE4}"/>
          </ac:picMkLst>
        </pc:picChg>
        <pc:picChg chg="add mod">
          <ac:chgData name="Жангир Баянов" userId="8c8ad46caa42b514" providerId="LiveId" clId="{AC6D81C6-40FF-4191-8CDC-75899DED403E}" dt="2020-11-20T17:50:53.057" v="714" actId="1076"/>
          <ac:picMkLst>
            <pc:docMk/>
            <pc:sldMk cId="1492897878" sldId="262"/>
            <ac:picMk id="13" creationId="{4853590D-D197-4776-BED9-235B5CF2B39E}"/>
          </ac:picMkLst>
        </pc:picChg>
      </pc:sldChg>
      <pc:sldChg chg="addSp delSp modSp new mod modTransition">
        <pc:chgData name="Жангир Баянов" userId="8c8ad46caa42b514" providerId="LiveId" clId="{AC6D81C6-40FF-4191-8CDC-75899DED403E}" dt="2020-11-21T06:14:01.895" v="856" actId="14100"/>
        <pc:sldMkLst>
          <pc:docMk/>
          <pc:sldMk cId="1554970975" sldId="263"/>
        </pc:sldMkLst>
        <pc:spChg chg="mod">
          <ac:chgData name="Жангир Баянов" userId="8c8ad46caa42b514" providerId="LiveId" clId="{AC6D81C6-40FF-4191-8CDC-75899DED403E}" dt="2020-11-20T17:44:47.045" v="646" actId="1076"/>
          <ac:spMkLst>
            <pc:docMk/>
            <pc:sldMk cId="1554970975" sldId="263"/>
            <ac:spMk id="2" creationId="{2A230F40-20BC-437F-AE7E-7233534D0B91}"/>
          </ac:spMkLst>
        </pc:spChg>
        <pc:spChg chg="del mod">
          <ac:chgData name="Жангир Баянов" userId="8c8ad46caa42b514" providerId="LiveId" clId="{AC6D81C6-40FF-4191-8CDC-75899DED403E}" dt="2020-11-20T17:44:48.104" v="647" actId="478"/>
          <ac:spMkLst>
            <pc:docMk/>
            <pc:sldMk cId="1554970975" sldId="263"/>
            <ac:spMk id="3" creationId="{FB13BC78-6810-43E4-9BA0-0CE9C69A1DF6}"/>
          </ac:spMkLst>
        </pc:spChg>
        <pc:picChg chg="add del mod">
          <ac:chgData name="Жангир Баянов" userId="8c8ad46caa42b514" providerId="LiveId" clId="{AC6D81C6-40FF-4191-8CDC-75899DED403E}" dt="2020-11-21T06:13:20.501" v="845" actId="478"/>
          <ac:picMkLst>
            <pc:docMk/>
            <pc:sldMk cId="1554970975" sldId="263"/>
            <ac:picMk id="4" creationId="{633E642F-8F38-4D2D-9022-F0D27C908B33}"/>
          </ac:picMkLst>
        </pc:picChg>
        <pc:picChg chg="add mod">
          <ac:chgData name="Жангир Баянов" userId="8c8ad46caa42b514" providerId="LiveId" clId="{AC6D81C6-40FF-4191-8CDC-75899DED403E}" dt="2020-11-21T05:04:39.753" v="819" actId="1076"/>
          <ac:picMkLst>
            <pc:docMk/>
            <pc:sldMk cId="1554970975" sldId="263"/>
            <ac:picMk id="5" creationId="{5DF64177-CAAC-4C44-8A3B-F434021FB655}"/>
          </ac:picMkLst>
        </pc:picChg>
        <pc:picChg chg="add del mod">
          <ac:chgData name="Жангир Баянов" userId="8c8ad46caa42b514" providerId="LiveId" clId="{AC6D81C6-40FF-4191-8CDC-75899DED403E}" dt="2020-11-21T06:13:20.086" v="844" actId="478"/>
          <ac:picMkLst>
            <pc:docMk/>
            <pc:sldMk cId="1554970975" sldId="263"/>
            <ac:picMk id="7" creationId="{77A5410C-AB67-4EF3-B224-BB0483C8E066}"/>
          </ac:picMkLst>
        </pc:picChg>
        <pc:picChg chg="add mod">
          <ac:chgData name="Жангир Баянов" userId="8c8ad46caa42b514" providerId="LiveId" clId="{AC6D81C6-40FF-4191-8CDC-75899DED403E}" dt="2020-11-21T06:14:01.895" v="856" actId="14100"/>
          <ac:picMkLst>
            <pc:docMk/>
            <pc:sldMk cId="1554970975" sldId="263"/>
            <ac:picMk id="9" creationId="{6A0490EA-EA8E-4A5E-BC9F-54A96F902367}"/>
          </ac:picMkLst>
        </pc:picChg>
      </pc:sldChg>
      <pc:sldChg chg="new del">
        <pc:chgData name="Жангир Баянов" userId="8c8ad46caa42b514" providerId="LiveId" clId="{AC6D81C6-40FF-4191-8CDC-75899DED403E}" dt="2020-11-20T17:42:18.763" v="579" actId="680"/>
        <pc:sldMkLst>
          <pc:docMk/>
          <pc:sldMk cId="3749449814" sldId="263"/>
        </pc:sldMkLst>
      </pc:sldChg>
      <pc:sldChg chg="addSp delSp modSp new mod modTransition">
        <pc:chgData name="Жангир Баянов" userId="8c8ad46caa42b514" providerId="LiveId" clId="{AC6D81C6-40FF-4191-8CDC-75899DED403E}" dt="2020-11-21T04:56:08.513" v="808"/>
        <pc:sldMkLst>
          <pc:docMk/>
          <pc:sldMk cId="1983923800" sldId="264"/>
        </pc:sldMkLst>
        <pc:spChg chg="mod">
          <ac:chgData name="Жангир Баянов" userId="8c8ad46caa42b514" providerId="LiveId" clId="{AC6D81C6-40FF-4191-8CDC-75899DED403E}" dt="2020-11-20T17:52:21.081" v="744" actId="1076"/>
          <ac:spMkLst>
            <pc:docMk/>
            <pc:sldMk cId="1983923800" sldId="264"/>
            <ac:spMk id="2" creationId="{D5AB3145-395D-4FF9-B151-B18481C7C37A}"/>
          </ac:spMkLst>
        </pc:spChg>
        <pc:picChg chg="add del mod">
          <ac:chgData name="Жангир Баянов" userId="8c8ad46caa42b514" providerId="LiveId" clId="{AC6D81C6-40FF-4191-8CDC-75899DED403E}" dt="2020-11-20T17:53:17.957" v="747" actId="478"/>
          <ac:picMkLst>
            <pc:docMk/>
            <pc:sldMk cId="1983923800" sldId="264"/>
            <ac:picMk id="4" creationId="{49948A45-9D68-449C-93AA-ADADD5AA0878}"/>
          </ac:picMkLst>
        </pc:picChg>
        <pc:picChg chg="add mod">
          <ac:chgData name="Жангир Баянов" userId="8c8ad46caa42b514" providerId="LiveId" clId="{AC6D81C6-40FF-4191-8CDC-75899DED403E}" dt="2020-11-20T17:55:26.069" v="765" actId="1076"/>
          <ac:picMkLst>
            <pc:docMk/>
            <pc:sldMk cId="1983923800" sldId="264"/>
            <ac:picMk id="6" creationId="{64729CBC-91AE-4C54-8998-A4AA2D728A64}"/>
          </ac:picMkLst>
        </pc:picChg>
        <pc:picChg chg="add mod">
          <ac:chgData name="Жангир Баянов" userId="8c8ad46caa42b514" providerId="LiveId" clId="{AC6D81C6-40FF-4191-8CDC-75899DED403E}" dt="2020-11-20T17:55:31.423" v="766" actId="1076"/>
          <ac:picMkLst>
            <pc:docMk/>
            <pc:sldMk cId="1983923800" sldId="264"/>
            <ac:picMk id="8" creationId="{B17D2665-8FB8-4D19-9550-F384EABD173D}"/>
          </ac:picMkLst>
        </pc:picChg>
      </pc:sldChg>
      <pc:sldChg chg="addSp delSp modSp new mod modTransition modAnim chgLayout">
        <pc:chgData name="Жангир Баянов" userId="8c8ad46caa42b514" providerId="LiveId" clId="{AC6D81C6-40FF-4191-8CDC-75899DED403E}" dt="2020-11-21T05:05:01.128" v="821"/>
        <pc:sldMkLst>
          <pc:docMk/>
          <pc:sldMk cId="311707940" sldId="265"/>
        </pc:sldMkLst>
        <pc:spChg chg="del">
          <ac:chgData name="Жангир Баянов" userId="8c8ad46caa42b514" providerId="LiveId" clId="{AC6D81C6-40FF-4191-8CDC-75899DED403E}" dt="2020-11-20T18:41:32.877" v="775" actId="478"/>
          <ac:spMkLst>
            <pc:docMk/>
            <pc:sldMk cId="311707940" sldId="265"/>
            <ac:spMk id="2" creationId="{F95F3C55-14C1-40C0-AFF3-A8B6E06AE9B1}"/>
          </ac:spMkLst>
        </pc:spChg>
        <pc:spChg chg="add mod ord">
          <ac:chgData name="Жангир Баянов" userId="8c8ad46caa42b514" providerId="LiveId" clId="{AC6D81C6-40FF-4191-8CDC-75899DED403E}" dt="2020-11-20T18:52:50.958" v="805" actId="1076"/>
          <ac:spMkLst>
            <pc:docMk/>
            <pc:sldMk cId="311707940" sldId="265"/>
            <ac:spMk id="11" creationId="{29150E30-FB53-42D4-B1C7-D5DF1E85CA44}"/>
          </ac:spMkLst>
        </pc:spChg>
        <pc:picChg chg="add mod">
          <ac:chgData name="Жангир Баянов" userId="8c8ad46caa42b514" providerId="LiveId" clId="{AC6D81C6-40FF-4191-8CDC-75899DED403E}" dt="2020-11-20T18:43:28.163" v="788" actId="14100"/>
          <ac:picMkLst>
            <pc:docMk/>
            <pc:sldMk cId="311707940" sldId="265"/>
            <ac:picMk id="4" creationId="{03156E01-2E5B-4390-916E-411713E6BC33}"/>
          </ac:picMkLst>
        </pc:picChg>
        <pc:picChg chg="add mod">
          <ac:chgData name="Жангир Баянов" userId="8c8ad46caa42b514" providerId="LiveId" clId="{AC6D81C6-40FF-4191-8CDC-75899DED403E}" dt="2020-11-20T18:43:50.478" v="798" actId="14100"/>
          <ac:picMkLst>
            <pc:docMk/>
            <pc:sldMk cId="311707940" sldId="265"/>
            <ac:picMk id="6" creationId="{7C63E1E6-E2BA-4EE2-B402-145933EC6120}"/>
          </ac:picMkLst>
        </pc:picChg>
        <pc:picChg chg="add mod">
          <ac:chgData name="Жангир Баянов" userId="8c8ad46caa42b514" providerId="LiveId" clId="{AC6D81C6-40FF-4191-8CDC-75899DED403E}" dt="2020-11-20T18:43:40.256" v="795" actId="1076"/>
          <ac:picMkLst>
            <pc:docMk/>
            <pc:sldMk cId="311707940" sldId="265"/>
            <ac:picMk id="8" creationId="{96E17327-AB37-4C53-9387-FE12D5EA8287}"/>
          </ac:picMkLst>
        </pc:picChg>
        <pc:picChg chg="add mod">
          <ac:chgData name="Жангир Баянов" userId="8c8ad46caa42b514" providerId="LiveId" clId="{AC6D81C6-40FF-4191-8CDC-75899DED403E}" dt="2020-11-20T18:43:44.708" v="797" actId="14100"/>
          <ac:picMkLst>
            <pc:docMk/>
            <pc:sldMk cId="311707940" sldId="265"/>
            <ac:picMk id="10" creationId="{36F94ACF-19F8-4712-BA17-A551D281E729}"/>
          </ac:picMkLst>
        </pc:picChg>
      </pc:sldChg>
      <pc:sldChg chg="delSp new del mod">
        <pc:chgData name="Жангир Баянов" userId="8c8ad46caa42b514" providerId="LiveId" clId="{AC6D81C6-40FF-4191-8CDC-75899DED403E}" dt="2020-11-21T03:31:23.388" v="807" actId="47"/>
        <pc:sldMkLst>
          <pc:docMk/>
          <pc:sldMk cId="4163881903" sldId="266"/>
        </pc:sldMkLst>
        <pc:spChg chg="del">
          <ac:chgData name="Жангир Баянов" userId="8c8ad46caa42b514" providerId="LiveId" clId="{AC6D81C6-40FF-4191-8CDC-75899DED403E}" dt="2020-11-20T19:02:40.325" v="806" actId="478"/>
          <ac:spMkLst>
            <pc:docMk/>
            <pc:sldMk cId="4163881903" sldId="266"/>
            <ac:spMk id="2" creationId="{8899359C-3CC9-45B5-93A6-6CDD09AB80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4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67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96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44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5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47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9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78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8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77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1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94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20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1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C8B-8625-4FCC-B20B-A1055E52A20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A28A-2AB0-43A7-BEA3-76AEE16E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564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DB503A-58B3-4454-B35A-59943950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28" y="1162581"/>
            <a:ext cx="7021944" cy="2266419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57097-6C13-434D-901D-E5CDE40CB5B5}"/>
              </a:ext>
            </a:extLst>
          </p:cNvPr>
          <p:cNvSpPr txBox="1"/>
          <p:nvPr/>
        </p:nvSpPr>
        <p:spPr>
          <a:xfrm>
            <a:off x="8664371" y="6211669"/>
            <a:ext cx="298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by </a:t>
            </a:r>
            <a:r>
              <a:rPr lang="en-US" dirty="0" err="1">
                <a:solidFill>
                  <a:schemeClr val="bg1"/>
                </a:solidFill>
              </a:rPr>
              <a:t>Bayanov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Zhangir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SE-2001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78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1C8B4B-3C02-4E78-A86E-CBC133F274A0}"/>
              </a:ext>
            </a:extLst>
          </p:cNvPr>
          <p:cNvSpPr txBox="1"/>
          <p:nvPr/>
        </p:nvSpPr>
        <p:spPr>
          <a:xfrm>
            <a:off x="627848" y="1982450"/>
            <a:ext cx="75778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uilding Management System </a:t>
            </a:r>
            <a:r>
              <a:rPr lang="ru-RU" sz="2800" dirty="0" err="1">
                <a:solidFill>
                  <a:schemeClr val="bg1"/>
                </a:solidFill>
              </a:rPr>
              <a:t>is</a:t>
            </a:r>
            <a:r>
              <a:rPr lang="ru-RU" sz="2800" dirty="0">
                <a:solidFill>
                  <a:schemeClr val="bg1"/>
                </a:solidFill>
              </a:rPr>
              <a:t> a </a:t>
            </a:r>
            <a:r>
              <a:rPr lang="ru-RU" sz="2800" dirty="0" err="1">
                <a:solidFill>
                  <a:schemeClr val="bg1"/>
                </a:solidFill>
              </a:rPr>
              <a:t>computer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system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that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allows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you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to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manage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the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physical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processes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of</a:t>
            </a:r>
            <a:r>
              <a:rPr lang="ru-RU" sz="2800" dirty="0">
                <a:solidFill>
                  <a:schemeClr val="bg1"/>
                </a:solidFill>
              </a:rPr>
              <a:t> a </a:t>
            </a:r>
            <a:r>
              <a:rPr lang="ru-RU" sz="2800" dirty="0" err="1">
                <a:solidFill>
                  <a:schemeClr val="bg1"/>
                </a:solidFill>
              </a:rPr>
              <a:t>building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4EFD64-218E-4A9D-AF02-5DC0725C7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2998113"/>
            <a:ext cx="4219388" cy="3286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64A8E32-BB8C-430F-BD05-809D31A3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694" y="42986"/>
            <a:ext cx="3274944" cy="105999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Introduction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0456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F171D-5318-448E-B716-8DE66727AC76}"/>
              </a:ext>
            </a:extLst>
          </p:cNvPr>
          <p:cNvSpPr txBox="1"/>
          <p:nvPr/>
        </p:nvSpPr>
        <p:spPr>
          <a:xfrm>
            <a:off x="1541834" y="1915949"/>
            <a:ext cx="7081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goal of my project is to show the connection of internal BMS systems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5C44D0-A847-4F91-9754-25920686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74" y="2870056"/>
            <a:ext cx="4563894" cy="2993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0A6349C-4B5E-4231-A5DF-5B6D109A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085" y="51057"/>
            <a:ext cx="2895566" cy="1054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project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631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30F40-20BC-437F-AE7E-7233534D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472"/>
            <a:ext cx="7778851" cy="104732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Entity-Relationship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F64177-CAAC-4C44-8A3B-F434021FB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1066799"/>
            <a:ext cx="6662501" cy="51686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0490EA-EA8E-4A5E-BC9F-54A96F90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40" y="4091940"/>
            <a:ext cx="1174907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709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1EFACD-18D4-46A9-860D-BA96500E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398" y="782095"/>
            <a:ext cx="2976665" cy="47705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BF3855-4909-421B-B851-DFDF4B51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623" y="3838182"/>
            <a:ext cx="3914775" cy="1714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5ACB2-1676-4247-B7A3-A8F795F34A20}"/>
              </a:ext>
            </a:extLst>
          </p:cNvPr>
          <p:cNvSpPr txBox="1"/>
          <p:nvPr/>
        </p:nvSpPr>
        <p:spPr>
          <a:xfrm>
            <a:off x="1099225" y="87549"/>
            <a:ext cx="2665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SQL code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7D445-CEF7-4F44-AA37-873FD9AAA3C7}"/>
              </a:ext>
            </a:extLst>
          </p:cNvPr>
          <p:cNvSpPr txBox="1"/>
          <p:nvPr/>
        </p:nvSpPr>
        <p:spPr>
          <a:xfrm>
            <a:off x="2431914" y="2905779"/>
            <a:ext cx="6099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I </a:t>
            </a:r>
            <a:r>
              <a:rPr lang="ru-RU" sz="2800" dirty="0" err="1">
                <a:solidFill>
                  <a:schemeClr val="bg1"/>
                </a:solidFill>
              </a:rPr>
              <a:t>used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PgAdmin</a:t>
            </a:r>
            <a:r>
              <a:rPr lang="ru-RU" sz="2800" dirty="0">
                <a:solidFill>
                  <a:schemeClr val="bg1"/>
                </a:solidFill>
              </a:rPr>
              <a:t> 4 </a:t>
            </a:r>
            <a:r>
              <a:rPr lang="ru-RU" sz="2800" dirty="0" err="1">
                <a:solidFill>
                  <a:schemeClr val="bg1"/>
                </a:solidFill>
              </a:rPr>
              <a:t>to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write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the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code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504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39F786-D178-4D7D-98CD-7B985BE4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76" y="1217014"/>
            <a:ext cx="1907063" cy="22473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1B5A4E-408B-4BF3-9298-C0ECBADA1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67" y="1217014"/>
            <a:ext cx="6919546" cy="22473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108427-372F-4CB0-B176-C9AA2DA56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87" y="3984171"/>
            <a:ext cx="5265814" cy="206852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53590D-D197-4776-BED9-235B5CF2B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991" y="3984171"/>
            <a:ext cx="4475822" cy="2068528"/>
          </a:xfrm>
          <a:prstGeom prst="rect">
            <a:avLst/>
          </a:prstGeom>
        </p:spPr>
      </p:pic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4A0F7F06-0682-4D10-8B4A-D76EDEDA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696" y="-179904"/>
            <a:ext cx="6092647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first part of the tables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978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B3145-395D-4FF9-B151-B18481C7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49" y="-146592"/>
            <a:ext cx="6696301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second part of the tables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729CBC-91AE-4C54-8998-A4AA2D72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28" y="1331978"/>
            <a:ext cx="5658336" cy="21828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7D2665-8FB8-4D19-9550-F384EABD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04" y="4052271"/>
            <a:ext cx="5868956" cy="23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238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156E01-2E5B-4390-916E-411713E6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637" y="2299552"/>
            <a:ext cx="6063828" cy="5719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63E1E6-E2BA-4EE2-B402-145933EC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90" y="905069"/>
            <a:ext cx="4493371" cy="13944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E17327-AB37-4C53-9387-FE12D5EA8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637" y="4890271"/>
            <a:ext cx="7473820" cy="1740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F94ACF-19F8-4712-BA17-A551D281E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691" y="3149720"/>
            <a:ext cx="4493370" cy="1740551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9150E30-FB53-42D4-B1C7-D5DF1E85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188" y="118081"/>
            <a:ext cx="3093097" cy="786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Select query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7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9C954-851A-454A-BCA3-0295CC3E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90" y="1747522"/>
            <a:ext cx="5604620" cy="1478570"/>
          </a:xfrm>
        </p:spPr>
        <p:txBody>
          <a:bodyPr>
            <a:noAutofit/>
          </a:bodyPr>
          <a:lstStyle/>
          <a:p>
            <a:r>
              <a:rPr lang="en-US" sz="125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THE END</a:t>
            </a:r>
            <a:endParaRPr lang="ru-RU" sz="125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97E379-BE4A-4A9C-81D6-B1D4EA5F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3565"/>
            <a:ext cx="2699792" cy="3286002"/>
          </a:xfrm>
          <a:prstGeom prst="rect">
            <a:avLst/>
          </a:prstGeom>
        </p:spPr>
      </p:pic>
      <p:sp>
        <p:nvSpPr>
          <p:cNvPr id="5" name="Пузырек для мыслей: облако 4">
            <a:extLst>
              <a:ext uri="{FF2B5EF4-FFF2-40B4-BE49-F238E27FC236}">
                <a16:creationId xmlns:a16="http://schemas.microsoft.com/office/drawing/2014/main" id="{27443280-4BF4-4ED9-9EB2-B8480457CED9}"/>
              </a:ext>
            </a:extLst>
          </p:cNvPr>
          <p:cNvSpPr/>
          <p:nvPr/>
        </p:nvSpPr>
        <p:spPr>
          <a:xfrm>
            <a:off x="1766731" y="3563565"/>
            <a:ext cx="933061" cy="704393"/>
          </a:xfrm>
          <a:prstGeom prst="cloudCallout">
            <a:avLst>
              <a:gd name="adj1" fmla="val -64522"/>
              <a:gd name="adj2" fmla="val 53682"/>
            </a:avLst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C5FB3-CBAE-4301-A02B-8B51463BCD84}"/>
              </a:ext>
            </a:extLst>
          </p:cNvPr>
          <p:cNvSpPr txBox="1"/>
          <p:nvPr/>
        </p:nvSpPr>
        <p:spPr>
          <a:xfrm>
            <a:off x="1907704" y="3615680"/>
            <a:ext cx="7920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 your own way Stalker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644007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746</TotalTime>
  <Words>73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</vt:lpstr>
      <vt:lpstr>Bahnschrift SemiBold SemiConden</vt:lpstr>
      <vt:lpstr>Tw Cen MT</vt:lpstr>
      <vt:lpstr>Контур</vt:lpstr>
      <vt:lpstr>Презентация PowerPoint</vt:lpstr>
      <vt:lpstr>Introduction</vt:lpstr>
      <vt:lpstr>My project</vt:lpstr>
      <vt:lpstr>Entity-Relationship diagram</vt:lpstr>
      <vt:lpstr>Презентация PowerPoint</vt:lpstr>
      <vt:lpstr>the first part of the tables</vt:lpstr>
      <vt:lpstr>the second part of the tables</vt:lpstr>
      <vt:lpstr>Select query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Жангир Баянов</dc:creator>
  <cp:lastModifiedBy>Жангир Баянов</cp:lastModifiedBy>
  <cp:revision>18</cp:revision>
  <dcterms:created xsi:type="dcterms:W3CDTF">2020-11-13T05:10:00Z</dcterms:created>
  <dcterms:modified xsi:type="dcterms:W3CDTF">2020-11-21T10:31:37Z</dcterms:modified>
</cp:coreProperties>
</file>