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 data column_ t_testing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family _ classification/graph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one type of family _ regression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machine method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molecular input line entry specification (SMILES) formulas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These c’s maximize the distance between the means of the criterion (dependent) variable.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Good predictors tend to have large standardized coefficients. 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After using an existing set of data to calculate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DF and classify cases, any new cases (test samples) can then be classified.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19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2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7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Biofuel Group Tech Review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28750" y="2225463"/>
            <a:ext cx="68865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Renlong Zheng </a:t>
            </a:r>
            <a:endParaRPr b="1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Jingtian Zhang</a:t>
            </a:r>
            <a:endParaRPr b="1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Cheng Zeng </a:t>
            </a:r>
            <a:endParaRPr b="1" i="1">
              <a:solidFill>
                <a:schemeClr val="dk1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Chenggang Xi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16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778388"/>
            <a:ext cx="60674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11700" y="2371975"/>
            <a:ext cx="52983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null hypothesis: reg.coef_[0] = 0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 value &lt; 0.05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the null hypothesis is rejected,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reg.coef_[0] != 0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descriptor is significant to the relation.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12400" y="3944775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step: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Iterate, iterate, iterate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227675"/>
            <a:ext cx="8520600" cy="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Partial Least Squares (PLS) (Choose components to decide descriptors)</a:t>
            </a:r>
            <a:endParaRPr sz="2400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7150"/>
            <a:ext cx="8839201" cy="163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889332" cy="1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5207325" y="1324675"/>
            <a:ext cx="36930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It seems when descriptors increase, the r_2 becomes larger, and mse becomes smaller.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When descriptors are larger than 5, the prediction seems stable.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QSPR</a:t>
            </a:r>
            <a:r>
              <a:rPr lang="en" dirty="0"/>
              <a:t> studies are aimed at developing correlation models using a response of biofuels (property) and chemical information data in a statistical approach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Molecular structures descriptors</a:t>
            </a:r>
            <a:r>
              <a:rPr lang="en" dirty="0"/>
              <a:t> can be extracted from DIPPR database. 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Thermal properties</a:t>
            </a:r>
            <a:r>
              <a:rPr lang="en" dirty="0"/>
              <a:t> can be found in Materials Studio/Aspen plus/several papers.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Classification-based approaches</a:t>
            </a:r>
            <a:r>
              <a:rPr lang="en" dirty="0"/>
              <a:t> are employed when categorization of the data points into several groups or classes such as highly active and less active.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The regression-based methods</a:t>
            </a:r>
            <a:r>
              <a:rPr lang="en" dirty="0"/>
              <a:t> enable the quantitative prediction of the response (activity/property), while classification methods allow categorization of the data points into several groups or classes such as highly active and less active.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will be used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681965" y="770525"/>
            <a:ext cx="3094520" cy="437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approaches correlating the response properties with descriptors encoding chemical information</a:t>
            </a:r>
            <a:endParaRPr lang="en-US" dirty="0"/>
          </a:p>
          <a:p>
            <a:pPr indent="-304800">
              <a:spcBef>
                <a:spcPts val="1600"/>
              </a:spcBef>
              <a:buSzPts val="1200"/>
              <a:buChar char="○"/>
            </a:pPr>
            <a:r>
              <a:rPr lang="en-US" sz="1200" dirty="0"/>
              <a:t>Regression-based chemometric tools</a:t>
            </a:r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Multilinear Regression (MLR)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Partial Least Squares (PLS)</a:t>
            </a:r>
            <a:endParaRPr dirty="0"/>
          </a:p>
          <a:p>
            <a:pPr indent="-304800">
              <a:buSzPts val="1200"/>
              <a:buChar char="○"/>
            </a:pPr>
            <a:r>
              <a:rPr lang="en" sz="1200" dirty="0"/>
              <a:t>Classification-based chemometric tools</a:t>
            </a:r>
            <a:endParaRPr sz="1200"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Linear Discriminant Analysis (LDA)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Cluster Analysis (CLA)</a:t>
            </a:r>
            <a:endParaRPr dirty="0"/>
          </a:p>
          <a:p>
            <a:pPr indent="-304800">
              <a:buSzPts val="1200"/>
              <a:buChar char="○"/>
            </a:pPr>
            <a:r>
              <a:rPr lang="en" sz="1200" dirty="0"/>
              <a:t>Other approaches</a:t>
            </a:r>
            <a:endParaRPr sz="1200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Char char="■"/>
            </a:pPr>
            <a:r>
              <a:rPr lang="en" dirty="0">
                <a:solidFill>
                  <a:schemeClr val="dk2"/>
                </a:solidFill>
              </a:rPr>
              <a:t>Graph machine method(SMILE)</a:t>
            </a:r>
            <a:endParaRPr dirty="0"/>
          </a:p>
          <a:p>
            <a:pPr lvl="1">
              <a:spcBef>
                <a:spcPts val="0"/>
              </a:spcBef>
              <a:buClr>
                <a:schemeClr val="dk2"/>
              </a:buClr>
              <a:buChar char="■"/>
            </a:pPr>
            <a:r>
              <a:rPr lang="en" dirty="0">
                <a:solidFill>
                  <a:schemeClr val="dk2"/>
                </a:solidFill>
                <a:highlight>
                  <a:srgbClr val="FFFFFF"/>
                </a:highlight>
              </a:rPr>
              <a:t>Parameter test(T-testing)</a:t>
            </a:r>
            <a:endParaRPr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Shape 90">
            <a:extLst>
              <a:ext uri="{FF2B5EF4-FFF2-40B4-BE49-F238E27FC236}">
                <a16:creationId xmlns:a16="http://schemas.microsoft.com/office/drawing/2014/main" id="{354E4BDE-8C3C-4D89-9F6C-D5A7BC359A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828" y="326065"/>
            <a:ext cx="3023478" cy="449137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LDA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454225" y="770525"/>
            <a:ext cx="5625000" cy="29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Linear discriminant analysis (LDA)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DF =C1*X1+C2*X2+......+Cn*Xn+a</a:t>
            </a:r>
            <a:endParaRPr dirty="0"/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LDA explicitly intends to model the differences between models of data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DF is the discriminant function, which is a linear combination (sum) of the discriminating variables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 is the discriminant coefficient or weight for that variable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X is respondent’s score for that variable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a is a constant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m is the number of predictor variables. </a:t>
            </a:r>
            <a:endParaRPr dirty="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The c’s are unstandardized discriminant coefficients analogous </a:t>
            </a: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 the beta coefficients in the regression equation</a:t>
            </a: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sklearn.discriminant_analysis.LinearDiscriminantAnalysis( )</a:t>
            </a: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Classifier Machine Learning: Cluster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Analysis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 not require to know elements belong to which cluster</a:t>
            </a:r>
            <a:endParaRPr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Cluster analysis maximizes the similarity of cases within each cluster while maximizing the dissimilarity between groups that are initially unknown.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There are many types</a:t>
            </a:r>
            <a:endParaRPr/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Connectivity based</a:t>
            </a:r>
            <a:endParaRPr/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Centroid based </a:t>
            </a:r>
            <a:endParaRPr/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Distribution based</a:t>
            </a:r>
            <a:endParaRPr/>
          </a:p>
          <a:p>
            <a: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Density based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49" y="3413299"/>
            <a:ext cx="2500450" cy="173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1"/>
                </a:solidFill>
              </a:rPr>
              <a:t>Multilinear Regression </a:t>
            </a:r>
            <a:endParaRPr b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Multiple Linear Regression (MLR): </a:t>
            </a:r>
            <a:endParaRPr sz="18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Ridge</a:t>
            </a: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LASSO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r="-12397" b="-12397"/>
          <a:stretch/>
        </p:blipFill>
        <p:spPr>
          <a:xfrm>
            <a:off x="3796950" y="2737938"/>
            <a:ext cx="2608125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000" y="1160300"/>
            <a:ext cx="5003051" cy="11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136" y="2317949"/>
            <a:ext cx="2608125" cy="20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3796900" y="3152825"/>
            <a:ext cx="26082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determine the adjustable parameter 𝝀, we observed the significant of each regression coefficient at P &lt; 0.05.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dk1"/>
                </a:solidFill>
              </a:rPr>
              <a:t>Multilinear Regression Contd.</a:t>
            </a:r>
            <a:endParaRPr b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Partial Linear Square Regression (PLS):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 involves secondary components, PLS Factors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 the number of PLS Factor increases, PLS regression become the same as MLR</a:t>
            </a:r>
            <a:endParaRPr sz="15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625" y="2640225"/>
            <a:ext cx="5160899" cy="1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Eg. Data → Training and Testing</a:t>
            </a: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0" y="1113725"/>
            <a:ext cx="76581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25" y="1638850"/>
            <a:ext cx="75628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039400" y="4828950"/>
            <a:ext cx="1657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Testing data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9400" y="248400"/>
            <a:ext cx="90852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Multiple Linear Regression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Ordinary Least Squares (Use all functional groups as descriptors)</a:t>
            </a:r>
            <a:endParaRPr sz="2400"/>
          </a:p>
        </p:txBody>
      </p:sp>
      <p:sp>
        <p:nvSpPr>
          <p:cNvPr id="146" name="Shape 146"/>
          <p:cNvSpPr txBox="1"/>
          <p:nvPr/>
        </p:nvSpPr>
        <p:spPr>
          <a:xfrm>
            <a:off x="765125" y="3332625"/>
            <a:ext cx="3000000" cy="1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Each regression coefficient should be significant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 p  &lt; 0.05 which can be checked from a ’t’  test.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0" y="1291500"/>
            <a:ext cx="4640875" cy="17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901" y="1291501"/>
            <a:ext cx="4127850" cy="31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619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Nunito</vt:lpstr>
      <vt:lpstr>Arial</vt:lpstr>
      <vt:lpstr>Simple Dark</vt:lpstr>
      <vt:lpstr>Biofuel Group Tech Review</vt:lpstr>
      <vt:lpstr>Background</vt:lpstr>
      <vt:lpstr>Methods will be used</vt:lpstr>
      <vt:lpstr>Classifier Machine Learning: LDA </vt:lpstr>
      <vt:lpstr>Classifier Machine Learning: Cluster</vt:lpstr>
      <vt:lpstr>Multilinear Regression  </vt:lpstr>
      <vt:lpstr>Multilinear Regression Contd. </vt:lpstr>
      <vt:lpstr>Eg. Data → Training and Testing</vt:lpstr>
      <vt:lpstr>Multiple Linear Regression Ordinary Least Squares (Use all functional groups as descriptors)</vt:lpstr>
      <vt:lpstr>T-test</vt:lpstr>
      <vt:lpstr>Partial Least Squares (PLS) (Choose components to decide descriptors)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Biofuel Group Tech Review</dc:title>
  <cp:lastModifiedBy>Jingtian Zhang</cp:lastModifiedBy>
  <cp:revision>3</cp:revision>
  <dcterms:modified xsi:type="dcterms:W3CDTF">2018-02-22T20:09:21Z</dcterms:modified>
</cp:coreProperties>
</file>