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8742-748C-4064-9E41-F8F6AA8DB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4EC7-5CA9-46FA-8266-0699A734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A3A9-148B-48F2-875D-4C66DEE9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9D09-22D7-4828-8511-98F7DB9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7271-44E7-4D6F-9F88-AD3665EB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26F-EE6D-4B0C-B029-9AD19889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44AA-F522-4C40-991A-4DC703E1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CEE4-52E2-4F53-AC6B-7DEC973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901B-9623-4CFA-9B57-6588F6A7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CC7A-DB08-4696-8978-A7807927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1A5A1-91AE-4924-B28E-72FC3336F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E284-6684-4D11-9CC3-9746DFC0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0DD8-1760-4733-8AB8-1CF1C873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BDE5-33E4-4E6D-8FF8-EA8D57ED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A6E4-9716-4A9A-A7D3-25D6448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6BB9-899E-4FB2-9241-DE52AE66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7873-97DD-4B89-8913-A13C23BF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2732-9F0C-4B90-B619-19E4A7AF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54E9-F232-4971-85F1-9A571BBE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1E1D0-8031-4FA2-9353-8CBFA01D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1C66-DE64-49F1-B0F0-EE9AE5F7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F0A06-B07B-426C-9B6B-1441225D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3724-E301-4FD9-A5FD-B2A16E9C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74F3-9A74-470A-9CAE-A220E331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7918-1C90-4F5D-BE0D-6EA6315E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FBFB-A0C7-46ED-ACD9-159219FE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810C-109E-4E93-8CA3-2656D4FA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51E8A-9673-4342-B80E-AC044B3F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2E77-4E84-4943-B9F0-69488A94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C006-E3D4-4F15-8567-CF2489B2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BB04-95D0-485C-9F3B-33569F2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C13F-1AAF-404D-B517-70CE896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D363-BCDD-4B70-A25F-7D1605F1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0175B-6AD8-4CAE-B83D-0222F7BE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869C-EDA8-4BEE-82D2-0CE55280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1D4C-ADAA-4166-A0D3-AB6C703E1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C411-F7F0-4D72-84A0-D01F3A8E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EDADC-B13F-4514-A78E-04F44725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59C71-74BF-4C09-BEE0-E74E575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8745-4356-493E-AE15-C064F948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ED2FC-8594-4829-91C0-35DB2865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30370-7B8C-45A7-BCD3-C3B6DB2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317D6-9A9A-45E6-AA83-869F3299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816F6-EAA9-4729-9FC5-B96B16A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2190B-F509-45B1-BDC4-DE4CD512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9E786-5D81-45A0-9E19-26F44BB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C816-6CD8-4F99-A41A-C6291B41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FAE6-AE33-4760-8187-CDCDC10B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5D48-CE31-4CE6-A9AE-7991E0A3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085F-EDB0-4EB3-B193-23E40D7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F380-C5A3-480A-A546-784E6C1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49A6-F6A5-4233-B720-18A395F7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A54C-5F0C-40BC-AC09-91DB298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B6325-E014-4A6E-B408-7E687151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09898-D9DF-4BFC-AE38-54D28B9B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E214-885B-4B8A-A55B-048ABD0D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2F76-5F81-4CA6-B084-2B9B99CC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A3DD-4895-4F52-A25C-1E4A43C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36644-3918-4621-83D2-8C28E783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4E8E-53DA-414E-A449-FE05155F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0632-4D9A-44F1-BC4B-F83ADD75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0BAA-A515-4284-9E22-9F4C74FCF6D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F6B3-954F-4570-A414-1A34EE21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5716-F584-4FA3-9F91-1C352616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6802-B006-4CF5-A503-74A4740F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12B-B191-42F4-AFEC-D8ECAB5E9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47EB3-4875-4C80-A904-A01B5A117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9FBF-232A-41C1-9788-72688131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35250-D065-43D3-A90B-C885BC08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49" y="2323794"/>
            <a:ext cx="4630501" cy="3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0D2B-D484-47BB-9105-62C1872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829F5-EE26-411F-92FD-1847A256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649" y="1839794"/>
            <a:ext cx="7364701" cy="43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58A-2BD8-4268-B2B1-EFA3675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6AA6D3-5153-4B18-A9B7-B4F3745D5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010" y="1825625"/>
            <a:ext cx="6901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9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0CF-BD81-4DE8-A979-FAF1C0AF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2A505-104A-4F08-B586-920E36C5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074" y="2455794"/>
            <a:ext cx="5225851" cy="30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65BA-D6AF-4C93-943D-B8D36A6C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B1110-EBD6-440B-AC63-27EE4C4B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701" y="1825625"/>
            <a:ext cx="8760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637-B674-407F-8DDE-3C59E741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0A7F-1475-4375-9C9E-75E9E5E8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jingtian Zhang</dc:creator>
  <cp:lastModifiedBy>jingtian Zhang</cp:lastModifiedBy>
  <cp:revision>1</cp:revision>
  <dcterms:created xsi:type="dcterms:W3CDTF">2019-10-17T18:04:58Z</dcterms:created>
  <dcterms:modified xsi:type="dcterms:W3CDTF">2019-10-17T18:10:06Z</dcterms:modified>
</cp:coreProperties>
</file>