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B4105-A92A-46DD-A661-BD8B5A718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C89AA3-8EE9-45BD-9B7E-342E04829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EC863-3121-454E-B55E-D1D61420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8BD-C118-4FFE-8B94-F868E3DBA19F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99F86-5382-44C9-89CD-DF9D5F02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3D01B-D749-4165-AE6F-414587C8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50B-23F0-41FB-AEA4-617E6F0F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99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9A693-46CF-4862-B5F9-D48DA9CC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21B70-6C0A-4329-9708-4407EA62F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D1451-070E-4C20-B7BD-821070B3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8BD-C118-4FFE-8B94-F868E3DBA19F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CAB42-1252-4820-9BCD-A51A698C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53AEA-D153-418A-9C32-0E683A4D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50B-23F0-41FB-AEA4-617E6F0F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7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281C8E-E099-4A74-B847-CAF56EF6C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12ED83-CBBA-4553-9EE7-369D24BB3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8CDB2-95C6-4123-B9E8-A8D786DF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8BD-C118-4FFE-8B94-F868E3DBA19F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1EC27-4851-497F-8253-9928E056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090E1-1D00-4C63-A320-BC392EB2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50B-23F0-41FB-AEA4-617E6F0F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39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5E882-3B79-45EC-8918-A7F11EF4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F0FD3-51B7-4D31-9533-5BFB1DA5E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C78FA-994A-4A76-81C5-479E8680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8BD-C118-4FFE-8B94-F868E3DBA19F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4F7E2-39D3-4040-9D29-35E8B3BB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953DA-CC4B-4137-B8FD-1E88318C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50B-23F0-41FB-AEA4-617E6F0F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2C335-D9D7-4E57-B366-36089349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8BF455-B640-4AEC-80A8-1F46A227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418A2-DA40-4061-B305-511F2A27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8BD-C118-4FFE-8B94-F868E3DBA19F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D61E8-ECB5-49F3-94E7-D54D0071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04AF0-BB23-4234-8357-CAC6BDA3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50B-23F0-41FB-AEA4-617E6F0F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5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53ECD-D88E-4F28-84AD-ED86848C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1C617-3735-4ED8-9C9D-8D4922367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556B0A-C8CD-4B11-99E1-DD65A7A4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D1062F-BBFC-4DC5-9902-E5DE516E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8BD-C118-4FFE-8B94-F868E3DBA19F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20433-3D73-4C25-A660-6BF518C5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60E9F7-D618-4741-ADBE-BD3AB738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50B-23F0-41FB-AEA4-617E6F0F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0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006CB-787F-4055-A428-DF7B249A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37CF4-F92A-49B7-A1A7-AC6490FA9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B98280-448B-4FE5-844A-9F45BFF9E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4A3ACA-802C-4B34-ACB8-6D20630E9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3FF403-7C03-429E-A220-4B86750A1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DFCF08-F55D-4625-BF14-7483958A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8BD-C118-4FFE-8B94-F868E3DBA19F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805433-9490-47ED-AD12-80EAF3AF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629209-7738-47E7-94D4-3508F50C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50B-23F0-41FB-AEA4-617E6F0F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82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93247-7CDA-46A5-9D31-E271091D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71D94D-B44C-4F56-A4EB-8F960787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8BD-C118-4FFE-8B94-F868E3DBA19F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DD5A20-0C82-4878-AF4E-94E26F1D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90B064-B524-453D-AF4C-FE1CC38A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50B-23F0-41FB-AEA4-617E6F0F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E9F9CB-5734-44F1-A557-411EF88F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8BD-C118-4FFE-8B94-F868E3DBA19F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161B52-602D-4EB9-B2BE-C4342903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B9A63-FB15-4ABA-A7F5-B741F152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50B-23F0-41FB-AEA4-617E6F0F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86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35D92-0F28-4B8F-8A49-1B40ABD6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69D8E-4387-491B-A989-0741ACBAD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D4E139-8DE5-43FA-A01C-B21ED11A2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E8408E-FAD6-47A5-8C25-EDEDD259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8BD-C118-4FFE-8B94-F868E3DBA19F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A948DD-53CB-46D7-8CDE-5CC5DC1A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4AFC1-2994-4ED5-A7A6-31515BEB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50B-23F0-41FB-AEA4-617E6F0F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8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0761A-5D24-4C2F-BB9A-9C4A9741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D8776F-E3EA-4B26-AD22-972242B0A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2CE10-2D4E-44BA-8EB3-0F0C47A1E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F12319-A795-4B15-A8B1-1A62EF13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8BD-C118-4FFE-8B94-F868E3DBA19F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A3950-B134-4A43-B7F9-9E063D94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7231CC-B3DA-45A0-9A32-47B084F0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A50B-23F0-41FB-AEA4-617E6F0F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61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8BC957-3051-47F5-B2A7-EC9DC6FF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F2D2EE-14AB-4820-A84E-87AC995C0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0B400-5A89-46CD-A3A5-2A6575121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698BD-C118-4FFE-8B94-F868E3DBA19F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7AB10-CB08-467C-B07C-BE2AB929B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4F6EA-B62B-44C7-9F3B-942BC6240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AA50B-23F0-41FB-AEA4-617E6F0FD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8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C3A87B8-07BE-4458-9AE3-40381D56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58" y="1984674"/>
            <a:ext cx="6323083" cy="28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8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jane</dc:creator>
  <cp:lastModifiedBy>he jane</cp:lastModifiedBy>
  <cp:revision>1</cp:revision>
  <dcterms:created xsi:type="dcterms:W3CDTF">2020-08-23T07:04:42Z</dcterms:created>
  <dcterms:modified xsi:type="dcterms:W3CDTF">2020-08-23T11:58:35Z</dcterms:modified>
</cp:coreProperties>
</file>