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347" r:id="rId4"/>
    <p:sldId id="348" r:id="rId5"/>
    <p:sldId id="259" r:id="rId6"/>
    <p:sldId id="364" r:id="rId7"/>
    <p:sldId id="363" r:id="rId8"/>
    <p:sldId id="349" r:id="rId9"/>
    <p:sldId id="358" r:id="rId10"/>
    <p:sldId id="359" r:id="rId11"/>
    <p:sldId id="352" r:id="rId12"/>
    <p:sldId id="360" r:id="rId13"/>
    <p:sldId id="361" r:id="rId14"/>
    <p:sldId id="35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6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8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D2226-C115-4295-9A14-441278A1C610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BF2A4-ADFE-43C1-9CD4-DEB4C6D5D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0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2405E5-BE5A-46F1-A3A7-32CEF24C106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246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2405E5-BE5A-46F1-A3A7-32CEF24C106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89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3BBD3-F4A4-4313-834A-546C50CDB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844A78-382F-4F8A-9DFA-3330FC8B3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F531D-4AF8-4817-B38B-E4B15F77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7388-E192-4AB3-808E-31462E03AF05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1900E-0016-4BB9-85A8-6B4E8317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0DB33-3BBD-483C-B692-FD7B568C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ED7-36F2-4295-A8AE-75438311F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01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A97AD-6B11-4D37-A4DD-B689A4DB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8DE7EF-BE17-45F4-9969-6BC39212C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A1C3B-60CA-409E-BD2F-B48CF6B0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7388-E192-4AB3-808E-31462E03AF05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928F0-3D02-4C8A-9AE2-5B6BAD6C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D9BF9-7141-4700-9612-DF2C8FA3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ED7-36F2-4295-A8AE-75438311F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2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D93FE1-EE81-4010-82B0-D3AB9B465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66299D-489B-4B8D-93DE-C518BF358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17A73-F94E-49C9-B544-33A5A7AE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7388-E192-4AB3-808E-31462E03AF05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ACD7A-08BB-49C1-9D1F-AFFC34B9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10C40-FAC6-4A04-80F0-6CB1A75D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ED7-36F2-4295-A8AE-75438311F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1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11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7D055-26FB-4E2B-9EED-E12F53C1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64ACB-E758-4779-B0D6-11DCA8F72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69B9F-F59D-4605-851D-C9F28E2B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7388-E192-4AB3-808E-31462E03AF05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BE790-9754-455A-8C93-85460D18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32EC7-5DD8-4377-8C0F-1F0CFC89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ED7-36F2-4295-A8AE-75438311F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6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79749-BB61-4A5C-8E69-55037FDC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1B9BA-FEF9-44F0-BE81-7A48E5557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BD9A3-E644-40FB-8B97-FB4F2BC2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7388-E192-4AB3-808E-31462E03AF05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AAE77-171C-4CA6-9F55-1F8A866C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8E6C9-A087-4FD8-A294-A70832FD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ED7-36F2-4295-A8AE-75438311F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69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D88CA-FBB3-4E3A-A63A-FAF89FF7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DF3D4-32D2-48E6-953E-339F05A55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43CEEC-661F-49CB-90CA-CAA2AA6A8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19E14E-0B26-4D3F-97D1-2A021EE2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7388-E192-4AB3-808E-31462E03AF05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E83F8E-D2E3-4C21-BB5C-9C6CEC48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733F0-344F-4F2A-8407-E3BF4746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ED7-36F2-4295-A8AE-75438311F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52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BE4AB-6B26-457B-AC3D-239AC3DE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2A5193-9691-46C3-B559-CEC22F451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75FB14-5CFA-4F95-B1C4-83158006C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27E51F-C8CC-4CA3-99C7-98C5298B6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F1CEF6-48CF-4C5A-813B-725BE5495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C3EF3C-77A9-4490-BB9D-F3C7F39B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7388-E192-4AB3-808E-31462E03AF05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61A3E5-CCC9-40B0-B271-B7CD0AE7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785EBF-F4CB-4491-951C-7756F8C5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ED7-36F2-4295-A8AE-75438311F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7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09F3C-C83A-4ACB-9471-D46F428A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DE0EB1-A38B-4D59-946C-BFED89FA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7388-E192-4AB3-808E-31462E03AF05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8D6261-1B25-4463-BF63-B55548EF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3106BF-54E4-4A3F-B53A-D140E28B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ED7-36F2-4295-A8AE-75438311F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BB74AB-A3AC-4A91-BF55-6664C8D7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7388-E192-4AB3-808E-31462E03AF05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5A1266-F204-44FD-A87E-CE89133D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601C40-992F-451D-AF3D-2AD7E77B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ED7-36F2-4295-A8AE-75438311F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90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93C5A-2263-4828-97EF-B7218CE9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1155C-7CAA-4B3A-BE3E-5276C212F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CE4F3-0826-4970-B392-2164D4598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ECDC03-BF5A-495E-BE1F-BB879119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7388-E192-4AB3-808E-31462E03AF05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E6B201-671A-4A08-B542-3110641E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E3A1A5-FA38-47D2-99D2-501AB4DB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ED7-36F2-4295-A8AE-75438311F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0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67A9B-0270-4C7D-A7D5-B4DB69CA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F2290-A169-46C8-BBE2-3492EC385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CFE0E4-6FD8-4875-9AEA-67BA4474E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235875-298E-48A0-990A-2EC53297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7388-E192-4AB3-808E-31462E03AF05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31A9DD-7627-499B-B255-F1840988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B2CCB6-9495-4273-B3D1-8D5E2566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ED7-36F2-4295-A8AE-75438311F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3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8B9E02-BCF5-4A10-BC5C-06004315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AD70D5-8BC7-4963-B0F0-9A6A5C67F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FD279-FA5E-4D6E-B938-F453DEAF1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7388-E192-4AB3-808E-31462E03AF05}" type="datetimeFigureOut">
              <a:rPr lang="zh-CN" altLang="en-US" smtClean="0"/>
              <a:t>2019/7/10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EACA9-2FB6-41BB-A38C-726A8FF80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30331-07AF-489B-A874-812202CFE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6DED7-36F2-4295-A8AE-75438311F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2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10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  <a:ea typeface="宋体" pitchFamily="2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  <a:ea typeface="宋体" pitchFamily="2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  <a:ea typeface="宋体" pitchFamily="2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  <a:ea typeface="宋体" pitchFamily="2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457189" indent="-457189" algn="l" rtl="0" fontAlgn="base">
        <a:spcBef>
          <a:spcPct val="20000"/>
        </a:spcBef>
        <a:spcAft>
          <a:spcPct val="0"/>
        </a:spcAft>
        <a:buChar char="•"/>
        <a:defRPr sz="4267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fontAlgn="base">
        <a:spcBef>
          <a:spcPct val="20000"/>
        </a:spcBef>
        <a:spcAft>
          <a:spcPct val="0"/>
        </a:spcAft>
        <a:buChar char="–"/>
        <a:defRPr sz="3733">
          <a:solidFill>
            <a:schemeClr val="tx1"/>
          </a:solidFill>
          <a:latin typeface="+mn-lt"/>
          <a:ea typeface="+mn-ea"/>
        </a:defRPr>
      </a:lvl2pPr>
      <a:lvl3pPr marL="1523962" indent="-304792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3547" indent="-304792" algn="l" rtl="0" fontAlgn="base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  <a:ea typeface="+mn-ea"/>
        </a:defRPr>
      </a:lvl4pPr>
      <a:lvl5pPr marL="2743131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+mn-ea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+mn-ea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+mn-ea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+mn-ea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1.jpeg"/><Relationship Id="rId4" Type="http://schemas.openxmlformats.org/officeDocument/2006/relationships/tags" Target="../tags/tag4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4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85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image" Target="../media/image1.jpe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image" Target="../media/image4.png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image" Target="../media/image4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10" Type="http://schemas.openxmlformats.org/officeDocument/2006/relationships/tags" Target="../tags/tag46.xml"/><Relationship Id="rId19" Type="http://schemas.openxmlformats.org/officeDocument/2006/relationships/slideLayout" Target="../slideLayouts/slideLayout12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image" Target="../media/image4.png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slideLayout" Target="../slideLayouts/slideLayout12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257BDB-4762-4536-94F5-E1622843209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/>
          <a:stretch/>
        </p:blipFill>
        <p:spPr>
          <a:xfrm>
            <a:off x="0" y="368300"/>
            <a:ext cx="12192000" cy="5791200"/>
          </a:xfrm>
          <a:prstGeom prst="rect">
            <a:avLst/>
          </a:prstGeom>
        </p:spPr>
      </p:pic>
      <p:sp>
        <p:nvSpPr>
          <p:cNvPr id="2195" name="PA_文本框 14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8086" y="2752452"/>
            <a:ext cx="522194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8000" b="1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招聘好帮手</a:t>
            </a:r>
            <a:endParaRPr lang="zh-CN" altLang="en-US" sz="80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6" name="PA_矩形 14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97899" y="4204540"/>
            <a:ext cx="5468301" cy="433394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96000" tIns="0" rIns="96000" bIns="0">
            <a:spAutoFit/>
          </a:bodyPr>
          <a:lstStyle/>
          <a:p>
            <a:pPr algn="dist"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FFFFFF">
                  <a:lumMod val="95000"/>
                </a:srgbClr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4FAB225-A075-46B6-8766-FBDA512439AC}"/>
              </a:ext>
            </a:extLst>
          </p:cNvPr>
          <p:cNvGrpSpPr/>
          <p:nvPr/>
        </p:nvGrpSpPr>
        <p:grpSpPr>
          <a:xfrm>
            <a:off x="4734090" y="4213599"/>
            <a:ext cx="2723823" cy="369332"/>
            <a:chOff x="3378083" y="4928107"/>
            <a:chExt cx="2723823" cy="369332"/>
          </a:xfrm>
        </p:grpSpPr>
        <p:grpSp>
          <p:nvGrpSpPr>
            <p:cNvPr id="22" name="Group 243"/>
            <p:cNvGrpSpPr/>
            <p:nvPr/>
          </p:nvGrpSpPr>
          <p:grpSpPr bwMode="auto">
            <a:xfrm>
              <a:off x="5296286" y="5032445"/>
              <a:ext cx="75847" cy="121912"/>
              <a:chOff x="4441" y="3151"/>
              <a:chExt cx="215" cy="345"/>
            </a:xfrm>
          </p:grpSpPr>
          <p:sp>
            <p:nvSpPr>
              <p:cNvPr id="24" name="Freeform 240"/>
              <p:cNvSpPr>
                <a:spLocks noEditPoints="1"/>
              </p:cNvSpPr>
              <p:nvPr/>
            </p:nvSpPr>
            <p:spPr bwMode="auto">
              <a:xfrm>
                <a:off x="4474" y="3151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5" name="Freeform 241"/>
              <p:cNvSpPr/>
              <p:nvPr/>
            </p:nvSpPr>
            <p:spPr bwMode="auto">
              <a:xfrm>
                <a:off x="4441" y="3274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23" name="PA_文本框 247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378083" y="4928107"/>
              <a:ext cx="27238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招聘网站数据挖掘和分析</a:t>
              </a: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4FAB225-A075-46B6-8766-FBDA512439AC}"/>
              </a:ext>
            </a:extLst>
          </p:cNvPr>
          <p:cNvGrpSpPr/>
          <p:nvPr/>
        </p:nvGrpSpPr>
        <p:grpSpPr>
          <a:xfrm>
            <a:off x="4092912" y="4921774"/>
            <a:ext cx="4006175" cy="707694"/>
            <a:chOff x="3094607" y="4903066"/>
            <a:chExt cx="3591383" cy="409087"/>
          </a:xfrm>
        </p:grpSpPr>
        <p:grpSp>
          <p:nvGrpSpPr>
            <p:cNvPr id="40" name="PA_组合 245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3094607" y="4998149"/>
              <a:ext cx="211667" cy="211667"/>
              <a:chOff x="3105" y="3028"/>
              <a:chExt cx="599" cy="600"/>
            </a:xfrm>
          </p:grpSpPr>
          <p:sp>
            <p:nvSpPr>
              <p:cNvPr id="48" name="Oval 236"/>
              <p:cNvSpPr>
                <a:spLocks noChangeArrowheads="1"/>
              </p:cNvSpPr>
              <p:nvPr/>
            </p:nvSpPr>
            <p:spPr bwMode="auto">
              <a:xfrm>
                <a:off x="3105" y="3028"/>
                <a:ext cx="599" cy="600"/>
              </a:xfrm>
              <a:prstGeom prst="ellipse">
                <a:avLst/>
              </a:prstGeom>
              <a:solidFill>
                <a:srgbClr val="5D5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49" name="Group 242"/>
              <p:cNvGrpSpPr/>
              <p:nvPr/>
            </p:nvGrpSpPr>
            <p:grpSpPr bwMode="auto">
              <a:xfrm>
                <a:off x="3268" y="3172"/>
                <a:ext cx="274" cy="312"/>
                <a:chOff x="3268" y="3172"/>
                <a:chExt cx="274" cy="312"/>
              </a:xfrm>
            </p:grpSpPr>
            <p:sp>
              <p:nvSpPr>
                <p:cNvPr id="50" name="Freeform 238"/>
                <p:cNvSpPr>
                  <a:spLocks noEditPoints="1"/>
                </p:cNvSpPr>
                <p:nvPr/>
              </p:nvSpPr>
              <p:spPr bwMode="auto">
                <a:xfrm>
                  <a:off x="3331" y="3172"/>
                  <a:ext cx="147" cy="147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121917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51" name="Freeform 239"/>
                <p:cNvSpPr/>
                <p:nvPr/>
              </p:nvSpPr>
              <p:spPr bwMode="auto">
                <a:xfrm>
                  <a:off x="3268" y="3335"/>
                  <a:ext cx="274" cy="149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121917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41" name="PA_组合 24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5228207" y="4987565"/>
              <a:ext cx="211667" cy="211667"/>
              <a:chOff x="4248" y="3024"/>
              <a:chExt cx="600" cy="599"/>
            </a:xfrm>
          </p:grpSpPr>
          <p:sp>
            <p:nvSpPr>
              <p:cNvPr id="44" name="Oval 237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rgbClr val="5D5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45" name="Group 243"/>
              <p:cNvGrpSpPr/>
              <p:nvPr/>
            </p:nvGrpSpPr>
            <p:grpSpPr bwMode="auto">
              <a:xfrm>
                <a:off x="4441" y="3151"/>
                <a:ext cx="215" cy="345"/>
                <a:chOff x="4441" y="3151"/>
                <a:chExt cx="215" cy="345"/>
              </a:xfrm>
            </p:grpSpPr>
            <p:sp>
              <p:nvSpPr>
                <p:cNvPr id="46" name="Freeform 240"/>
                <p:cNvSpPr>
                  <a:spLocks noEditPoints="1"/>
                </p:cNvSpPr>
                <p:nvPr/>
              </p:nvSpPr>
              <p:spPr bwMode="auto">
                <a:xfrm>
                  <a:off x="4474" y="315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121917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7" name="Freeform 241"/>
                <p:cNvSpPr/>
                <p:nvPr/>
              </p:nvSpPr>
              <p:spPr bwMode="auto">
                <a:xfrm>
                  <a:off x="4441" y="3274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121917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42" name="PA_文本框 24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73283" y="4903066"/>
              <a:ext cx="1088120" cy="409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3" dirty="0" smtClean="0">
                  <a:solidFill>
                    <a:srgbClr val="808080"/>
                  </a:solidFill>
                  <a:latin typeface="微软雅黑" pitchFamily="34" charset="-122"/>
                  <a:ea typeface="微软雅黑" pitchFamily="34" charset="-122"/>
                </a:rPr>
                <a:t>小组成员</a:t>
              </a:r>
              <a:r>
                <a:rPr lang="zh-CN" altLang="en-US" sz="1333" dirty="0" smtClean="0">
                  <a:solidFill>
                    <a:srgbClr val="808080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endParaRPr lang="en-US" altLang="zh-CN" sz="1333" dirty="0" smtClean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3" dirty="0" smtClean="0">
                  <a:solidFill>
                    <a:srgbClr val="808080"/>
                  </a:solidFill>
                  <a:latin typeface="微软雅黑" pitchFamily="34" charset="-122"/>
                  <a:ea typeface="微软雅黑" pitchFamily="34" charset="-122"/>
                </a:rPr>
                <a:t>谢欢，刘新华</a:t>
              </a:r>
              <a:endParaRPr lang="en-US" altLang="zh-CN" sz="1333" dirty="0" smtClean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3" dirty="0" smtClean="0">
                  <a:solidFill>
                    <a:srgbClr val="808080"/>
                  </a:solidFill>
                  <a:latin typeface="微软雅黑" pitchFamily="34" charset="-122"/>
                  <a:ea typeface="微软雅黑" pitchFamily="34" charset="-122"/>
                </a:rPr>
                <a:t>谭卓，王振宇</a:t>
              </a:r>
              <a:endParaRPr lang="en-US" altLang="zh-CN" sz="1333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PA_文本框 24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444107" y="4936765"/>
              <a:ext cx="1241883" cy="290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1333" dirty="0" smtClean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3" dirty="0" smtClean="0">
                  <a:solidFill>
                    <a:srgbClr val="808080"/>
                  </a:solidFill>
                  <a:latin typeface="微软雅黑" pitchFamily="34" charset="-122"/>
                  <a:ea typeface="微软雅黑" pitchFamily="34" charset="-122"/>
                </a:rPr>
                <a:t>答辩</a:t>
              </a:r>
              <a:r>
                <a:rPr lang="zh-CN" altLang="en-US" sz="1333" dirty="0">
                  <a:solidFill>
                    <a:srgbClr val="808080"/>
                  </a:solidFill>
                  <a:latin typeface="微软雅黑" pitchFamily="34" charset="-122"/>
                  <a:ea typeface="微软雅黑" pitchFamily="34" charset="-122"/>
                </a:rPr>
                <a:t>人</a:t>
              </a:r>
              <a:r>
                <a:rPr lang="zh-CN" altLang="en-US" sz="1333" dirty="0" smtClean="0">
                  <a:solidFill>
                    <a:srgbClr val="808080"/>
                  </a:solidFill>
                  <a:latin typeface="微软雅黑" pitchFamily="34" charset="-122"/>
                  <a:ea typeface="微软雅黑" pitchFamily="34" charset="-122"/>
                </a:rPr>
                <a:t>：王振宇</a:t>
              </a:r>
              <a:endParaRPr lang="en-US" altLang="zh-CN" sz="1333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738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" grpId="0"/>
      <p:bldP spid="219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矩形 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64705" y="3100769"/>
            <a:ext cx="417366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b="1" dirty="0" smtClean="0">
                <a:solidFill>
                  <a:srgbClr val="9DD53E"/>
                </a:solidFill>
                <a:latin typeface="Arial" charset="0"/>
                <a:ea typeface="微软雅黑" pitchFamily="34" charset="-122"/>
              </a:rPr>
              <a:t>项目总结</a:t>
            </a:r>
            <a:endParaRPr lang="zh-CN" altLang="en-US" sz="6000" b="1" dirty="0">
              <a:solidFill>
                <a:srgbClr val="9DD53E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64" name="PA_矩形 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99324" y="2993029"/>
            <a:ext cx="113548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dirty="0">
                <a:ln>
                  <a:solidFill>
                    <a:srgbClr val="9DD53E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04</a:t>
            </a:r>
            <a:endParaRPr lang="zh-CN" altLang="en-US" sz="7200" dirty="0">
              <a:ln>
                <a:solidFill>
                  <a:srgbClr val="9DD53E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1C6B37-5AF8-419C-86A7-BF75951AE1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0"/>
          <a:stretch/>
        </p:blipFill>
        <p:spPr>
          <a:xfrm>
            <a:off x="749591" y="0"/>
            <a:ext cx="2963260" cy="476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8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 autoUpdateAnimBg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3" name="PA_Line 7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5302251" y="3332692"/>
            <a:ext cx="1585383" cy="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484" name="PA_椭圆 7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17118" y="2953809"/>
            <a:ext cx="755649" cy="75988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485" name="PA_文本框 7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42309" y="3097744"/>
            <a:ext cx="5052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FFFF"/>
                </a:solidFill>
                <a:latin typeface="Impact" pitchFamily="34" charset="0"/>
                <a:ea typeface="宋体" pitchFamily="2" charset="-122"/>
              </a:rPr>
              <a:t>VS</a:t>
            </a:r>
          </a:p>
        </p:txBody>
      </p:sp>
      <p:sp>
        <p:nvSpPr>
          <p:cNvPr id="17486" name="PA_文本框 7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35986" y="2088836"/>
            <a:ext cx="12618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594D7B"/>
                </a:solidFill>
                <a:latin typeface="Arial" charset="0"/>
                <a:ea typeface="宋体" pitchFamily="2" charset="-122"/>
              </a:rPr>
              <a:t>优点：</a:t>
            </a:r>
            <a:endParaRPr lang="en-US" altLang="zh-CN" sz="2800" dirty="0">
              <a:solidFill>
                <a:srgbClr val="594D7B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487" name="PA_矩形 7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44523" y="3093968"/>
            <a:ext cx="2590800" cy="265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数据</a:t>
            </a:r>
            <a:r>
              <a:rPr lang="zh-CN" altLang="en-US" sz="2400" dirty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可视化图表较齐全且具有观赏性；用脚本自动爬取、分析、可视化数据，并自动更新</a:t>
            </a:r>
            <a:r>
              <a:rPr lang="zh-CN" altLang="en-US" sz="2400" dirty="0" smtClean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数据库和</a:t>
            </a:r>
            <a:r>
              <a:rPr lang="zh-CN" altLang="en-US" sz="2400" dirty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网站页面。</a:t>
            </a:r>
            <a:endParaRPr lang="zh-CN" altLang="en-US" sz="2400" dirty="0">
              <a:solidFill>
                <a:srgbClr val="80808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488" name="PA_文本框 8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676001" y="208938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缺点</a:t>
            </a:r>
            <a:endParaRPr lang="en-US" altLang="zh-CN" sz="2800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489" name="PA_矩形 8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832006" y="3012132"/>
            <a:ext cx="2537603" cy="265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筛选数据过程慢；</a:t>
            </a:r>
          </a:p>
          <a:p>
            <a:pPr algn="ctr"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用户推荐算法不够严谨；</a:t>
            </a:r>
          </a:p>
          <a:p>
            <a:pPr algn="ctr"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浏览器的不兼容问题、手机端也不能</a:t>
            </a:r>
            <a:r>
              <a:rPr lang="zh-CN" altLang="en-US" sz="240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访问</a:t>
            </a:r>
            <a:r>
              <a:rPr lang="zh-CN" altLang="en-US" sz="2400" dirty="0" smtClean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。</a:t>
            </a:r>
            <a:endParaRPr lang="zh-CN" altLang="en-US" sz="2400" dirty="0">
              <a:solidFill>
                <a:srgbClr val="80808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490" name="PA_Line 8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459341" y="2979667"/>
            <a:ext cx="259291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491" name="PA_Line 8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776693" y="2914967"/>
            <a:ext cx="259291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2" name="PA_文本框 4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03446" y="429616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9DD53E"/>
                </a:solidFill>
                <a:latin typeface="Arial" charset="0"/>
                <a:ea typeface="微软雅黑" pitchFamily="34" charset="-122"/>
              </a:rPr>
              <a:t>项目总结</a:t>
            </a:r>
            <a:endParaRPr lang="en-US" altLang="zh-CN" sz="3200" b="1" dirty="0">
              <a:solidFill>
                <a:srgbClr val="9DD53E"/>
              </a:solidFill>
              <a:latin typeface="Arial" charset="0"/>
              <a:ea typeface="微软雅黑" pitchFamily="34" charset="-122"/>
            </a:endParaRPr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4F1804CF-7EA9-4BB2-B967-2BA623CD754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7" y="146919"/>
            <a:ext cx="858297" cy="94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3" grpId="0" animBg="1"/>
      <p:bldP spid="17484" grpId="0" animBg="1"/>
      <p:bldP spid="17485" grpId="0"/>
      <p:bldP spid="17486" grpId="0"/>
      <p:bldP spid="17487" grpId="0"/>
      <p:bldP spid="17488" grpId="0"/>
      <p:bldP spid="17489" grpId="0"/>
      <p:bldP spid="17490" grpId="0" animBg="1"/>
      <p:bldP spid="17491" grpId="0" animBg="1"/>
      <p:bldP spid="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PA_矩形 9" descr="Money副本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374665"/>
            <a:ext cx="12192000" cy="2878667"/>
          </a:xfrm>
          <a:prstGeom prst="rect">
            <a:avLst/>
          </a:prstGeom>
          <a:blipFill dpi="0" rotWithShape="1">
            <a:blip r:embed="rId8"/>
            <a:srcRect/>
            <a:stretch>
              <a:fillRect b="-41949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82" name="PA_矩形 1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88017" y="1603377"/>
            <a:ext cx="2783416" cy="4226983"/>
          </a:xfrm>
          <a:prstGeom prst="rect">
            <a:avLst/>
          </a:prstGeom>
          <a:solidFill>
            <a:srgbClr val="E54B81">
              <a:alpha val="89999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83" name="PA_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25084" y="2731559"/>
            <a:ext cx="2278505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667" dirty="0" smtClean="0">
                <a:solidFill>
                  <a:srgbClr val="FFFFFF"/>
                </a:solidFill>
                <a:latin typeface="微软雅黑"/>
                <a:ea typeface="微软雅黑" pitchFamily="34" charset="-122"/>
              </a:rPr>
              <a:t>“</a:t>
            </a:r>
            <a:r>
              <a:rPr lang="en-US" altLang="zh-CN" sz="3600" dirty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How to Improve</a:t>
            </a:r>
            <a:r>
              <a:rPr lang="zh-CN" altLang="en-US" sz="3600" dirty="0" smtClean="0">
                <a:solidFill>
                  <a:srgbClr val="FFFFFF"/>
                </a:solidFill>
                <a:latin typeface="Arial" charset="0"/>
                <a:ea typeface="微软雅黑" pitchFamily="34" charset="-122"/>
              </a:rPr>
              <a:t>？</a:t>
            </a:r>
            <a:r>
              <a:rPr lang="zh-CN" altLang="en-US" sz="2667" dirty="0" smtClean="0">
                <a:solidFill>
                  <a:srgbClr val="FFFFFF"/>
                </a:solidFill>
                <a:latin typeface="微软雅黑"/>
                <a:ea typeface="微软雅黑" pitchFamily="34" charset="-122"/>
              </a:rPr>
              <a:t>”</a:t>
            </a:r>
            <a:endParaRPr lang="zh-CN" altLang="en-US" sz="2667" dirty="0">
              <a:solidFill>
                <a:srgbClr val="FFFFFF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3084" name="PA_矩形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02300" y="3731832"/>
            <a:ext cx="5719977" cy="248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如何改进？</a:t>
            </a:r>
            <a:endParaRPr lang="zh-CN" altLang="en-US" sz="2800" b="1" dirty="0">
              <a:solidFill>
                <a:srgbClr val="808080"/>
              </a:solidFill>
              <a:latin typeface="Arial" charset="0"/>
              <a:ea typeface="宋体" pitchFamily="2" charset="-122"/>
            </a:endParaRPr>
          </a:p>
          <a:p>
            <a:pPr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067" b="1" dirty="0">
              <a:solidFill>
                <a:srgbClr val="808080"/>
              </a:solidFill>
              <a:latin typeface="Arial" charset="0"/>
              <a:ea typeface="宋体" pitchFamily="2" charset="-122"/>
            </a:endParaRPr>
          </a:p>
          <a:p>
            <a:pPr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accent5">
                    <a:lumMod val="10000"/>
                  </a:schemeClr>
                </a:solidFill>
                <a:latin typeface="Arial" charset="0"/>
                <a:ea typeface="宋体" pitchFamily="2" charset="-122"/>
              </a:rPr>
              <a:t>优化用户推荐算法；</a:t>
            </a:r>
          </a:p>
          <a:p>
            <a:pPr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accent5">
                    <a:lumMod val="10000"/>
                  </a:schemeClr>
                </a:solidFill>
                <a:latin typeface="Arial" charset="0"/>
                <a:ea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  <a:ea typeface="宋体" pitchFamily="2" charset="-122"/>
              </a:rPr>
              <a:t>改善</a:t>
            </a:r>
            <a:r>
              <a:rPr lang="zh-CN" altLang="en-US" sz="2400" b="1" dirty="0">
                <a:solidFill>
                  <a:schemeClr val="accent5">
                    <a:lumMod val="10000"/>
                  </a:schemeClr>
                </a:solidFill>
                <a:latin typeface="Arial" charset="0"/>
                <a:ea typeface="宋体" pitchFamily="2" charset="-122"/>
              </a:rPr>
              <a:t>数据筛选算法或提高服务器</a:t>
            </a:r>
            <a:r>
              <a:rPr lang="en-US" altLang="zh-CN" sz="2400" b="1" dirty="0">
                <a:solidFill>
                  <a:schemeClr val="accent5">
                    <a:lumMod val="10000"/>
                  </a:schemeClr>
                </a:solidFill>
                <a:latin typeface="Arial" charset="0"/>
                <a:ea typeface="宋体" pitchFamily="2" charset="-122"/>
              </a:rPr>
              <a:t>CPU</a:t>
            </a:r>
            <a:r>
              <a:rPr lang="zh-CN" altLang="en-US" sz="2400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  <a:ea typeface="宋体" pitchFamily="2" charset="-122"/>
              </a:rPr>
              <a:t>性能；</a:t>
            </a:r>
            <a:endParaRPr lang="en-US" altLang="zh-CN" sz="2400" b="1" dirty="0" smtClean="0">
              <a:solidFill>
                <a:schemeClr val="accent5">
                  <a:lumMod val="10000"/>
                </a:schemeClr>
              </a:solidFill>
              <a:latin typeface="Arial" charset="0"/>
              <a:ea typeface="宋体" pitchFamily="2" charset="-122"/>
            </a:endParaRPr>
          </a:p>
          <a:p>
            <a:pPr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  <a:ea typeface="宋体" pitchFamily="2" charset="-122"/>
              </a:rPr>
              <a:t>前端页面设计考虑浏览器的兼容问题；</a:t>
            </a:r>
            <a:endParaRPr lang="en-US" altLang="zh-CN" sz="2400" b="1" dirty="0" smtClean="0">
              <a:solidFill>
                <a:schemeClr val="accent5">
                  <a:lumMod val="10000"/>
                </a:schemeClr>
              </a:solidFill>
              <a:latin typeface="Arial" charset="0"/>
              <a:ea typeface="宋体" pitchFamily="2" charset="-122"/>
            </a:endParaRPr>
          </a:p>
          <a:p>
            <a:pPr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  <a:ea typeface="宋体" pitchFamily="2" charset="-122"/>
              </a:rPr>
              <a:t>为手机用户设计一套</a:t>
            </a:r>
            <a:r>
              <a:rPr lang="en-US" altLang="zh-CN" sz="2400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  <a:ea typeface="宋体" pitchFamily="2" charset="-122"/>
              </a:rPr>
              <a:t>CSS</a:t>
            </a:r>
            <a:r>
              <a:rPr lang="zh-CN" altLang="en-US" sz="2400" b="1" dirty="0" smtClean="0">
                <a:solidFill>
                  <a:schemeClr val="accent5">
                    <a:lumMod val="10000"/>
                  </a:schemeClr>
                </a:solidFill>
                <a:latin typeface="Arial" charset="0"/>
                <a:ea typeface="宋体" pitchFamily="2" charset="-122"/>
              </a:rPr>
              <a:t>样式。</a:t>
            </a:r>
            <a:endParaRPr lang="zh-CN" altLang="en-US" sz="2400" b="1" dirty="0">
              <a:solidFill>
                <a:schemeClr val="accent5">
                  <a:lumMod val="10000"/>
                </a:scheme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85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5321300" y="5095877"/>
            <a:ext cx="381000" cy="249767"/>
          </a:xfrm>
          <a:custGeom>
            <a:avLst/>
            <a:gdLst>
              <a:gd name="T0" fmla="*/ 532 w 532"/>
              <a:gd name="T1" fmla="*/ 327 h 355"/>
              <a:gd name="T2" fmla="*/ 532 w 532"/>
              <a:gd name="T3" fmla="*/ 73 h 355"/>
              <a:gd name="T4" fmla="*/ 519 w 532"/>
              <a:gd name="T5" fmla="*/ 61 h 355"/>
              <a:gd name="T6" fmla="*/ 511 w 532"/>
              <a:gd name="T7" fmla="*/ 61 h 355"/>
              <a:gd name="T8" fmla="*/ 500 w 532"/>
              <a:gd name="T9" fmla="*/ 50 h 355"/>
              <a:gd name="T10" fmla="*/ 500 w 532"/>
              <a:gd name="T11" fmla="*/ 28 h 355"/>
              <a:gd name="T12" fmla="*/ 490 w 532"/>
              <a:gd name="T13" fmla="*/ 16 h 355"/>
              <a:gd name="T14" fmla="*/ 276 w 532"/>
              <a:gd name="T15" fmla="*/ 41 h 355"/>
              <a:gd name="T16" fmla="*/ 255 w 532"/>
              <a:gd name="T17" fmla="*/ 41 h 355"/>
              <a:gd name="T18" fmla="*/ 41 w 532"/>
              <a:gd name="T19" fmla="*/ 16 h 355"/>
              <a:gd name="T20" fmla="*/ 31 w 532"/>
              <a:gd name="T21" fmla="*/ 28 h 355"/>
              <a:gd name="T22" fmla="*/ 31 w 532"/>
              <a:gd name="T23" fmla="*/ 50 h 355"/>
              <a:gd name="T24" fmla="*/ 20 w 532"/>
              <a:gd name="T25" fmla="*/ 61 h 355"/>
              <a:gd name="T26" fmla="*/ 12 w 532"/>
              <a:gd name="T27" fmla="*/ 61 h 355"/>
              <a:gd name="T28" fmla="*/ 0 w 532"/>
              <a:gd name="T29" fmla="*/ 73 h 355"/>
              <a:gd name="T30" fmla="*/ 0 w 532"/>
              <a:gd name="T31" fmla="*/ 327 h 355"/>
              <a:gd name="T32" fmla="*/ 12 w 532"/>
              <a:gd name="T33" fmla="*/ 340 h 355"/>
              <a:gd name="T34" fmla="*/ 227 w 532"/>
              <a:gd name="T35" fmla="*/ 340 h 355"/>
              <a:gd name="T36" fmla="*/ 234 w 532"/>
              <a:gd name="T37" fmla="*/ 347 h 355"/>
              <a:gd name="T38" fmla="*/ 241 w 532"/>
              <a:gd name="T39" fmla="*/ 355 h 355"/>
              <a:gd name="T40" fmla="*/ 290 w 532"/>
              <a:gd name="T41" fmla="*/ 355 h 355"/>
              <a:gd name="T42" fmla="*/ 297 w 532"/>
              <a:gd name="T43" fmla="*/ 347 h 355"/>
              <a:gd name="T44" fmla="*/ 304 w 532"/>
              <a:gd name="T45" fmla="*/ 340 h 355"/>
              <a:gd name="T46" fmla="*/ 519 w 532"/>
              <a:gd name="T47" fmla="*/ 340 h 355"/>
              <a:gd name="T48" fmla="*/ 532 w 532"/>
              <a:gd name="T49" fmla="*/ 327 h 355"/>
              <a:gd name="T50" fmla="*/ 248 w 532"/>
              <a:gd name="T51" fmla="*/ 315 h 355"/>
              <a:gd name="T52" fmla="*/ 61 w 532"/>
              <a:gd name="T53" fmla="*/ 292 h 355"/>
              <a:gd name="T54" fmla="*/ 47 w 532"/>
              <a:gd name="T55" fmla="*/ 280 h 355"/>
              <a:gd name="T56" fmla="*/ 47 w 532"/>
              <a:gd name="T57" fmla="*/ 40 h 355"/>
              <a:gd name="T58" fmla="*/ 58 w 532"/>
              <a:gd name="T59" fmla="*/ 28 h 355"/>
              <a:gd name="T60" fmla="*/ 248 w 532"/>
              <a:gd name="T61" fmla="*/ 57 h 355"/>
              <a:gd name="T62" fmla="*/ 258 w 532"/>
              <a:gd name="T63" fmla="*/ 77 h 355"/>
              <a:gd name="T64" fmla="*/ 258 w 532"/>
              <a:gd name="T65" fmla="*/ 310 h 355"/>
              <a:gd name="T66" fmla="*/ 248 w 532"/>
              <a:gd name="T67" fmla="*/ 315 h 355"/>
              <a:gd name="T68" fmla="*/ 283 w 532"/>
              <a:gd name="T69" fmla="*/ 315 h 355"/>
              <a:gd name="T70" fmla="*/ 470 w 532"/>
              <a:gd name="T71" fmla="*/ 292 h 355"/>
              <a:gd name="T72" fmla="*/ 484 w 532"/>
              <a:gd name="T73" fmla="*/ 280 h 355"/>
              <a:gd name="T74" fmla="*/ 484 w 532"/>
              <a:gd name="T75" fmla="*/ 40 h 355"/>
              <a:gd name="T76" fmla="*/ 474 w 532"/>
              <a:gd name="T77" fmla="*/ 28 h 355"/>
              <a:gd name="T78" fmla="*/ 284 w 532"/>
              <a:gd name="T79" fmla="*/ 57 h 355"/>
              <a:gd name="T80" fmla="*/ 274 w 532"/>
              <a:gd name="T81" fmla="*/ 77 h 355"/>
              <a:gd name="T82" fmla="*/ 274 w 532"/>
              <a:gd name="T83" fmla="*/ 310 h 355"/>
              <a:gd name="T84" fmla="*/ 283 w 532"/>
              <a:gd name="T85" fmla="*/ 31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2" h="355">
                <a:moveTo>
                  <a:pt x="532" y="327"/>
                </a:moveTo>
                <a:cubicBezTo>
                  <a:pt x="532" y="73"/>
                  <a:pt x="532" y="73"/>
                  <a:pt x="532" y="73"/>
                </a:cubicBezTo>
                <a:cubicBezTo>
                  <a:pt x="532" y="66"/>
                  <a:pt x="526" y="61"/>
                  <a:pt x="519" y="61"/>
                </a:cubicBezTo>
                <a:cubicBezTo>
                  <a:pt x="511" y="61"/>
                  <a:pt x="511" y="61"/>
                  <a:pt x="511" y="61"/>
                </a:cubicBezTo>
                <a:cubicBezTo>
                  <a:pt x="505" y="61"/>
                  <a:pt x="500" y="56"/>
                  <a:pt x="500" y="50"/>
                </a:cubicBezTo>
                <a:cubicBezTo>
                  <a:pt x="500" y="28"/>
                  <a:pt x="500" y="28"/>
                  <a:pt x="500" y="28"/>
                </a:cubicBezTo>
                <a:cubicBezTo>
                  <a:pt x="500" y="22"/>
                  <a:pt x="496" y="17"/>
                  <a:pt x="490" y="16"/>
                </a:cubicBezTo>
                <a:cubicBezTo>
                  <a:pt x="408" y="0"/>
                  <a:pt x="333" y="1"/>
                  <a:pt x="276" y="41"/>
                </a:cubicBezTo>
                <a:cubicBezTo>
                  <a:pt x="266" y="48"/>
                  <a:pt x="265" y="48"/>
                  <a:pt x="255" y="41"/>
                </a:cubicBezTo>
                <a:cubicBezTo>
                  <a:pt x="198" y="1"/>
                  <a:pt x="124" y="0"/>
                  <a:pt x="41" y="16"/>
                </a:cubicBezTo>
                <a:cubicBezTo>
                  <a:pt x="35" y="17"/>
                  <a:pt x="31" y="22"/>
                  <a:pt x="31" y="28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6"/>
                  <a:pt x="26" y="61"/>
                  <a:pt x="20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5" y="61"/>
                  <a:pt x="0" y="66"/>
                  <a:pt x="0" y="73"/>
                </a:cubicBezTo>
                <a:cubicBezTo>
                  <a:pt x="0" y="327"/>
                  <a:pt x="0" y="327"/>
                  <a:pt x="0" y="327"/>
                </a:cubicBezTo>
                <a:cubicBezTo>
                  <a:pt x="0" y="334"/>
                  <a:pt x="6" y="340"/>
                  <a:pt x="12" y="340"/>
                </a:cubicBezTo>
                <a:cubicBezTo>
                  <a:pt x="227" y="340"/>
                  <a:pt x="227" y="340"/>
                  <a:pt x="227" y="340"/>
                </a:cubicBezTo>
                <a:cubicBezTo>
                  <a:pt x="231" y="340"/>
                  <a:pt x="234" y="343"/>
                  <a:pt x="234" y="347"/>
                </a:cubicBezTo>
                <a:cubicBezTo>
                  <a:pt x="234" y="351"/>
                  <a:pt x="237" y="355"/>
                  <a:pt x="241" y="355"/>
                </a:cubicBezTo>
                <a:cubicBezTo>
                  <a:pt x="290" y="355"/>
                  <a:pt x="290" y="355"/>
                  <a:pt x="290" y="355"/>
                </a:cubicBezTo>
                <a:cubicBezTo>
                  <a:pt x="294" y="355"/>
                  <a:pt x="297" y="351"/>
                  <a:pt x="297" y="347"/>
                </a:cubicBezTo>
                <a:cubicBezTo>
                  <a:pt x="297" y="343"/>
                  <a:pt x="300" y="340"/>
                  <a:pt x="304" y="340"/>
                </a:cubicBezTo>
                <a:cubicBezTo>
                  <a:pt x="519" y="340"/>
                  <a:pt x="519" y="340"/>
                  <a:pt x="519" y="340"/>
                </a:cubicBezTo>
                <a:cubicBezTo>
                  <a:pt x="526" y="340"/>
                  <a:pt x="532" y="334"/>
                  <a:pt x="532" y="327"/>
                </a:cubicBezTo>
                <a:close/>
                <a:moveTo>
                  <a:pt x="248" y="315"/>
                </a:moveTo>
                <a:cubicBezTo>
                  <a:pt x="197" y="283"/>
                  <a:pt x="131" y="280"/>
                  <a:pt x="61" y="292"/>
                </a:cubicBezTo>
                <a:cubicBezTo>
                  <a:pt x="54" y="293"/>
                  <a:pt x="47" y="287"/>
                  <a:pt x="47" y="28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4"/>
                  <a:pt x="52" y="29"/>
                  <a:pt x="58" y="28"/>
                </a:cubicBezTo>
                <a:cubicBezTo>
                  <a:pt x="131" y="15"/>
                  <a:pt x="199" y="20"/>
                  <a:pt x="248" y="57"/>
                </a:cubicBezTo>
                <a:cubicBezTo>
                  <a:pt x="254" y="62"/>
                  <a:pt x="258" y="69"/>
                  <a:pt x="258" y="77"/>
                </a:cubicBezTo>
                <a:cubicBezTo>
                  <a:pt x="258" y="310"/>
                  <a:pt x="258" y="310"/>
                  <a:pt x="258" y="310"/>
                </a:cubicBezTo>
                <a:cubicBezTo>
                  <a:pt x="258" y="315"/>
                  <a:pt x="252" y="318"/>
                  <a:pt x="248" y="315"/>
                </a:cubicBezTo>
                <a:close/>
                <a:moveTo>
                  <a:pt x="283" y="315"/>
                </a:moveTo>
                <a:cubicBezTo>
                  <a:pt x="334" y="283"/>
                  <a:pt x="400" y="280"/>
                  <a:pt x="470" y="292"/>
                </a:cubicBezTo>
                <a:cubicBezTo>
                  <a:pt x="478" y="293"/>
                  <a:pt x="484" y="287"/>
                  <a:pt x="484" y="280"/>
                </a:cubicBezTo>
                <a:cubicBezTo>
                  <a:pt x="484" y="40"/>
                  <a:pt x="484" y="40"/>
                  <a:pt x="484" y="40"/>
                </a:cubicBezTo>
                <a:cubicBezTo>
                  <a:pt x="484" y="34"/>
                  <a:pt x="480" y="29"/>
                  <a:pt x="474" y="28"/>
                </a:cubicBezTo>
                <a:cubicBezTo>
                  <a:pt x="400" y="15"/>
                  <a:pt x="333" y="20"/>
                  <a:pt x="284" y="57"/>
                </a:cubicBezTo>
                <a:cubicBezTo>
                  <a:pt x="277" y="62"/>
                  <a:pt x="274" y="69"/>
                  <a:pt x="274" y="77"/>
                </a:cubicBezTo>
                <a:cubicBezTo>
                  <a:pt x="274" y="310"/>
                  <a:pt x="274" y="310"/>
                  <a:pt x="274" y="310"/>
                </a:cubicBezTo>
                <a:cubicBezTo>
                  <a:pt x="274" y="315"/>
                  <a:pt x="279" y="318"/>
                  <a:pt x="283" y="315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PA_文本框 4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03446" y="429616"/>
            <a:ext cx="1826141" cy="87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9DD53E"/>
                </a:solidFill>
                <a:latin typeface="Arial" charset="0"/>
                <a:ea typeface="微软雅黑" pitchFamily="34" charset="-122"/>
              </a:rPr>
              <a:t>项目总结</a:t>
            </a:r>
            <a:endParaRPr lang="en-US" altLang="zh-CN" sz="3200" b="1" dirty="0">
              <a:solidFill>
                <a:srgbClr val="9DD53E"/>
              </a:solidFill>
              <a:latin typeface="Arial" charset="0"/>
              <a:ea typeface="微软雅黑" pitchFamily="34" charset="-122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zh-CN" sz="1867" b="1" dirty="0">
              <a:latin typeface="Arial" charset="0"/>
              <a:ea typeface="宋体" pitchFamily="2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6E7E152-6774-4C6F-94E5-2979D7787B1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7" y="146919"/>
            <a:ext cx="858297" cy="94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0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animBg="1"/>
      <p:bldP spid="3082" grpId="0" animBg="1"/>
      <p:bldP spid="3083" grpId="0"/>
      <p:bldP spid="3084" grpId="0"/>
      <p:bldP spid="3085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257BDB-4762-4536-94F5-E1622843209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/>
          <a:stretch/>
        </p:blipFill>
        <p:spPr>
          <a:xfrm>
            <a:off x="0" y="0"/>
            <a:ext cx="12192000" cy="5791200"/>
          </a:xfrm>
          <a:prstGeom prst="rect">
            <a:avLst/>
          </a:prstGeom>
        </p:spPr>
      </p:pic>
      <p:sp>
        <p:nvSpPr>
          <p:cNvPr id="2195" name="PA_文本框 14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765992" y="2730925"/>
            <a:ext cx="343780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b="1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谢谢大家</a:t>
            </a:r>
            <a:r>
              <a:rPr lang="en-US" altLang="zh-CN" sz="6000" b="1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endParaRPr lang="zh-CN" altLang="en-US" sz="60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6" name="PA_矩形 14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06214" y="3790052"/>
            <a:ext cx="2345689" cy="246221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96000" tIns="0" rIns="96000" bIns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宋体" pitchFamily="2" charset="-122"/>
              </a:rPr>
              <a:t>Thanks for </a:t>
            </a:r>
            <a:r>
              <a:rPr lang="en-US" altLang="zh-CN" sz="1600" dirty="0" smtClean="0">
                <a:solidFill>
                  <a:srgbClr val="FFFFFF">
                    <a:lumMod val="95000"/>
                  </a:srgbClr>
                </a:solidFill>
                <a:latin typeface="Arial" charset="0"/>
                <a:ea typeface="宋体" pitchFamily="2" charset="-122"/>
              </a:rPr>
              <a:t>listening</a:t>
            </a:r>
            <a:r>
              <a:rPr lang="en-US" altLang="zh-CN" sz="16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宋体" pitchFamily="2" charset="-122"/>
              </a:rPr>
              <a:t>!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4FAB225-A075-46B6-8766-FBDA512439AC}"/>
              </a:ext>
            </a:extLst>
          </p:cNvPr>
          <p:cNvGrpSpPr/>
          <p:nvPr/>
        </p:nvGrpSpPr>
        <p:grpSpPr>
          <a:xfrm>
            <a:off x="4170570" y="4879879"/>
            <a:ext cx="5117307" cy="461693"/>
            <a:chOff x="3805935" y="5016137"/>
            <a:chExt cx="2256700" cy="211667"/>
          </a:xfrm>
        </p:grpSpPr>
        <p:grpSp>
          <p:nvGrpSpPr>
            <p:cNvPr id="32" name="PA_组合 245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3805935" y="5016137"/>
              <a:ext cx="211667" cy="211667"/>
              <a:chOff x="5118" y="3079"/>
              <a:chExt cx="599" cy="600"/>
            </a:xfrm>
          </p:grpSpPr>
          <p:sp>
            <p:nvSpPr>
              <p:cNvPr id="37" name="Oval 236"/>
              <p:cNvSpPr>
                <a:spLocks noChangeArrowheads="1"/>
              </p:cNvSpPr>
              <p:nvPr/>
            </p:nvSpPr>
            <p:spPr bwMode="auto">
              <a:xfrm>
                <a:off x="5118" y="3079"/>
                <a:ext cx="599" cy="600"/>
              </a:xfrm>
              <a:prstGeom prst="ellipse">
                <a:avLst/>
              </a:prstGeom>
              <a:solidFill>
                <a:srgbClr val="5D5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grpSp>
            <p:nvGrpSpPr>
              <p:cNvPr id="38" name="Group 242"/>
              <p:cNvGrpSpPr/>
              <p:nvPr/>
            </p:nvGrpSpPr>
            <p:grpSpPr bwMode="auto">
              <a:xfrm>
                <a:off x="5281" y="3223"/>
                <a:ext cx="274" cy="312"/>
                <a:chOff x="5281" y="3223"/>
                <a:chExt cx="274" cy="312"/>
              </a:xfrm>
            </p:grpSpPr>
            <p:sp>
              <p:nvSpPr>
                <p:cNvPr id="39" name="Freeform 238"/>
                <p:cNvSpPr>
                  <a:spLocks noEditPoints="1"/>
                </p:cNvSpPr>
                <p:nvPr/>
              </p:nvSpPr>
              <p:spPr bwMode="auto">
                <a:xfrm>
                  <a:off x="5344" y="3223"/>
                  <a:ext cx="147" cy="147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121917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  <p:sp>
              <p:nvSpPr>
                <p:cNvPr id="40" name="Freeform 239"/>
                <p:cNvSpPr/>
                <p:nvPr/>
              </p:nvSpPr>
              <p:spPr bwMode="auto">
                <a:xfrm>
                  <a:off x="5281" y="3386"/>
                  <a:ext cx="274" cy="149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121917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Arial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33" name="Group 243"/>
            <p:cNvGrpSpPr/>
            <p:nvPr/>
          </p:nvGrpSpPr>
          <p:grpSpPr bwMode="auto">
            <a:xfrm>
              <a:off x="5296286" y="5032441"/>
              <a:ext cx="75847" cy="121912"/>
              <a:chOff x="4441" y="3151"/>
              <a:chExt cx="215" cy="345"/>
            </a:xfrm>
          </p:grpSpPr>
          <p:sp>
            <p:nvSpPr>
              <p:cNvPr id="35" name="Freeform 240"/>
              <p:cNvSpPr>
                <a:spLocks noEditPoints="1"/>
              </p:cNvSpPr>
              <p:nvPr/>
            </p:nvSpPr>
            <p:spPr bwMode="auto">
              <a:xfrm>
                <a:off x="4474" y="3151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6" name="Freeform 241"/>
              <p:cNvSpPr/>
              <p:nvPr/>
            </p:nvSpPr>
            <p:spPr bwMode="auto">
              <a:xfrm>
                <a:off x="4441" y="3274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4" name="PA_文本框 246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060164" y="5017846"/>
              <a:ext cx="2002471" cy="183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808080"/>
                  </a:solidFill>
                  <a:latin typeface="微软雅黑" pitchFamily="34" charset="-122"/>
                  <a:ea typeface="微软雅黑" pitchFamily="34" charset="-122"/>
                </a:rPr>
                <a:t> 谢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itchFamily="34" charset="-122"/>
                  <a:ea typeface="微软雅黑" pitchFamily="34" charset="-122"/>
                </a:rPr>
                <a:t>欢，谭卓，刘新华，王振宇</a:t>
              </a:r>
              <a:endParaRPr lang="en-US" altLang="zh-CN" sz="2000" dirty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82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" grpId="0"/>
      <p:bldP spid="21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14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273698" y="392058"/>
            <a:ext cx="16446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dist"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4" name="PA_矩形 14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73698" y="1223055"/>
            <a:ext cx="1644603" cy="338554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宋体" pitchFamily="2" charset="-122"/>
              </a:rPr>
              <a:t>CONTENTS</a:t>
            </a:r>
          </a:p>
        </p:txBody>
      </p:sp>
      <p:sp>
        <p:nvSpPr>
          <p:cNvPr id="19" name="PA_矩形 3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07753" y="3166940"/>
            <a:ext cx="26315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C09CC2"/>
                </a:solidFill>
                <a:latin typeface="Arial" charset="0"/>
                <a:ea typeface="微软雅黑" pitchFamily="34" charset="-122"/>
              </a:rPr>
              <a:t>项目简介</a:t>
            </a:r>
            <a:endParaRPr lang="zh-CN" altLang="en-US" sz="3200" b="1" dirty="0">
              <a:solidFill>
                <a:srgbClr val="C09CC2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21" name="PA_矩形 3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27899" y="3110001"/>
            <a:ext cx="544513" cy="65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dirty="0">
                <a:ln w="6350">
                  <a:solidFill>
                    <a:srgbClr val="C09CC2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01</a:t>
            </a:r>
            <a:endParaRPr lang="zh-CN" altLang="en-US" sz="4267" dirty="0">
              <a:ln w="6350">
                <a:solidFill>
                  <a:srgbClr val="C09CC2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sp>
        <p:nvSpPr>
          <p:cNvPr id="37" name="PA_矩形 3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07753" y="4600234"/>
            <a:ext cx="34268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594D7B"/>
                </a:solidFill>
                <a:latin typeface="Arial" charset="0"/>
                <a:ea typeface="微软雅黑" pitchFamily="34" charset="-122"/>
              </a:rPr>
              <a:t>技术应用</a:t>
            </a:r>
            <a:endParaRPr lang="zh-CN" altLang="en-US" sz="3200" b="1" dirty="0">
              <a:solidFill>
                <a:srgbClr val="594D7B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39" name="PA_矩形 3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27899" y="4543296"/>
            <a:ext cx="642129" cy="65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dirty="0" smtClean="0">
                <a:ln w="6350">
                  <a:solidFill>
                    <a:srgbClr val="594D7B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03</a:t>
            </a:r>
            <a:endParaRPr lang="zh-CN" altLang="en-US" sz="4267" dirty="0">
              <a:ln w="6350">
                <a:solidFill>
                  <a:srgbClr val="594D7B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sp>
        <p:nvSpPr>
          <p:cNvPr id="54" name="PA_矩形 3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355469" y="3166940"/>
            <a:ext cx="35650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E54B81"/>
                </a:solidFill>
                <a:latin typeface="Arial" charset="0"/>
                <a:ea typeface="微软雅黑" pitchFamily="34" charset="-122"/>
              </a:rPr>
              <a:t>效果展示</a:t>
            </a:r>
            <a:endParaRPr lang="zh-CN" altLang="en-US" sz="3200" b="1" dirty="0">
              <a:solidFill>
                <a:srgbClr val="E54B8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56" name="PA_矩形 3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476107" y="3166940"/>
            <a:ext cx="644021" cy="65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dirty="0" smtClean="0">
                <a:ln w="6350">
                  <a:solidFill>
                    <a:srgbClr val="E54B81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02</a:t>
            </a:r>
            <a:endParaRPr lang="zh-CN" altLang="en-US" sz="4267" dirty="0">
              <a:ln w="6350">
                <a:solidFill>
                  <a:srgbClr val="E54B81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sp>
        <p:nvSpPr>
          <p:cNvPr id="71" name="PA_矩形 3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477998" y="4543296"/>
            <a:ext cx="642129" cy="65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dirty="0">
                <a:ln w="6350">
                  <a:solidFill>
                    <a:srgbClr val="9DD53E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04</a:t>
            </a:r>
            <a:endParaRPr lang="zh-CN" altLang="en-US" sz="4267" dirty="0">
              <a:ln w="6350">
                <a:solidFill>
                  <a:srgbClr val="9DD53E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501CE0-5EEB-400C-B18F-AF84788D4B0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43" y="2966529"/>
            <a:ext cx="840036" cy="924942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FA7946C0-AD4B-4C9E-8D82-B98FF5EBD2E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43" y="4342885"/>
            <a:ext cx="840036" cy="924942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63DB3AAB-F2E5-4E17-ABFE-4AB0E6D6245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579" y="2987345"/>
            <a:ext cx="840036" cy="924942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9E44403-A231-41B8-A1AD-BBFFE1F6D51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531" y="4342885"/>
            <a:ext cx="840036" cy="924942"/>
          </a:xfrm>
          <a:prstGeom prst="rect">
            <a:avLst/>
          </a:prstGeom>
        </p:spPr>
      </p:pic>
      <p:sp>
        <p:nvSpPr>
          <p:cNvPr id="16" name="PA_矩形 3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355469" y="4625401"/>
            <a:ext cx="35650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9DD53E"/>
                </a:solidFill>
                <a:latin typeface="Arial" charset="0"/>
                <a:ea typeface="微软雅黑" pitchFamily="34" charset="-122"/>
              </a:rPr>
              <a:t>项目总结</a:t>
            </a:r>
            <a:endParaRPr lang="zh-CN" altLang="en-US" sz="3200" b="1" dirty="0">
              <a:solidFill>
                <a:srgbClr val="9DD53E"/>
              </a:solidFill>
              <a:latin typeface="Arial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8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9" grpId="0"/>
      <p:bldP spid="21" grpId="0"/>
      <p:bldP spid="37" grpId="0"/>
      <p:bldP spid="39" grpId="0"/>
      <p:bldP spid="54" grpId="0"/>
      <p:bldP spid="56" grpId="0"/>
      <p:bldP spid="7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矩形 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21277" y="3085362"/>
            <a:ext cx="417366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b="1" dirty="0" smtClean="0">
                <a:solidFill>
                  <a:srgbClr val="C09CC2"/>
                </a:solidFill>
                <a:latin typeface="Arial" charset="0"/>
                <a:ea typeface="微软雅黑" pitchFamily="34" charset="-122"/>
              </a:rPr>
              <a:t>项目简介</a:t>
            </a:r>
            <a:endParaRPr lang="zh-CN" altLang="en-US" sz="6000" b="1" dirty="0">
              <a:solidFill>
                <a:srgbClr val="C09CC2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64" name="PA_矩形 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99324" y="2993029"/>
            <a:ext cx="113548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dirty="0">
                <a:ln>
                  <a:solidFill>
                    <a:srgbClr val="C09CC2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01</a:t>
            </a:r>
            <a:endParaRPr lang="zh-CN" altLang="en-US" sz="7200" dirty="0">
              <a:ln>
                <a:solidFill>
                  <a:srgbClr val="C09CC2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1C6B37-5AF8-419C-86A7-BF75951AE1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0"/>
          <a:stretch/>
        </p:blipFill>
        <p:spPr>
          <a:xfrm>
            <a:off x="749591" y="0"/>
            <a:ext cx="2963260" cy="476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7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 autoUpdateAnimBg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0" name="PA_椭圆 14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318" y="1513443"/>
            <a:ext cx="622300" cy="626533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5261" name="PA_组合 141"/>
          <p:cNvGrpSpPr/>
          <p:nvPr>
            <p:custDataLst>
              <p:tags r:id="rId2"/>
            </p:custDataLst>
          </p:nvPr>
        </p:nvGrpSpPr>
        <p:grpSpPr bwMode="auto">
          <a:xfrm>
            <a:off x="1407702" y="1663728"/>
            <a:ext cx="254000" cy="323849"/>
            <a:chOff x="0" y="0"/>
            <a:chExt cx="120" cy="153"/>
          </a:xfrm>
        </p:grpSpPr>
        <p:sp>
          <p:nvSpPr>
            <p:cNvPr id="5262" name="Freeform 142"/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10 w 66"/>
                <a:gd name="T1" fmla="*/ 57 h 66"/>
                <a:gd name="T2" fmla="*/ 9 w 66"/>
                <a:gd name="T3" fmla="*/ 64 h 66"/>
                <a:gd name="T4" fmla="*/ 7 w 66"/>
                <a:gd name="T5" fmla="*/ 57 h 66"/>
                <a:gd name="T6" fmla="*/ 12 w 66"/>
                <a:gd name="T7" fmla="*/ 52 h 66"/>
                <a:gd name="T8" fmla="*/ 53 w 66"/>
                <a:gd name="T9" fmla="*/ 12 h 66"/>
                <a:gd name="T10" fmla="*/ 57 w 66"/>
                <a:gd name="T11" fmla="*/ 2 h 66"/>
                <a:gd name="T12" fmla="*/ 59 w 66"/>
                <a:gd name="T13" fmla="*/ 10 h 66"/>
                <a:gd name="T14" fmla="*/ 57 w 66"/>
                <a:gd name="T15" fmla="*/ 12 h 66"/>
                <a:gd name="T16" fmla="*/ 56 w 66"/>
                <a:gd name="T17" fmla="*/ 13 h 66"/>
                <a:gd name="T18" fmla="*/ 54 w 66"/>
                <a:gd name="T19" fmla="*/ 14 h 66"/>
                <a:gd name="T20" fmla="*/ 56 w 66"/>
                <a:gd name="T21" fmla="*/ 21 h 66"/>
                <a:gd name="T22" fmla="*/ 53 w 66"/>
                <a:gd name="T23" fmla="*/ 16 h 66"/>
                <a:gd name="T24" fmla="*/ 43 w 66"/>
                <a:gd name="T25" fmla="*/ 25 h 66"/>
                <a:gd name="T26" fmla="*/ 46 w 66"/>
                <a:gd name="T27" fmla="*/ 31 h 66"/>
                <a:gd name="T28" fmla="*/ 35 w 66"/>
                <a:gd name="T29" fmla="*/ 33 h 66"/>
                <a:gd name="T30" fmla="*/ 38 w 66"/>
                <a:gd name="T31" fmla="*/ 39 h 66"/>
                <a:gd name="T32" fmla="*/ 27 w 66"/>
                <a:gd name="T33" fmla="*/ 41 h 66"/>
                <a:gd name="T34" fmla="*/ 29 w 66"/>
                <a:gd name="T35" fmla="*/ 48 h 66"/>
                <a:gd name="T36" fmla="*/ 16 w 66"/>
                <a:gd name="T37" fmla="*/ 52 h 66"/>
                <a:gd name="T38" fmla="*/ 21 w 66"/>
                <a:gd name="T39" fmla="*/ 56 h 66"/>
                <a:gd name="T40" fmla="*/ 14 w 66"/>
                <a:gd name="T41" fmla="*/ 54 h 66"/>
                <a:gd name="T42" fmla="*/ 13 w 66"/>
                <a:gd name="T43" fmla="*/ 55 h 66"/>
                <a:gd name="T44" fmla="*/ 16 w 66"/>
                <a:gd name="T45" fmla="*/ 61 h 66"/>
                <a:gd name="T46" fmla="*/ 32 w 66"/>
                <a:gd name="T47" fmla="*/ 17 h 66"/>
                <a:gd name="T48" fmla="*/ 25 w 66"/>
                <a:gd name="T49" fmla="*/ 24 h 66"/>
                <a:gd name="T50" fmla="*/ 39 w 66"/>
                <a:gd name="T51" fmla="*/ 26 h 66"/>
                <a:gd name="T52" fmla="*/ 29 w 66"/>
                <a:gd name="T53" fmla="*/ 8 h 66"/>
                <a:gd name="T54" fmla="*/ 16 w 66"/>
                <a:gd name="T55" fmla="*/ 15 h 66"/>
                <a:gd name="T56" fmla="*/ 31 w 66"/>
                <a:gd name="T57" fmla="*/ 16 h 66"/>
                <a:gd name="T58" fmla="*/ 33 w 66"/>
                <a:gd name="T59" fmla="*/ 13 h 66"/>
                <a:gd name="T60" fmla="*/ 45 w 66"/>
                <a:gd name="T61" fmla="*/ 10 h 66"/>
                <a:gd name="T62" fmla="*/ 35 w 66"/>
                <a:gd name="T63" fmla="*/ 17 h 66"/>
                <a:gd name="T64" fmla="*/ 50 w 66"/>
                <a:gd name="T65" fmla="*/ 15 h 66"/>
                <a:gd name="T66" fmla="*/ 36 w 66"/>
                <a:gd name="T67" fmla="*/ 15 h 66"/>
                <a:gd name="T68" fmla="*/ 14 w 66"/>
                <a:gd name="T69" fmla="*/ 32 h 66"/>
                <a:gd name="T70" fmla="*/ 21 w 66"/>
                <a:gd name="T71" fmla="*/ 23 h 66"/>
                <a:gd name="T72" fmla="*/ 7 w 66"/>
                <a:gd name="T73" fmla="*/ 28 h 66"/>
                <a:gd name="T74" fmla="*/ 10 w 66"/>
                <a:gd name="T75" fmla="*/ 46 h 66"/>
                <a:gd name="T76" fmla="*/ 13 w 66"/>
                <a:gd name="T77" fmla="*/ 34 h 66"/>
                <a:gd name="T78" fmla="*/ 17 w 66"/>
                <a:gd name="T79" fmla="*/ 34 h 66"/>
                <a:gd name="T80" fmla="*/ 31 w 66"/>
                <a:gd name="T81" fmla="*/ 34 h 66"/>
                <a:gd name="T82" fmla="*/ 22 w 66"/>
                <a:gd name="T83" fmla="*/ 25 h 66"/>
                <a:gd name="T84" fmla="*/ 23 w 66"/>
                <a:gd name="T85" fmla="*/ 41 h 66"/>
                <a:gd name="T86" fmla="*/ 13 w 66"/>
                <a:gd name="T87" fmla="*/ 50 h 66"/>
                <a:gd name="T88" fmla="*/ 23 w 66"/>
                <a:gd name="T8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63" name="Freeform 143"/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34 w 58"/>
                <a:gd name="T1" fmla="*/ 29 h 71"/>
                <a:gd name="T2" fmla="*/ 25 w 58"/>
                <a:gd name="T3" fmla="*/ 35 h 71"/>
                <a:gd name="T4" fmla="*/ 27 w 58"/>
                <a:gd name="T5" fmla="*/ 42 h 71"/>
                <a:gd name="T6" fmla="*/ 40 w 58"/>
                <a:gd name="T7" fmla="*/ 37 h 71"/>
                <a:gd name="T8" fmla="*/ 6 w 58"/>
                <a:gd name="T9" fmla="*/ 45 h 71"/>
                <a:gd name="T10" fmla="*/ 44 w 58"/>
                <a:gd name="T11" fmla="*/ 39 h 71"/>
                <a:gd name="T12" fmla="*/ 51 w 58"/>
                <a:gd name="T13" fmla="*/ 0 h 71"/>
                <a:gd name="T14" fmla="*/ 26 w 58"/>
                <a:gd name="T15" fmla="*/ 50 h 71"/>
                <a:gd name="T16" fmla="*/ 25 w 58"/>
                <a:gd name="T17" fmla="*/ 52 h 71"/>
                <a:gd name="T18" fmla="*/ 25 w 58"/>
                <a:gd name="T19" fmla="*/ 61 h 71"/>
                <a:gd name="T20" fmla="*/ 25 w 58"/>
                <a:gd name="T21" fmla="*/ 63 h 71"/>
                <a:gd name="T22" fmla="*/ 45 w 58"/>
                <a:gd name="T23" fmla="*/ 69 h 71"/>
                <a:gd name="T24" fmla="*/ 1 w 58"/>
                <a:gd name="T25" fmla="*/ 71 h 71"/>
                <a:gd name="T26" fmla="*/ 20 w 58"/>
                <a:gd name="T27" fmla="*/ 63 h 71"/>
                <a:gd name="T28" fmla="*/ 21 w 58"/>
                <a:gd name="T29" fmla="*/ 61 h 71"/>
                <a:gd name="T30" fmla="*/ 21 w 58"/>
                <a:gd name="T31" fmla="*/ 52 h 71"/>
                <a:gd name="T32" fmla="*/ 21 w 58"/>
                <a:gd name="T33" fmla="*/ 50 h 71"/>
                <a:gd name="T34" fmla="*/ 6 w 58"/>
                <a:gd name="T35" fmla="*/ 45 h 71"/>
                <a:gd name="T36" fmla="*/ 11 w 58"/>
                <a:gd name="T37" fmla="*/ 40 h 71"/>
                <a:gd name="T38" fmla="*/ 24 w 58"/>
                <a:gd name="T39" fmla="*/ 43 h 71"/>
                <a:gd name="T40" fmla="*/ 23 w 58"/>
                <a:gd name="T41" fmla="*/ 37 h 71"/>
                <a:gd name="T42" fmla="*/ 11 w 58"/>
                <a:gd name="T43" fmla="*/ 40 h 71"/>
                <a:gd name="T44" fmla="*/ 13 w 58"/>
                <a:gd name="T45" fmla="*/ 38 h 71"/>
                <a:gd name="T46" fmla="*/ 21 w 58"/>
                <a:gd name="T47" fmla="*/ 34 h 71"/>
                <a:gd name="T48" fmla="*/ 21 w 58"/>
                <a:gd name="T49" fmla="*/ 30 h 71"/>
                <a:gd name="T50" fmla="*/ 24 w 58"/>
                <a:gd name="T51" fmla="*/ 33 h 71"/>
                <a:gd name="T52" fmla="*/ 31 w 58"/>
                <a:gd name="T53" fmla="*/ 27 h 71"/>
                <a:gd name="T54" fmla="*/ 29 w 58"/>
                <a:gd name="T55" fmla="*/ 22 h 71"/>
                <a:gd name="T56" fmla="*/ 33 w 58"/>
                <a:gd name="T57" fmla="*/ 25 h 71"/>
                <a:gd name="T58" fmla="*/ 39 w 58"/>
                <a:gd name="T59" fmla="*/ 18 h 71"/>
                <a:gd name="T60" fmla="*/ 36 w 58"/>
                <a:gd name="T61" fmla="*/ 15 h 71"/>
                <a:gd name="T62" fmla="*/ 40 w 58"/>
                <a:gd name="T63" fmla="*/ 15 h 71"/>
                <a:gd name="T64" fmla="*/ 43 w 58"/>
                <a:gd name="T65" fmla="*/ 7 h 71"/>
                <a:gd name="T66" fmla="*/ 46 w 58"/>
                <a:gd name="T67" fmla="*/ 5 h 71"/>
                <a:gd name="T68" fmla="*/ 43 w 58"/>
                <a:gd name="T69" fmla="*/ 17 h 71"/>
                <a:gd name="T70" fmla="*/ 49 w 58"/>
                <a:gd name="T71" fmla="*/ 18 h 71"/>
                <a:gd name="T72" fmla="*/ 46 w 58"/>
                <a:gd name="T73" fmla="*/ 5 h 71"/>
                <a:gd name="T74" fmla="*/ 43 w 58"/>
                <a:gd name="T75" fmla="*/ 37 h 71"/>
                <a:gd name="T76" fmla="*/ 48 w 58"/>
                <a:gd name="T77" fmla="*/ 21 h 71"/>
                <a:gd name="T78" fmla="*/ 41 w 58"/>
                <a:gd name="T79" fmla="*/ 19 h 71"/>
                <a:gd name="T80" fmla="*/ 35 w 58"/>
                <a:gd name="T81" fmla="*/ 28 h 71"/>
                <a:gd name="T82" fmla="*/ 42 w 58"/>
                <a:gd name="T83" fmla="*/ 35 h 71"/>
                <a:gd name="T84" fmla="*/ 49 w 58"/>
                <a:gd name="T85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5265" name="PA_椭圆 14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05600" y="2467948"/>
            <a:ext cx="622300" cy="624417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5266" name="PA_组合 146"/>
          <p:cNvGrpSpPr/>
          <p:nvPr>
            <p:custDataLst>
              <p:tags r:id="rId4"/>
            </p:custDataLst>
          </p:nvPr>
        </p:nvGrpSpPr>
        <p:grpSpPr bwMode="auto">
          <a:xfrm>
            <a:off x="6855884" y="2633048"/>
            <a:ext cx="317500" cy="309033"/>
            <a:chOff x="0" y="0"/>
            <a:chExt cx="150" cy="146"/>
          </a:xfrm>
        </p:grpSpPr>
        <p:sp>
          <p:nvSpPr>
            <p:cNvPr id="5267" name="Freeform 147"/>
            <p:cNvSpPr>
              <a:spLocks noEditPoints="1"/>
            </p:cNvSpPr>
            <p:nvPr/>
          </p:nvSpPr>
          <p:spPr bwMode="auto">
            <a:xfrm>
              <a:off x="0" y="0"/>
              <a:ext cx="96" cy="88"/>
            </a:xfrm>
            <a:custGeom>
              <a:avLst/>
              <a:gdLst>
                <a:gd name="T0" fmla="*/ 54 w 54"/>
                <a:gd name="T1" fmla="*/ 34 h 50"/>
                <a:gd name="T2" fmla="*/ 2 w 54"/>
                <a:gd name="T3" fmla="*/ 34 h 50"/>
                <a:gd name="T4" fmla="*/ 1 w 54"/>
                <a:gd name="T5" fmla="*/ 36 h 50"/>
                <a:gd name="T6" fmla="*/ 19 w 54"/>
                <a:gd name="T7" fmla="*/ 50 h 50"/>
                <a:gd name="T8" fmla="*/ 38 w 54"/>
                <a:gd name="T9" fmla="*/ 50 h 50"/>
                <a:gd name="T10" fmla="*/ 42 w 54"/>
                <a:gd name="T11" fmla="*/ 47 h 50"/>
                <a:gd name="T12" fmla="*/ 40 w 54"/>
                <a:gd name="T13" fmla="*/ 42 h 50"/>
                <a:gd name="T14" fmla="*/ 40 w 54"/>
                <a:gd name="T15" fmla="*/ 40 h 50"/>
                <a:gd name="T16" fmla="*/ 41 w 54"/>
                <a:gd name="T17" fmla="*/ 40 h 50"/>
                <a:gd name="T18" fmla="*/ 45 w 54"/>
                <a:gd name="T19" fmla="*/ 43 h 50"/>
                <a:gd name="T20" fmla="*/ 47 w 54"/>
                <a:gd name="T21" fmla="*/ 42 h 50"/>
                <a:gd name="T22" fmla="*/ 42 w 54"/>
                <a:gd name="T23" fmla="*/ 38 h 50"/>
                <a:gd name="T24" fmla="*/ 43 w 54"/>
                <a:gd name="T25" fmla="*/ 37 h 50"/>
                <a:gd name="T26" fmla="*/ 45 w 54"/>
                <a:gd name="T27" fmla="*/ 36 h 50"/>
                <a:gd name="T28" fmla="*/ 50 w 54"/>
                <a:gd name="T29" fmla="*/ 39 h 50"/>
                <a:gd name="T30" fmla="*/ 54 w 54"/>
                <a:gd name="T31" fmla="*/ 34 h 50"/>
                <a:gd name="T32" fmla="*/ 35 w 54"/>
                <a:gd name="T33" fmla="*/ 31 h 50"/>
                <a:gd name="T34" fmla="*/ 27 w 54"/>
                <a:gd name="T35" fmla="*/ 3 h 50"/>
                <a:gd name="T36" fmla="*/ 29 w 54"/>
                <a:gd name="T37" fmla="*/ 1 h 50"/>
                <a:gd name="T38" fmla="*/ 47 w 54"/>
                <a:gd name="T39" fmla="*/ 15 h 50"/>
                <a:gd name="T40" fmla="*/ 51 w 54"/>
                <a:gd name="T41" fmla="*/ 30 h 50"/>
                <a:gd name="T42" fmla="*/ 49 w 54"/>
                <a:gd name="T43" fmla="*/ 32 h 50"/>
                <a:gd name="T44" fmla="*/ 36 w 54"/>
                <a:gd name="T45" fmla="*/ 32 h 50"/>
                <a:gd name="T46" fmla="*/ 35 w 54"/>
                <a:gd name="T4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50">
                  <a:moveTo>
                    <a:pt x="54" y="34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5"/>
                    <a:pt x="1" y="36"/>
                  </a:cubicBezTo>
                  <a:cubicBezTo>
                    <a:pt x="2" y="45"/>
                    <a:pt x="11" y="50"/>
                    <a:pt x="19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5"/>
                    <a:pt x="40" y="44"/>
                    <a:pt x="40" y="42"/>
                  </a:cubicBezTo>
                  <a:cubicBezTo>
                    <a:pt x="40" y="41"/>
                    <a:pt x="40" y="41"/>
                    <a:pt x="40" y="40"/>
                  </a:cubicBezTo>
                  <a:cubicBezTo>
                    <a:pt x="40" y="40"/>
                    <a:pt x="41" y="39"/>
                    <a:pt x="41" y="40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3" y="36"/>
                    <a:pt x="44" y="36"/>
                    <a:pt x="45" y="36"/>
                  </a:cubicBezTo>
                  <a:cubicBezTo>
                    <a:pt x="47" y="36"/>
                    <a:pt x="49" y="37"/>
                    <a:pt x="50" y="39"/>
                  </a:cubicBezTo>
                  <a:lnTo>
                    <a:pt x="54" y="34"/>
                  </a:lnTo>
                  <a:close/>
                  <a:moveTo>
                    <a:pt x="35" y="31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8" y="1"/>
                    <a:pt x="29" y="1"/>
                  </a:cubicBezTo>
                  <a:cubicBezTo>
                    <a:pt x="37" y="0"/>
                    <a:pt x="45" y="7"/>
                    <a:pt x="47" y="15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1" y="32"/>
                    <a:pt x="49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68" name="Freeform 148"/>
            <p:cNvSpPr>
              <a:spLocks noEditPoints="1"/>
            </p:cNvSpPr>
            <p:nvPr/>
          </p:nvSpPr>
          <p:spPr bwMode="auto">
            <a:xfrm>
              <a:off x="67" y="60"/>
              <a:ext cx="83" cy="86"/>
            </a:xfrm>
            <a:custGeom>
              <a:avLst/>
              <a:gdLst>
                <a:gd name="T0" fmla="*/ 46 w 47"/>
                <a:gd name="T1" fmla="*/ 0 h 49"/>
                <a:gd name="T2" fmla="*/ 16 w 47"/>
                <a:gd name="T3" fmla="*/ 0 h 49"/>
                <a:gd name="T4" fmla="*/ 12 w 47"/>
                <a:gd name="T5" fmla="*/ 5 h 49"/>
                <a:gd name="T6" fmla="*/ 13 w 47"/>
                <a:gd name="T7" fmla="*/ 8 h 49"/>
                <a:gd name="T8" fmla="*/ 13 w 47"/>
                <a:gd name="T9" fmla="*/ 9 h 49"/>
                <a:gd name="T10" fmla="*/ 12 w 47"/>
                <a:gd name="T11" fmla="*/ 10 h 49"/>
                <a:gd name="T12" fmla="*/ 9 w 47"/>
                <a:gd name="T13" fmla="*/ 8 h 49"/>
                <a:gd name="T14" fmla="*/ 7 w 47"/>
                <a:gd name="T15" fmla="*/ 9 h 49"/>
                <a:gd name="T16" fmla="*/ 11 w 47"/>
                <a:gd name="T17" fmla="*/ 11 h 49"/>
                <a:gd name="T18" fmla="*/ 10 w 47"/>
                <a:gd name="T19" fmla="*/ 13 h 49"/>
                <a:gd name="T20" fmla="*/ 7 w 47"/>
                <a:gd name="T21" fmla="*/ 14 h 49"/>
                <a:gd name="T22" fmla="*/ 4 w 47"/>
                <a:gd name="T23" fmla="*/ 13 h 49"/>
                <a:gd name="T24" fmla="*/ 0 w 47"/>
                <a:gd name="T25" fmla="*/ 16 h 49"/>
                <a:gd name="T26" fmla="*/ 46 w 47"/>
                <a:gd name="T27" fmla="*/ 16 h 49"/>
                <a:gd name="T28" fmla="*/ 47 w 47"/>
                <a:gd name="T29" fmla="*/ 14 h 49"/>
                <a:gd name="T30" fmla="*/ 47 w 47"/>
                <a:gd name="T31" fmla="*/ 2 h 49"/>
                <a:gd name="T32" fmla="*/ 46 w 47"/>
                <a:gd name="T33" fmla="*/ 0 h 49"/>
                <a:gd name="T34" fmla="*/ 10 w 47"/>
                <a:gd name="T35" fmla="*/ 48 h 49"/>
                <a:gd name="T36" fmla="*/ 3 w 47"/>
                <a:gd name="T37" fmla="*/ 20 h 49"/>
                <a:gd name="T38" fmla="*/ 4 w 47"/>
                <a:gd name="T39" fmla="*/ 18 h 49"/>
                <a:gd name="T40" fmla="*/ 17 w 47"/>
                <a:gd name="T41" fmla="*/ 18 h 49"/>
                <a:gd name="T42" fmla="*/ 19 w 47"/>
                <a:gd name="T43" fmla="*/ 19 h 49"/>
                <a:gd name="T44" fmla="*/ 26 w 47"/>
                <a:gd name="T45" fmla="*/ 43 h 49"/>
                <a:gd name="T46" fmla="*/ 24 w 47"/>
                <a:gd name="T47" fmla="*/ 46 h 49"/>
                <a:gd name="T48" fmla="*/ 12 w 47"/>
                <a:gd name="T49" fmla="*/ 49 h 49"/>
                <a:gd name="T50" fmla="*/ 10 w 47"/>
                <a:gd name="T51" fmla="*/ 48 h 49"/>
                <a:gd name="T52" fmla="*/ 15 w 47"/>
                <a:gd name="T53" fmla="*/ 45 h 49"/>
                <a:gd name="T54" fmla="*/ 20 w 47"/>
                <a:gd name="T55" fmla="*/ 43 h 49"/>
                <a:gd name="T56" fmla="*/ 21 w 47"/>
                <a:gd name="T57" fmla="*/ 41 h 49"/>
                <a:gd name="T58" fmla="*/ 17 w 47"/>
                <a:gd name="T59" fmla="*/ 25 h 49"/>
                <a:gd name="T60" fmla="*/ 15 w 47"/>
                <a:gd name="T61" fmla="*/ 24 h 49"/>
                <a:gd name="T62" fmla="*/ 10 w 47"/>
                <a:gd name="T63" fmla="*/ 25 h 49"/>
                <a:gd name="T64" fmla="*/ 8 w 47"/>
                <a:gd name="T65" fmla="*/ 27 h 49"/>
                <a:gd name="T66" fmla="*/ 13 w 47"/>
                <a:gd name="T67" fmla="*/ 43 h 49"/>
                <a:gd name="T68" fmla="*/ 15 w 47"/>
                <a:gd name="T69" fmla="*/ 45 h 49"/>
                <a:gd name="T70" fmla="*/ 44 w 47"/>
                <a:gd name="T71" fmla="*/ 5 h 49"/>
                <a:gd name="T72" fmla="*/ 44 w 47"/>
                <a:gd name="T73" fmla="*/ 11 h 49"/>
                <a:gd name="T74" fmla="*/ 42 w 47"/>
                <a:gd name="T75" fmla="*/ 13 h 49"/>
                <a:gd name="T76" fmla="*/ 26 w 47"/>
                <a:gd name="T77" fmla="*/ 13 h 49"/>
                <a:gd name="T78" fmla="*/ 24 w 47"/>
                <a:gd name="T79" fmla="*/ 11 h 49"/>
                <a:gd name="T80" fmla="*/ 24 w 47"/>
                <a:gd name="T81" fmla="*/ 5 h 49"/>
                <a:gd name="T82" fmla="*/ 26 w 47"/>
                <a:gd name="T83" fmla="*/ 4 h 49"/>
                <a:gd name="T84" fmla="*/ 42 w 47"/>
                <a:gd name="T85" fmla="*/ 4 h 49"/>
                <a:gd name="T86" fmla="*/ 44 w 47"/>
                <a:gd name="T87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9">
                  <a:moveTo>
                    <a:pt x="4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7"/>
                    <a:pt x="13" y="8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2"/>
                    <a:pt x="10" y="13"/>
                  </a:cubicBezTo>
                  <a:cubicBezTo>
                    <a:pt x="10" y="13"/>
                    <a:pt x="9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6"/>
                    <a:pt x="47" y="15"/>
                    <a:pt x="47" y="14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lose/>
                  <a:moveTo>
                    <a:pt x="10" y="48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3" y="18"/>
                    <a:pt x="4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8"/>
                    <a:pt x="19" y="19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5" y="45"/>
                    <a:pt x="24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5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2" y="42"/>
                    <a:pt x="21" y="41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6" y="23"/>
                    <a:pt x="15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4" y="45"/>
                    <a:pt x="15" y="45"/>
                  </a:cubicBezTo>
                  <a:close/>
                  <a:moveTo>
                    <a:pt x="44" y="5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3" y="13"/>
                    <a:pt x="42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4" y="12"/>
                    <a:pt x="24" y="1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5" y="4"/>
                    <a:pt x="26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4" y="4"/>
                    <a:pt x="4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5276" name="PA_椭圆 15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95916" y="4019075"/>
            <a:ext cx="622300" cy="624417"/>
          </a:xfrm>
          <a:prstGeom prst="ellipse">
            <a:avLst/>
          </a:prstGeom>
          <a:solidFill>
            <a:srgbClr val="E54B8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77" name="PA_任意多边形 157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413934" y="4226508"/>
            <a:ext cx="224367" cy="249767"/>
          </a:xfrm>
          <a:custGeom>
            <a:avLst/>
            <a:gdLst>
              <a:gd name="T0" fmla="*/ 6 w 60"/>
              <a:gd name="T1" fmla="*/ 52 h 67"/>
              <a:gd name="T2" fmla="*/ 0 w 60"/>
              <a:gd name="T3" fmla="*/ 6 h 67"/>
              <a:gd name="T4" fmla="*/ 42 w 60"/>
              <a:gd name="T5" fmla="*/ 0 h 67"/>
              <a:gd name="T6" fmla="*/ 43 w 60"/>
              <a:gd name="T7" fmla="*/ 8 h 67"/>
              <a:gd name="T8" fmla="*/ 42 w 60"/>
              <a:gd name="T9" fmla="*/ 9 h 67"/>
              <a:gd name="T10" fmla="*/ 41 w 60"/>
              <a:gd name="T11" fmla="*/ 3 h 67"/>
              <a:gd name="T12" fmla="*/ 6 w 60"/>
              <a:gd name="T13" fmla="*/ 1 h 67"/>
              <a:gd name="T14" fmla="*/ 42 w 60"/>
              <a:gd name="T15" fmla="*/ 10 h 67"/>
              <a:gd name="T16" fmla="*/ 43 w 60"/>
              <a:gd name="T17" fmla="*/ 12 h 67"/>
              <a:gd name="T18" fmla="*/ 22 w 60"/>
              <a:gd name="T19" fmla="*/ 13 h 67"/>
              <a:gd name="T20" fmla="*/ 15 w 60"/>
              <a:gd name="T21" fmla="*/ 51 h 67"/>
              <a:gd name="T22" fmla="*/ 58 w 60"/>
              <a:gd name="T23" fmla="*/ 67 h 67"/>
              <a:gd name="T24" fmla="*/ 16 w 60"/>
              <a:gd name="T25" fmla="*/ 61 h 67"/>
              <a:gd name="T26" fmla="*/ 22 w 60"/>
              <a:gd name="T27" fmla="*/ 14 h 67"/>
              <a:gd name="T28" fmla="*/ 60 w 60"/>
              <a:gd name="T29" fmla="*/ 16 h 67"/>
              <a:gd name="T30" fmla="*/ 59 w 60"/>
              <a:gd name="T31" fmla="*/ 24 h 67"/>
              <a:gd name="T32" fmla="*/ 57 w 60"/>
              <a:gd name="T33" fmla="*/ 23 h 67"/>
              <a:gd name="T34" fmla="*/ 56 w 60"/>
              <a:gd name="T35" fmla="*/ 16 h 67"/>
              <a:gd name="T36" fmla="*/ 22 w 60"/>
              <a:gd name="T37" fmla="*/ 25 h 67"/>
              <a:gd name="T38" fmla="*/ 60 w 60"/>
              <a:gd name="T39" fmla="*/ 27 h 67"/>
              <a:gd name="T40" fmla="*/ 58 w 60"/>
              <a:gd name="T41" fmla="*/ 67 h 67"/>
              <a:gd name="T42" fmla="*/ 23 w 60"/>
              <a:gd name="T43" fmla="*/ 18 h 67"/>
              <a:gd name="T44" fmla="*/ 22 w 60"/>
              <a:gd name="T45" fmla="*/ 17 h 67"/>
              <a:gd name="T46" fmla="*/ 55 w 60"/>
              <a:gd name="T47" fmla="*/ 16 h 67"/>
              <a:gd name="T48" fmla="*/ 56 w 60"/>
              <a:gd name="T49" fmla="*/ 17 h 67"/>
              <a:gd name="T50" fmla="*/ 55 w 60"/>
              <a:gd name="T51" fmla="*/ 20 h 67"/>
              <a:gd name="T52" fmla="*/ 22 w 60"/>
              <a:gd name="T53" fmla="*/ 19 h 67"/>
              <a:gd name="T54" fmla="*/ 23 w 60"/>
              <a:gd name="T55" fmla="*/ 18 h 67"/>
              <a:gd name="T56" fmla="*/ 56 w 60"/>
              <a:gd name="T57" fmla="*/ 19 h 67"/>
              <a:gd name="T58" fmla="*/ 55 w 60"/>
              <a:gd name="T59" fmla="*/ 20 h 67"/>
              <a:gd name="T60" fmla="*/ 23 w 60"/>
              <a:gd name="T61" fmla="*/ 22 h 67"/>
              <a:gd name="T62" fmla="*/ 22 w 60"/>
              <a:gd name="T63" fmla="*/ 21 h 67"/>
              <a:gd name="T64" fmla="*/ 55 w 60"/>
              <a:gd name="T65" fmla="*/ 21 h 67"/>
              <a:gd name="T66" fmla="*/ 56 w 60"/>
              <a:gd name="T67" fmla="*/ 22 h 67"/>
              <a:gd name="T68" fmla="*/ 55 w 60"/>
              <a:gd name="T69" fmla="*/ 25 h 67"/>
              <a:gd name="T70" fmla="*/ 22 w 60"/>
              <a:gd name="T71" fmla="*/ 24 h 67"/>
              <a:gd name="T72" fmla="*/ 23 w 60"/>
              <a:gd name="T73" fmla="*/ 23 h 67"/>
              <a:gd name="T74" fmla="*/ 56 w 60"/>
              <a:gd name="T75" fmla="*/ 24 h 67"/>
              <a:gd name="T76" fmla="*/ 55 w 60"/>
              <a:gd name="T77" fmla="*/ 25 h 67"/>
              <a:gd name="T78" fmla="*/ 7 w 60"/>
              <a:gd name="T79" fmla="*/ 3 h 67"/>
              <a:gd name="T80" fmla="*/ 6 w 60"/>
              <a:gd name="T81" fmla="*/ 2 h 67"/>
              <a:gd name="T82" fmla="*/ 39 w 60"/>
              <a:gd name="T83" fmla="*/ 2 h 67"/>
              <a:gd name="T84" fmla="*/ 40 w 60"/>
              <a:gd name="T85" fmla="*/ 2 h 67"/>
              <a:gd name="T86" fmla="*/ 39 w 60"/>
              <a:gd name="T87" fmla="*/ 5 h 67"/>
              <a:gd name="T88" fmla="*/ 6 w 60"/>
              <a:gd name="T89" fmla="*/ 5 h 67"/>
              <a:gd name="T90" fmla="*/ 7 w 60"/>
              <a:gd name="T91" fmla="*/ 4 h 67"/>
              <a:gd name="T92" fmla="*/ 40 w 60"/>
              <a:gd name="T93" fmla="*/ 5 h 67"/>
              <a:gd name="T94" fmla="*/ 39 w 60"/>
              <a:gd name="T95" fmla="*/ 5 h 67"/>
              <a:gd name="T96" fmla="*/ 7 w 60"/>
              <a:gd name="T97" fmla="*/ 8 h 67"/>
              <a:gd name="T98" fmla="*/ 6 w 60"/>
              <a:gd name="T99" fmla="*/ 7 h 67"/>
              <a:gd name="T100" fmla="*/ 39 w 60"/>
              <a:gd name="T101" fmla="*/ 6 h 67"/>
              <a:gd name="T102" fmla="*/ 40 w 60"/>
              <a:gd name="T103" fmla="*/ 7 h 67"/>
              <a:gd name="T104" fmla="*/ 39 w 60"/>
              <a:gd name="T105" fmla="*/ 10 h 67"/>
              <a:gd name="T106" fmla="*/ 6 w 60"/>
              <a:gd name="T107" fmla="*/ 9 h 67"/>
              <a:gd name="T108" fmla="*/ 7 w 60"/>
              <a:gd name="T109" fmla="*/ 8 h 67"/>
              <a:gd name="T110" fmla="*/ 40 w 60"/>
              <a:gd name="T111" fmla="*/ 9 h 67"/>
              <a:gd name="T112" fmla="*/ 39 w 60"/>
              <a:gd name="T113" fmla="*/ 1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" h="67">
                <a:moveTo>
                  <a:pt x="14" y="52"/>
                </a:moveTo>
                <a:cubicBezTo>
                  <a:pt x="6" y="52"/>
                  <a:pt x="6" y="52"/>
                  <a:pt x="6" y="52"/>
                </a:cubicBezTo>
                <a:cubicBezTo>
                  <a:pt x="3" y="52"/>
                  <a:pt x="0" y="49"/>
                  <a:pt x="0" y="46"/>
                </a:cubicBezTo>
                <a:cubicBezTo>
                  <a:pt x="0" y="32"/>
                  <a:pt x="0" y="1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8" y="0"/>
                  <a:pt x="30" y="0"/>
                  <a:pt x="42" y="0"/>
                </a:cubicBezTo>
                <a:cubicBezTo>
                  <a:pt x="43" y="0"/>
                  <a:pt x="43" y="0"/>
                  <a:pt x="43" y="1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3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1" y="8"/>
                  <a:pt x="41" y="8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1" y="1"/>
                  <a:pt x="40" y="1"/>
                </a:cubicBezTo>
                <a:cubicBezTo>
                  <a:pt x="6" y="1"/>
                  <a:pt x="6" y="1"/>
                  <a:pt x="6" y="1"/>
                </a:cubicBezTo>
                <a:cubicBezTo>
                  <a:pt x="0" y="1"/>
                  <a:pt x="0" y="10"/>
                  <a:pt x="6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10"/>
                  <a:pt x="43" y="11"/>
                  <a:pt x="43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3"/>
                  <a:pt x="43" y="13"/>
                  <a:pt x="4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3"/>
                  <a:pt x="15" y="16"/>
                  <a:pt x="15" y="20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2"/>
                  <a:pt x="14" y="52"/>
                </a:cubicBezTo>
                <a:close/>
                <a:moveTo>
                  <a:pt x="58" y="67"/>
                </a:moveTo>
                <a:cubicBezTo>
                  <a:pt x="22" y="67"/>
                  <a:pt x="22" y="67"/>
                  <a:pt x="22" y="67"/>
                </a:cubicBezTo>
                <a:cubicBezTo>
                  <a:pt x="19" y="67"/>
                  <a:pt x="16" y="64"/>
                  <a:pt x="16" y="61"/>
                </a:cubicBezTo>
                <a:cubicBezTo>
                  <a:pt x="16" y="47"/>
                  <a:pt x="16" y="34"/>
                  <a:pt x="16" y="20"/>
                </a:cubicBezTo>
                <a:cubicBezTo>
                  <a:pt x="16" y="17"/>
                  <a:pt x="19" y="14"/>
                  <a:pt x="22" y="14"/>
                </a:cubicBezTo>
                <a:cubicBezTo>
                  <a:pt x="35" y="14"/>
                  <a:pt x="46" y="14"/>
                  <a:pt x="58" y="14"/>
                </a:cubicBezTo>
                <a:cubicBezTo>
                  <a:pt x="59" y="14"/>
                  <a:pt x="60" y="15"/>
                  <a:pt x="60" y="16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3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4"/>
                  <a:pt x="57" y="23"/>
                  <a:pt x="57" y="23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6"/>
                  <a:pt x="57" y="16"/>
                  <a:pt x="56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16" y="16"/>
                  <a:pt x="16" y="25"/>
                  <a:pt x="22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9" y="25"/>
                  <a:pt x="60" y="26"/>
                  <a:pt x="60" y="27"/>
                </a:cubicBezTo>
                <a:cubicBezTo>
                  <a:pt x="60" y="39"/>
                  <a:pt x="60" y="52"/>
                  <a:pt x="60" y="65"/>
                </a:cubicBezTo>
                <a:cubicBezTo>
                  <a:pt x="60" y="66"/>
                  <a:pt x="59" y="67"/>
                  <a:pt x="58" y="67"/>
                </a:cubicBezTo>
                <a:close/>
                <a:moveTo>
                  <a:pt x="5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2" y="18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6"/>
                  <a:pt x="23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6" y="16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8"/>
                  <a:pt x="55" y="18"/>
                </a:cubicBezTo>
                <a:close/>
                <a:moveTo>
                  <a:pt x="55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8"/>
                  <a:pt x="23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9"/>
                  <a:pt x="56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20"/>
                  <a:pt x="56" y="20"/>
                  <a:pt x="55" y="20"/>
                </a:cubicBezTo>
                <a:close/>
                <a:moveTo>
                  <a:pt x="55" y="22"/>
                </a:move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2" y="21"/>
                  <a:pt x="23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5" y="22"/>
                </a:cubicBezTo>
                <a:close/>
                <a:moveTo>
                  <a:pt x="55" y="25"/>
                </a:move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3"/>
                  <a:pt x="22" y="23"/>
                  <a:pt x="23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6" y="23"/>
                  <a:pt x="56" y="23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5"/>
                  <a:pt x="55" y="25"/>
                </a:cubicBezTo>
                <a:close/>
                <a:moveTo>
                  <a:pt x="39" y="3"/>
                </a:moveTo>
                <a:cubicBezTo>
                  <a:pt x="7" y="3"/>
                  <a:pt x="7" y="3"/>
                  <a:pt x="7" y="3"/>
                </a:cubicBezTo>
                <a:cubicBezTo>
                  <a:pt x="6" y="3"/>
                  <a:pt x="6" y="3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7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3"/>
                  <a:pt x="40" y="3"/>
                  <a:pt x="39" y="3"/>
                </a:cubicBezTo>
                <a:close/>
                <a:moveTo>
                  <a:pt x="39" y="5"/>
                </a:move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4"/>
                  <a:pt x="6" y="4"/>
                  <a:pt x="7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lose/>
                <a:moveTo>
                  <a:pt x="39" y="8"/>
                </a:move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7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40" y="6"/>
                  <a:pt x="40" y="6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8"/>
                  <a:pt x="39" y="8"/>
                </a:cubicBezTo>
                <a:close/>
                <a:moveTo>
                  <a:pt x="39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8"/>
                  <a:pt x="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0" y="8"/>
                  <a:pt x="40" y="9"/>
                  <a:pt x="40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3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79" name="PA_椭圆 15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05599" y="4995064"/>
            <a:ext cx="622300" cy="624417"/>
          </a:xfrm>
          <a:prstGeom prst="ellipse">
            <a:avLst/>
          </a:prstGeom>
          <a:solidFill>
            <a:srgbClr val="9DD53E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80" name="PA_任意多边形 160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6917265" y="5164396"/>
            <a:ext cx="203200" cy="289984"/>
          </a:xfrm>
          <a:custGeom>
            <a:avLst/>
            <a:gdLst>
              <a:gd name="T0" fmla="*/ 6 w 55"/>
              <a:gd name="T1" fmla="*/ 68 h 78"/>
              <a:gd name="T2" fmla="*/ 3 w 55"/>
              <a:gd name="T3" fmla="*/ 51 h 78"/>
              <a:gd name="T4" fmla="*/ 0 w 55"/>
              <a:gd name="T5" fmla="*/ 44 h 78"/>
              <a:gd name="T6" fmla="*/ 5 w 55"/>
              <a:gd name="T7" fmla="*/ 36 h 78"/>
              <a:gd name="T8" fmla="*/ 21 w 55"/>
              <a:gd name="T9" fmla="*/ 16 h 78"/>
              <a:gd name="T10" fmla="*/ 17 w 55"/>
              <a:gd name="T11" fmla="*/ 8 h 78"/>
              <a:gd name="T12" fmla="*/ 15 w 55"/>
              <a:gd name="T13" fmla="*/ 8 h 78"/>
              <a:gd name="T14" fmla="*/ 15 w 55"/>
              <a:gd name="T15" fmla="*/ 5 h 78"/>
              <a:gd name="T16" fmla="*/ 26 w 55"/>
              <a:gd name="T17" fmla="*/ 1 h 78"/>
              <a:gd name="T18" fmla="*/ 28 w 55"/>
              <a:gd name="T19" fmla="*/ 1 h 78"/>
              <a:gd name="T20" fmla="*/ 29 w 55"/>
              <a:gd name="T21" fmla="*/ 4 h 78"/>
              <a:gd name="T22" fmla="*/ 28 w 55"/>
              <a:gd name="T23" fmla="*/ 5 h 78"/>
              <a:gd name="T24" fmla="*/ 41 w 55"/>
              <a:gd name="T25" fmla="*/ 42 h 78"/>
              <a:gd name="T26" fmla="*/ 41 w 55"/>
              <a:gd name="T27" fmla="*/ 43 h 78"/>
              <a:gd name="T28" fmla="*/ 40 w 55"/>
              <a:gd name="T29" fmla="*/ 47 h 78"/>
              <a:gd name="T30" fmla="*/ 35 w 55"/>
              <a:gd name="T31" fmla="*/ 46 h 78"/>
              <a:gd name="T32" fmla="*/ 33 w 55"/>
              <a:gd name="T33" fmla="*/ 45 h 78"/>
              <a:gd name="T34" fmla="*/ 32 w 55"/>
              <a:gd name="T35" fmla="*/ 45 h 78"/>
              <a:gd name="T36" fmla="*/ 23 w 55"/>
              <a:gd name="T37" fmla="*/ 27 h 78"/>
              <a:gd name="T38" fmla="*/ 14 w 55"/>
              <a:gd name="T39" fmla="*/ 41 h 78"/>
              <a:gd name="T40" fmla="*/ 13 w 55"/>
              <a:gd name="T41" fmla="*/ 49 h 78"/>
              <a:gd name="T42" fmla="*/ 23 w 55"/>
              <a:gd name="T43" fmla="*/ 68 h 78"/>
              <a:gd name="T44" fmla="*/ 50 w 55"/>
              <a:gd name="T45" fmla="*/ 68 h 78"/>
              <a:gd name="T46" fmla="*/ 54 w 55"/>
              <a:gd name="T47" fmla="*/ 74 h 78"/>
              <a:gd name="T48" fmla="*/ 6 w 55"/>
              <a:gd name="T49" fmla="*/ 78 h 78"/>
              <a:gd name="T50" fmla="*/ 3 w 55"/>
              <a:gd name="T51" fmla="*/ 72 h 78"/>
              <a:gd name="T52" fmla="*/ 7 w 55"/>
              <a:gd name="T53" fmla="*/ 41 h 78"/>
              <a:gd name="T54" fmla="*/ 7 w 55"/>
              <a:gd name="T55" fmla="*/ 48 h 78"/>
              <a:gd name="T56" fmla="*/ 7 w 55"/>
              <a:gd name="T57" fmla="*/ 41 h 78"/>
              <a:gd name="T58" fmla="*/ 51 w 55"/>
              <a:gd name="T59" fmla="*/ 45 h 78"/>
              <a:gd name="T60" fmla="*/ 54 w 55"/>
              <a:gd name="T61" fmla="*/ 48 h 78"/>
              <a:gd name="T62" fmla="*/ 31 w 55"/>
              <a:gd name="T63" fmla="*/ 59 h 78"/>
              <a:gd name="T64" fmla="*/ 27 w 55"/>
              <a:gd name="T65" fmla="*/ 5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" h="78">
                <a:moveTo>
                  <a:pt x="6" y="68"/>
                </a:moveTo>
                <a:cubicBezTo>
                  <a:pt x="6" y="68"/>
                  <a:pt x="6" y="68"/>
                  <a:pt x="6" y="68"/>
                </a:cubicBezTo>
                <a:cubicBezTo>
                  <a:pt x="8" y="68"/>
                  <a:pt x="8" y="67"/>
                  <a:pt x="8" y="66"/>
                </a:cubicBezTo>
                <a:cubicBezTo>
                  <a:pt x="5" y="61"/>
                  <a:pt x="3" y="56"/>
                  <a:pt x="3" y="51"/>
                </a:cubicBezTo>
                <a:cubicBezTo>
                  <a:pt x="3" y="51"/>
                  <a:pt x="2" y="50"/>
                  <a:pt x="2" y="49"/>
                </a:cubicBezTo>
                <a:cubicBezTo>
                  <a:pt x="0" y="48"/>
                  <a:pt x="0" y="46"/>
                  <a:pt x="0" y="44"/>
                </a:cubicBezTo>
                <a:cubicBezTo>
                  <a:pt x="0" y="41"/>
                  <a:pt x="1" y="39"/>
                  <a:pt x="3" y="38"/>
                </a:cubicBezTo>
                <a:cubicBezTo>
                  <a:pt x="4" y="37"/>
                  <a:pt x="4" y="37"/>
                  <a:pt x="5" y="36"/>
                </a:cubicBezTo>
                <a:cubicBezTo>
                  <a:pt x="7" y="28"/>
                  <a:pt x="13" y="22"/>
                  <a:pt x="20" y="18"/>
                </a:cubicBezTo>
                <a:cubicBezTo>
                  <a:pt x="21" y="17"/>
                  <a:pt x="21" y="17"/>
                  <a:pt x="21" y="16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8"/>
                  <a:pt x="17" y="8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5" y="9"/>
                  <a:pt x="15" y="8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5"/>
                  <a:pt x="15" y="5"/>
                </a:cubicBezTo>
                <a:cubicBezTo>
                  <a:pt x="16" y="4"/>
                  <a:pt x="16" y="4"/>
                  <a:pt x="16" y="4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8" y="0"/>
                  <a:pt x="28" y="1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29" y="4"/>
                  <a:pt x="29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7" y="5"/>
                  <a:pt x="28" y="5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41"/>
                  <a:pt x="42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3"/>
                  <a:pt x="41" y="43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45"/>
                  <a:pt x="41" y="46"/>
                  <a:pt x="40" y="47"/>
                </a:cubicBezTo>
                <a:cubicBezTo>
                  <a:pt x="37" y="48"/>
                  <a:pt x="37" y="48"/>
                  <a:pt x="37" y="48"/>
                </a:cubicBezTo>
                <a:cubicBezTo>
                  <a:pt x="36" y="48"/>
                  <a:pt x="35" y="47"/>
                  <a:pt x="35" y="46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45"/>
                  <a:pt x="34" y="45"/>
                  <a:pt x="33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2" y="45"/>
                  <a:pt x="32" y="45"/>
                </a:cubicBezTo>
                <a:cubicBezTo>
                  <a:pt x="26" y="28"/>
                  <a:pt x="26" y="28"/>
                  <a:pt x="26" y="28"/>
                </a:cubicBezTo>
                <a:cubicBezTo>
                  <a:pt x="25" y="27"/>
                  <a:pt x="24" y="27"/>
                  <a:pt x="23" y="27"/>
                </a:cubicBezTo>
                <a:cubicBezTo>
                  <a:pt x="19" y="30"/>
                  <a:pt x="16" y="34"/>
                  <a:pt x="14" y="38"/>
                </a:cubicBezTo>
                <a:cubicBezTo>
                  <a:pt x="14" y="39"/>
                  <a:pt x="14" y="40"/>
                  <a:pt x="14" y="41"/>
                </a:cubicBezTo>
                <a:cubicBezTo>
                  <a:pt x="15" y="42"/>
                  <a:pt x="15" y="43"/>
                  <a:pt x="15" y="44"/>
                </a:cubicBezTo>
                <a:cubicBezTo>
                  <a:pt x="15" y="46"/>
                  <a:pt x="14" y="48"/>
                  <a:pt x="13" y="49"/>
                </a:cubicBezTo>
                <a:cubicBezTo>
                  <a:pt x="13" y="50"/>
                  <a:pt x="12" y="51"/>
                  <a:pt x="13" y="52"/>
                </a:cubicBezTo>
                <a:cubicBezTo>
                  <a:pt x="14" y="58"/>
                  <a:pt x="17" y="64"/>
                  <a:pt x="23" y="68"/>
                </a:cubicBezTo>
                <a:cubicBezTo>
                  <a:pt x="24" y="68"/>
                  <a:pt x="24" y="68"/>
                  <a:pt x="25" y="68"/>
                </a:cubicBezTo>
                <a:cubicBezTo>
                  <a:pt x="50" y="68"/>
                  <a:pt x="50" y="68"/>
                  <a:pt x="50" y="68"/>
                </a:cubicBezTo>
                <a:cubicBezTo>
                  <a:pt x="52" y="68"/>
                  <a:pt x="54" y="70"/>
                  <a:pt x="54" y="72"/>
                </a:cubicBezTo>
                <a:cubicBezTo>
                  <a:pt x="54" y="74"/>
                  <a:pt x="54" y="74"/>
                  <a:pt x="54" y="74"/>
                </a:cubicBezTo>
                <a:cubicBezTo>
                  <a:pt x="54" y="76"/>
                  <a:pt x="52" y="78"/>
                  <a:pt x="50" y="78"/>
                </a:cubicBezTo>
                <a:cubicBezTo>
                  <a:pt x="6" y="78"/>
                  <a:pt x="6" y="78"/>
                  <a:pt x="6" y="78"/>
                </a:cubicBezTo>
                <a:cubicBezTo>
                  <a:pt x="4" y="78"/>
                  <a:pt x="3" y="76"/>
                  <a:pt x="3" y="74"/>
                </a:cubicBezTo>
                <a:cubicBezTo>
                  <a:pt x="3" y="72"/>
                  <a:pt x="3" y="72"/>
                  <a:pt x="3" y="72"/>
                </a:cubicBezTo>
                <a:cubicBezTo>
                  <a:pt x="3" y="70"/>
                  <a:pt x="4" y="68"/>
                  <a:pt x="6" y="68"/>
                </a:cubicBezTo>
                <a:close/>
                <a:moveTo>
                  <a:pt x="7" y="41"/>
                </a:moveTo>
                <a:cubicBezTo>
                  <a:pt x="9" y="41"/>
                  <a:pt x="11" y="42"/>
                  <a:pt x="11" y="44"/>
                </a:cubicBezTo>
                <a:cubicBezTo>
                  <a:pt x="11" y="46"/>
                  <a:pt x="9" y="48"/>
                  <a:pt x="7" y="48"/>
                </a:cubicBezTo>
                <a:cubicBezTo>
                  <a:pt x="5" y="48"/>
                  <a:pt x="4" y="46"/>
                  <a:pt x="4" y="44"/>
                </a:cubicBezTo>
                <a:cubicBezTo>
                  <a:pt x="4" y="42"/>
                  <a:pt x="5" y="41"/>
                  <a:pt x="7" y="41"/>
                </a:cubicBezTo>
                <a:close/>
                <a:moveTo>
                  <a:pt x="28" y="54"/>
                </a:moveTo>
                <a:cubicBezTo>
                  <a:pt x="51" y="45"/>
                  <a:pt x="51" y="45"/>
                  <a:pt x="51" y="45"/>
                </a:cubicBezTo>
                <a:cubicBezTo>
                  <a:pt x="52" y="45"/>
                  <a:pt x="53" y="45"/>
                  <a:pt x="54" y="4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9"/>
                  <a:pt x="54" y="50"/>
                  <a:pt x="53" y="50"/>
                </a:cubicBezTo>
                <a:cubicBezTo>
                  <a:pt x="31" y="59"/>
                  <a:pt x="31" y="59"/>
                  <a:pt x="31" y="59"/>
                </a:cubicBezTo>
                <a:cubicBezTo>
                  <a:pt x="30" y="60"/>
                  <a:pt x="28" y="59"/>
                  <a:pt x="28" y="58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6"/>
                  <a:pt x="27" y="55"/>
                  <a:pt x="28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87" name="PA_矩形 16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89784" y="1232037"/>
            <a:ext cx="3744384" cy="132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917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/>
              <a:t>当今社会，科技经济发展飞速，市场竟争日益激烈。大学生的就业问题已成为社会的热门</a:t>
            </a:r>
            <a:r>
              <a:rPr lang="zh-CN" altLang="zh-CN" sz="2000" dirty="0" smtClean="0"/>
              <a:t>话题</a:t>
            </a:r>
            <a:r>
              <a:rPr lang="zh-CN" altLang="en-US" sz="2000" dirty="0" smtClean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。</a:t>
            </a:r>
            <a:endParaRPr lang="zh-CN" altLang="en-US" sz="2000" dirty="0">
              <a:solidFill>
                <a:srgbClr val="80808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89" name="PA_矩形 16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982466" y="3292538"/>
            <a:ext cx="3744384" cy="271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该系统基于招聘大数据为当今大学生，社会人士打造一个关于求职信息，岗位，企业动态信息的统计分析系统，让大学生，社会人士随时随刻了解</a:t>
            </a:r>
          </a:p>
          <a:p>
            <a:pPr>
              <a:lnSpc>
                <a:spcPct val="150000"/>
              </a:lnSpc>
            </a:pPr>
            <a:r>
              <a:rPr lang="zh-CN" altLang="zh-CN" sz="2000" dirty="0"/>
              <a:t>企业的人才需求统计和招聘</a:t>
            </a:r>
            <a:r>
              <a:rPr lang="zh-CN" altLang="zh-CN" sz="2000" dirty="0" smtClean="0"/>
              <a:t>动态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5292" name="PA_矩形 17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473948" y="2364657"/>
            <a:ext cx="3744383" cy="132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917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/>
              <a:t>掌握当今社会真正需要什么类型的大学生，对大学生以后就业</a:t>
            </a:r>
            <a:r>
              <a:rPr lang="zh-CN" altLang="zh-CN" sz="2000" dirty="0" smtClean="0"/>
              <a:t>大有裨益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5294" name="PA_矩形 174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473947" y="4303777"/>
            <a:ext cx="3744383" cy="224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该系统也针对大学生进行个性化定制服务完整就业指导计划，实现企业与学生，企业与社会人士网上交流和信</a:t>
            </a:r>
          </a:p>
          <a:p>
            <a:pPr>
              <a:lnSpc>
                <a:spcPct val="150000"/>
              </a:lnSpc>
            </a:pPr>
            <a:r>
              <a:rPr lang="zh-CN" altLang="zh-CN" sz="2000" dirty="0"/>
              <a:t>息共享的服务性</a:t>
            </a:r>
            <a:r>
              <a:rPr lang="zh-CN" altLang="zh-CN" sz="2000" dirty="0" smtClean="0"/>
              <a:t>平台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39" name="PA_文本框 4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03446" y="429616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C09CC2"/>
                </a:solidFill>
                <a:latin typeface="Arial" charset="0"/>
                <a:ea typeface="微软雅黑" pitchFamily="34" charset="-122"/>
              </a:rPr>
              <a:t>项目简介</a:t>
            </a:r>
            <a:endParaRPr lang="en-US" altLang="zh-CN" sz="3200" b="1" dirty="0">
              <a:solidFill>
                <a:srgbClr val="C09CC2"/>
              </a:solidFill>
              <a:latin typeface="Arial" charset="0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2F8BF1-7AA6-4D63-8731-AAA3CC6E04A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7" y="146919"/>
            <a:ext cx="858297" cy="94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1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0" grpId="0" animBg="1"/>
      <p:bldP spid="5265" grpId="0" animBg="1"/>
      <p:bldP spid="5276" grpId="0" animBg="1"/>
      <p:bldP spid="5277" grpId="0" animBg="1"/>
      <p:bldP spid="5279" grpId="0" animBg="1"/>
      <p:bldP spid="5280" grpId="0" animBg="1"/>
      <p:bldP spid="5287" grpId="0"/>
      <p:bldP spid="5289" grpId="0"/>
      <p:bldP spid="5292" grpId="0"/>
      <p:bldP spid="5294" grpId="0" animBg="1" autoUpdateAnimBg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矩形 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21277" y="3085362"/>
            <a:ext cx="659892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b="1" dirty="0" smtClean="0">
                <a:solidFill>
                  <a:srgbClr val="E54B81"/>
                </a:solidFill>
                <a:latin typeface="Arial" charset="0"/>
                <a:ea typeface="微软雅黑" pitchFamily="34" charset="-122"/>
              </a:rPr>
              <a:t>效果展示</a:t>
            </a:r>
            <a:endParaRPr lang="zh-CN" altLang="en-US" sz="6000" b="1" dirty="0">
              <a:solidFill>
                <a:srgbClr val="E54B8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64" name="PA_矩形 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99324" y="2993029"/>
            <a:ext cx="113548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dirty="0" smtClean="0">
                <a:ln>
                  <a:solidFill>
                    <a:srgbClr val="E54B81"/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02</a:t>
            </a:r>
            <a:endParaRPr lang="zh-CN" altLang="en-US" sz="7200" dirty="0">
              <a:ln>
                <a:solidFill>
                  <a:srgbClr val="E54B81"/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1C6B37-5AF8-419C-86A7-BF75951AE1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0"/>
          <a:stretch/>
        </p:blipFill>
        <p:spPr>
          <a:xfrm>
            <a:off x="749591" y="0"/>
            <a:ext cx="2963260" cy="476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8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 autoUpdateAnimBg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9" y="171382"/>
            <a:ext cx="12010161" cy="631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4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A_矩形 3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299833" y="3085362"/>
            <a:ext cx="666594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b="1" dirty="0" smtClean="0">
                <a:solidFill>
                  <a:srgbClr val="594D7B"/>
                </a:solidFill>
                <a:latin typeface="Arial" charset="0"/>
                <a:ea typeface="微软雅黑" pitchFamily="34" charset="-122"/>
              </a:rPr>
              <a:t>技术应用</a:t>
            </a:r>
            <a:endParaRPr lang="zh-CN" altLang="en-US" sz="6000" b="1" dirty="0">
              <a:solidFill>
                <a:srgbClr val="594D7B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64" name="PA_矩形 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99324" y="2993029"/>
            <a:ext cx="113548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noFill/>
                <a:latin typeface="Impact" pitchFamily="34" charset="0"/>
                <a:ea typeface="迷你简汉真广标" pitchFamily="49" charset="-122"/>
              </a:rPr>
              <a:t>03</a:t>
            </a:r>
            <a:endParaRPr lang="zh-CN" altLang="en-US" sz="7200" dirty="0">
              <a:ln>
                <a:solidFill>
                  <a:schemeClr val="accent2">
                    <a:lumMod val="75000"/>
                  </a:schemeClr>
                </a:solidFill>
              </a:ln>
              <a:noFill/>
              <a:latin typeface="Impact" pitchFamily="34" charset="0"/>
              <a:ea typeface="迷你简汉真广标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1C6B37-5AF8-419C-86A7-BF75951AE1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0"/>
          <a:stretch/>
        </p:blipFill>
        <p:spPr>
          <a:xfrm>
            <a:off x="749591" y="0"/>
            <a:ext cx="2963260" cy="476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4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 autoUpdateAnimBg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50" name="PA_任意多边形 106"/>
          <p:cNvSpPr/>
          <p:nvPr>
            <p:custDataLst>
              <p:tags r:id="rId1"/>
            </p:custDataLst>
          </p:nvPr>
        </p:nvSpPr>
        <p:spPr bwMode="auto">
          <a:xfrm>
            <a:off x="3657215" y="1810810"/>
            <a:ext cx="2239433" cy="2243667"/>
          </a:xfrm>
          <a:custGeom>
            <a:avLst/>
            <a:gdLst>
              <a:gd name="T0" fmla="*/ 0 w 878"/>
              <a:gd name="T1" fmla="*/ 557 h 879"/>
              <a:gd name="T2" fmla="*/ 0 w 878"/>
              <a:gd name="T3" fmla="*/ 879 h 879"/>
              <a:gd name="T4" fmla="*/ 878 w 878"/>
              <a:gd name="T5" fmla="*/ 0 h 879"/>
              <a:gd name="T6" fmla="*/ 557 w 878"/>
              <a:gd name="T7" fmla="*/ 0 h 879"/>
              <a:gd name="T8" fmla="*/ 0 w 878"/>
              <a:gd name="T9" fmla="*/ 557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0" y="557"/>
                </a:moveTo>
                <a:cubicBezTo>
                  <a:pt x="0" y="879"/>
                  <a:pt x="0" y="879"/>
                  <a:pt x="0" y="879"/>
                </a:cubicBezTo>
                <a:cubicBezTo>
                  <a:pt x="485" y="879"/>
                  <a:pt x="878" y="486"/>
                  <a:pt x="878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57" y="308"/>
                  <a:pt x="307" y="557"/>
                  <a:pt x="0" y="557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851" name="PA_任意多边形 107"/>
          <p:cNvSpPr/>
          <p:nvPr>
            <p:custDataLst>
              <p:tags r:id="rId2"/>
            </p:custDataLst>
          </p:nvPr>
        </p:nvSpPr>
        <p:spPr bwMode="auto">
          <a:xfrm>
            <a:off x="3657215" y="3235327"/>
            <a:ext cx="2239433" cy="2239433"/>
          </a:xfrm>
          <a:custGeom>
            <a:avLst/>
            <a:gdLst>
              <a:gd name="T0" fmla="*/ 557 w 878"/>
              <a:gd name="T1" fmla="*/ 878 h 878"/>
              <a:gd name="T2" fmla="*/ 878 w 878"/>
              <a:gd name="T3" fmla="*/ 878 h 878"/>
              <a:gd name="T4" fmla="*/ 0 w 878"/>
              <a:gd name="T5" fmla="*/ 0 h 878"/>
              <a:gd name="T6" fmla="*/ 0 w 878"/>
              <a:gd name="T7" fmla="*/ 321 h 878"/>
              <a:gd name="T8" fmla="*/ 557 w 878"/>
              <a:gd name="T9" fmla="*/ 878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557" y="878"/>
                </a:moveTo>
                <a:cubicBezTo>
                  <a:pt x="878" y="878"/>
                  <a:pt x="878" y="878"/>
                  <a:pt x="878" y="878"/>
                </a:cubicBezTo>
                <a:cubicBezTo>
                  <a:pt x="878" y="393"/>
                  <a:pt x="485" y="0"/>
                  <a:pt x="0" y="0"/>
                </a:cubicBezTo>
                <a:cubicBezTo>
                  <a:pt x="0" y="321"/>
                  <a:pt x="0" y="321"/>
                  <a:pt x="0" y="321"/>
                </a:cubicBezTo>
                <a:cubicBezTo>
                  <a:pt x="307" y="321"/>
                  <a:pt x="557" y="571"/>
                  <a:pt x="557" y="878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852" name="PA_任意多边形 108"/>
          <p:cNvSpPr/>
          <p:nvPr>
            <p:custDataLst>
              <p:tags r:id="rId3"/>
            </p:custDataLst>
          </p:nvPr>
        </p:nvSpPr>
        <p:spPr bwMode="auto">
          <a:xfrm>
            <a:off x="5077497" y="1810810"/>
            <a:ext cx="2239433" cy="2243667"/>
          </a:xfrm>
          <a:custGeom>
            <a:avLst/>
            <a:gdLst>
              <a:gd name="T0" fmla="*/ 321 w 878"/>
              <a:gd name="T1" fmla="*/ 0 h 879"/>
              <a:gd name="T2" fmla="*/ 0 w 878"/>
              <a:gd name="T3" fmla="*/ 0 h 879"/>
              <a:gd name="T4" fmla="*/ 878 w 878"/>
              <a:gd name="T5" fmla="*/ 879 h 879"/>
              <a:gd name="T6" fmla="*/ 878 w 878"/>
              <a:gd name="T7" fmla="*/ 557 h 879"/>
              <a:gd name="T8" fmla="*/ 321 w 878"/>
              <a:gd name="T9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32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6"/>
                  <a:pt x="393" y="879"/>
                  <a:pt x="878" y="879"/>
                </a:cubicBezTo>
                <a:cubicBezTo>
                  <a:pt x="878" y="557"/>
                  <a:pt x="878" y="557"/>
                  <a:pt x="878" y="557"/>
                </a:cubicBezTo>
                <a:cubicBezTo>
                  <a:pt x="571" y="557"/>
                  <a:pt x="321" y="308"/>
                  <a:pt x="321" y="0"/>
                </a:cubicBezTo>
                <a:close/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594D7B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853" name="PA_任意多边形 109"/>
          <p:cNvSpPr/>
          <p:nvPr>
            <p:custDataLst>
              <p:tags r:id="rId4"/>
            </p:custDataLst>
          </p:nvPr>
        </p:nvSpPr>
        <p:spPr bwMode="auto">
          <a:xfrm>
            <a:off x="5077497" y="3235327"/>
            <a:ext cx="2239433" cy="2239433"/>
          </a:xfrm>
          <a:custGeom>
            <a:avLst/>
            <a:gdLst>
              <a:gd name="T0" fmla="*/ 878 w 878"/>
              <a:gd name="T1" fmla="*/ 321 h 878"/>
              <a:gd name="T2" fmla="*/ 878 w 878"/>
              <a:gd name="T3" fmla="*/ 0 h 878"/>
              <a:gd name="T4" fmla="*/ 0 w 878"/>
              <a:gd name="T5" fmla="*/ 878 h 878"/>
              <a:gd name="T6" fmla="*/ 321 w 878"/>
              <a:gd name="T7" fmla="*/ 878 h 878"/>
              <a:gd name="T8" fmla="*/ 878 w 878"/>
              <a:gd name="T9" fmla="*/ 321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878" y="321"/>
                </a:moveTo>
                <a:cubicBezTo>
                  <a:pt x="878" y="0"/>
                  <a:pt x="878" y="0"/>
                  <a:pt x="878" y="0"/>
                </a:cubicBezTo>
                <a:cubicBezTo>
                  <a:pt x="393" y="0"/>
                  <a:pt x="0" y="393"/>
                  <a:pt x="0" y="878"/>
                </a:cubicBezTo>
                <a:cubicBezTo>
                  <a:pt x="321" y="878"/>
                  <a:pt x="321" y="878"/>
                  <a:pt x="321" y="878"/>
                </a:cubicBezTo>
                <a:cubicBezTo>
                  <a:pt x="321" y="571"/>
                  <a:pt x="571" y="321"/>
                  <a:pt x="878" y="321"/>
                </a:cubicBezTo>
                <a:close/>
              </a:path>
            </a:pathLst>
          </a:custGeom>
          <a:solidFill>
            <a:srgbClr val="9DD53E"/>
          </a:solidFill>
          <a:ln>
            <a:noFill/>
          </a:ln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854" name="PA_任意多边形 110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6722148" y="3531660"/>
            <a:ext cx="376767" cy="302684"/>
          </a:xfrm>
          <a:custGeom>
            <a:avLst/>
            <a:gdLst>
              <a:gd name="T0" fmla="*/ 127 w 147"/>
              <a:gd name="T1" fmla="*/ 45 h 119"/>
              <a:gd name="T2" fmla="*/ 116 w 147"/>
              <a:gd name="T3" fmla="*/ 45 h 119"/>
              <a:gd name="T4" fmla="*/ 35 w 147"/>
              <a:gd name="T5" fmla="*/ 18 h 119"/>
              <a:gd name="T6" fmla="*/ 17 w 147"/>
              <a:gd name="T7" fmla="*/ 18 h 119"/>
              <a:gd name="T8" fmla="*/ 34 w 147"/>
              <a:gd name="T9" fmla="*/ 21 h 119"/>
              <a:gd name="T10" fmla="*/ 10 w 147"/>
              <a:gd name="T11" fmla="*/ 21 h 119"/>
              <a:gd name="T12" fmla="*/ 10 w 147"/>
              <a:gd name="T13" fmla="*/ 15 h 119"/>
              <a:gd name="T14" fmla="*/ 13 w 147"/>
              <a:gd name="T15" fmla="*/ 11 h 119"/>
              <a:gd name="T16" fmla="*/ 40 w 147"/>
              <a:gd name="T17" fmla="*/ 4 h 119"/>
              <a:gd name="T18" fmla="*/ 101 w 147"/>
              <a:gd name="T19" fmla="*/ 0 h 119"/>
              <a:gd name="T20" fmla="*/ 113 w 147"/>
              <a:gd name="T21" fmla="*/ 21 h 119"/>
              <a:gd name="T22" fmla="*/ 147 w 147"/>
              <a:gd name="T23" fmla="*/ 26 h 119"/>
              <a:gd name="T24" fmla="*/ 147 w 147"/>
              <a:gd name="T25" fmla="*/ 113 h 119"/>
              <a:gd name="T26" fmla="*/ 141 w 147"/>
              <a:gd name="T27" fmla="*/ 119 h 119"/>
              <a:gd name="T28" fmla="*/ 0 w 147"/>
              <a:gd name="T29" fmla="*/ 113 h 119"/>
              <a:gd name="T30" fmla="*/ 0 w 147"/>
              <a:gd name="T31" fmla="*/ 26 h 119"/>
              <a:gd name="T32" fmla="*/ 6 w 147"/>
              <a:gd name="T33" fmla="*/ 21 h 119"/>
              <a:gd name="T34" fmla="*/ 73 w 147"/>
              <a:gd name="T35" fmla="*/ 43 h 119"/>
              <a:gd name="T36" fmla="*/ 87 w 147"/>
              <a:gd name="T37" fmla="*/ 49 h 119"/>
              <a:gd name="T38" fmla="*/ 73 w 147"/>
              <a:gd name="T39" fmla="*/ 81 h 119"/>
              <a:gd name="T40" fmla="*/ 73 w 147"/>
              <a:gd name="T41" fmla="*/ 43 h 119"/>
              <a:gd name="T42" fmla="*/ 82 w 147"/>
              <a:gd name="T43" fmla="*/ 54 h 119"/>
              <a:gd name="T44" fmla="*/ 61 w 147"/>
              <a:gd name="T45" fmla="*/ 62 h 119"/>
              <a:gd name="T46" fmla="*/ 86 w 147"/>
              <a:gd name="T47" fmla="*/ 62 h 119"/>
              <a:gd name="T48" fmla="*/ 82 w 147"/>
              <a:gd name="T49" fmla="*/ 54 h 119"/>
              <a:gd name="T50" fmla="*/ 38 w 147"/>
              <a:gd name="T51" fmla="*/ 32 h 119"/>
              <a:gd name="T52" fmla="*/ 11 w 147"/>
              <a:gd name="T53" fmla="*/ 108 h 119"/>
              <a:gd name="T54" fmla="*/ 136 w 147"/>
              <a:gd name="T55" fmla="*/ 32 h 119"/>
              <a:gd name="T56" fmla="*/ 109 w 147"/>
              <a:gd name="T57" fmla="*/ 32 h 119"/>
              <a:gd name="T58" fmla="*/ 97 w 147"/>
              <a:gd name="T59" fmla="*/ 12 h 119"/>
              <a:gd name="T60" fmla="*/ 44 w 147"/>
              <a:gd name="T61" fmla="*/ 28 h 119"/>
              <a:gd name="T62" fmla="*/ 73 w 147"/>
              <a:gd name="T63" fmla="*/ 23 h 119"/>
              <a:gd name="T64" fmla="*/ 112 w 147"/>
              <a:gd name="T65" fmla="*/ 62 h 119"/>
              <a:gd name="T66" fmla="*/ 34 w 147"/>
              <a:gd name="T67" fmla="*/ 62 h 119"/>
              <a:gd name="T68" fmla="*/ 73 w 147"/>
              <a:gd name="T69" fmla="*/ 35 h 119"/>
              <a:gd name="T70" fmla="*/ 46 w 147"/>
              <a:gd name="T71" fmla="*/ 62 h 119"/>
              <a:gd name="T72" fmla="*/ 101 w 147"/>
              <a:gd name="T73" fmla="*/ 6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19">
                <a:moveTo>
                  <a:pt x="122" y="40"/>
                </a:moveTo>
                <a:cubicBezTo>
                  <a:pt x="125" y="40"/>
                  <a:pt x="127" y="42"/>
                  <a:pt x="127" y="45"/>
                </a:cubicBezTo>
                <a:cubicBezTo>
                  <a:pt x="127" y="48"/>
                  <a:pt x="125" y="50"/>
                  <a:pt x="122" y="50"/>
                </a:cubicBezTo>
                <a:cubicBezTo>
                  <a:pt x="119" y="50"/>
                  <a:pt x="116" y="48"/>
                  <a:pt x="116" y="45"/>
                </a:cubicBezTo>
                <a:cubicBezTo>
                  <a:pt x="116" y="42"/>
                  <a:pt x="119" y="40"/>
                  <a:pt x="122" y="40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1"/>
                  <a:pt x="17" y="21"/>
                  <a:pt x="17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10" y="21"/>
                </a:moveTo>
                <a:cubicBezTo>
                  <a:pt x="10" y="21"/>
                  <a:pt x="10" y="21"/>
                  <a:pt x="10" y="21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3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40" y="4"/>
                  <a:pt x="40" y="4"/>
                  <a:pt x="40" y="4"/>
                </a:cubicBezTo>
                <a:cubicBezTo>
                  <a:pt x="41" y="2"/>
                  <a:pt x="44" y="0"/>
                  <a:pt x="4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4" y="0"/>
                  <a:pt x="106" y="2"/>
                  <a:pt x="107" y="4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41" y="21"/>
                  <a:pt x="141" y="21"/>
                  <a:pt x="141" y="21"/>
                </a:cubicBezTo>
                <a:cubicBezTo>
                  <a:pt x="144" y="21"/>
                  <a:pt x="147" y="23"/>
                  <a:pt x="147" y="26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113"/>
                  <a:pt x="147" y="113"/>
                  <a:pt x="147" y="113"/>
                </a:cubicBezTo>
                <a:cubicBezTo>
                  <a:pt x="147" y="117"/>
                  <a:pt x="144" y="119"/>
                  <a:pt x="141" y="119"/>
                </a:cubicBezTo>
                <a:cubicBezTo>
                  <a:pt x="141" y="119"/>
                  <a:pt x="141" y="119"/>
                  <a:pt x="141" y="119"/>
                </a:cubicBezTo>
                <a:cubicBezTo>
                  <a:pt x="6" y="119"/>
                  <a:pt x="6" y="119"/>
                  <a:pt x="6" y="119"/>
                </a:cubicBezTo>
                <a:cubicBezTo>
                  <a:pt x="3" y="119"/>
                  <a:pt x="0" y="117"/>
                  <a:pt x="0" y="1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3"/>
                  <a:pt x="3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73" y="43"/>
                </a:moveTo>
                <a:cubicBezTo>
                  <a:pt x="73" y="43"/>
                  <a:pt x="73" y="43"/>
                  <a:pt x="73" y="43"/>
                </a:cubicBezTo>
                <a:cubicBezTo>
                  <a:pt x="79" y="43"/>
                  <a:pt x="83" y="45"/>
                  <a:pt x="87" y="49"/>
                </a:cubicBezTo>
                <a:cubicBezTo>
                  <a:pt x="90" y="52"/>
                  <a:pt x="92" y="57"/>
                  <a:pt x="92" y="62"/>
                </a:cubicBezTo>
                <a:cubicBezTo>
                  <a:pt x="92" y="73"/>
                  <a:pt x="84" y="81"/>
                  <a:pt x="73" y="81"/>
                </a:cubicBezTo>
                <a:cubicBezTo>
                  <a:pt x="63" y="81"/>
                  <a:pt x="54" y="73"/>
                  <a:pt x="54" y="62"/>
                </a:cubicBezTo>
                <a:cubicBezTo>
                  <a:pt x="54" y="52"/>
                  <a:pt x="63" y="43"/>
                  <a:pt x="73" y="43"/>
                </a:cubicBezTo>
                <a:close/>
                <a:moveTo>
                  <a:pt x="82" y="54"/>
                </a:moveTo>
                <a:cubicBezTo>
                  <a:pt x="82" y="54"/>
                  <a:pt x="82" y="54"/>
                  <a:pt x="82" y="54"/>
                </a:cubicBezTo>
                <a:cubicBezTo>
                  <a:pt x="80" y="51"/>
                  <a:pt x="77" y="50"/>
                  <a:pt x="73" y="50"/>
                </a:cubicBezTo>
                <a:cubicBezTo>
                  <a:pt x="67" y="50"/>
                  <a:pt x="61" y="56"/>
                  <a:pt x="61" y="62"/>
                </a:cubicBezTo>
                <a:cubicBezTo>
                  <a:pt x="61" y="69"/>
                  <a:pt x="67" y="74"/>
                  <a:pt x="73" y="74"/>
                </a:cubicBezTo>
                <a:cubicBezTo>
                  <a:pt x="80" y="74"/>
                  <a:pt x="86" y="69"/>
                  <a:pt x="86" y="62"/>
                </a:cubicBezTo>
                <a:cubicBezTo>
                  <a:pt x="86" y="59"/>
                  <a:pt x="84" y="56"/>
                  <a:pt x="82" y="54"/>
                </a:cubicBezTo>
                <a:cubicBezTo>
                  <a:pt x="82" y="54"/>
                  <a:pt x="82" y="54"/>
                  <a:pt x="82" y="54"/>
                </a:cubicBezTo>
                <a:close/>
                <a:moveTo>
                  <a:pt x="38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6" y="32"/>
                  <a:pt x="104" y="31"/>
                  <a:pt x="103" y="28"/>
                </a:cubicBezTo>
                <a:cubicBezTo>
                  <a:pt x="97" y="12"/>
                  <a:pt x="97" y="12"/>
                  <a:pt x="97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44" y="28"/>
                  <a:pt x="44" y="28"/>
                  <a:pt x="44" y="28"/>
                </a:cubicBezTo>
                <a:cubicBezTo>
                  <a:pt x="43" y="30"/>
                  <a:pt x="41" y="32"/>
                  <a:pt x="38" y="32"/>
                </a:cubicBezTo>
                <a:close/>
                <a:moveTo>
                  <a:pt x="73" y="23"/>
                </a:moveTo>
                <a:cubicBezTo>
                  <a:pt x="73" y="23"/>
                  <a:pt x="73" y="23"/>
                  <a:pt x="73" y="23"/>
                </a:cubicBezTo>
                <a:cubicBezTo>
                  <a:pt x="95" y="23"/>
                  <a:pt x="112" y="41"/>
                  <a:pt x="112" y="62"/>
                </a:cubicBezTo>
                <a:cubicBezTo>
                  <a:pt x="112" y="84"/>
                  <a:pt x="95" y="101"/>
                  <a:pt x="73" y="101"/>
                </a:cubicBezTo>
                <a:cubicBezTo>
                  <a:pt x="52" y="101"/>
                  <a:pt x="34" y="84"/>
                  <a:pt x="34" y="62"/>
                </a:cubicBezTo>
                <a:cubicBezTo>
                  <a:pt x="34" y="41"/>
                  <a:pt x="52" y="23"/>
                  <a:pt x="73" y="23"/>
                </a:cubicBezTo>
                <a:close/>
                <a:moveTo>
                  <a:pt x="73" y="35"/>
                </a:moveTo>
                <a:cubicBezTo>
                  <a:pt x="73" y="35"/>
                  <a:pt x="73" y="35"/>
                  <a:pt x="73" y="35"/>
                </a:cubicBezTo>
                <a:cubicBezTo>
                  <a:pt x="58" y="35"/>
                  <a:pt x="46" y="47"/>
                  <a:pt x="46" y="62"/>
                </a:cubicBezTo>
                <a:cubicBezTo>
                  <a:pt x="46" y="77"/>
                  <a:pt x="58" y="90"/>
                  <a:pt x="73" y="90"/>
                </a:cubicBezTo>
                <a:cubicBezTo>
                  <a:pt x="89" y="90"/>
                  <a:pt x="101" y="77"/>
                  <a:pt x="101" y="62"/>
                </a:cubicBezTo>
                <a:cubicBezTo>
                  <a:pt x="101" y="47"/>
                  <a:pt x="89" y="35"/>
                  <a:pt x="73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855" name="PA_任意多边形 111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3841363" y="3527426"/>
            <a:ext cx="372533" cy="311151"/>
          </a:xfrm>
          <a:custGeom>
            <a:avLst/>
            <a:gdLst>
              <a:gd name="T0" fmla="*/ 146 w 146"/>
              <a:gd name="T1" fmla="*/ 94 h 122"/>
              <a:gd name="T2" fmla="*/ 118 w 146"/>
              <a:gd name="T3" fmla="*/ 122 h 122"/>
              <a:gd name="T4" fmla="*/ 28 w 146"/>
              <a:gd name="T5" fmla="*/ 122 h 122"/>
              <a:gd name="T6" fmla="*/ 0 w 146"/>
              <a:gd name="T7" fmla="*/ 94 h 122"/>
              <a:gd name="T8" fmla="*/ 0 w 146"/>
              <a:gd name="T9" fmla="*/ 28 h 122"/>
              <a:gd name="T10" fmla="*/ 28 w 146"/>
              <a:gd name="T11" fmla="*/ 0 h 122"/>
              <a:gd name="T12" fmla="*/ 118 w 146"/>
              <a:gd name="T13" fmla="*/ 0 h 122"/>
              <a:gd name="T14" fmla="*/ 146 w 146"/>
              <a:gd name="T15" fmla="*/ 28 h 122"/>
              <a:gd name="T16" fmla="*/ 146 w 146"/>
              <a:gd name="T17" fmla="*/ 94 h 122"/>
              <a:gd name="T18" fmla="*/ 49 w 146"/>
              <a:gd name="T19" fmla="*/ 27 h 122"/>
              <a:gd name="T20" fmla="*/ 49 w 146"/>
              <a:gd name="T21" fmla="*/ 27 h 122"/>
              <a:gd name="T22" fmla="*/ 101 w 146"/>
              <a:gd name="T23" fmla="*/ 58 h 122"/>
              <a:gd name="T24" fmla="*/ 102 w 146"/>
              <a:gd name="T25" fmla="*/ 62 h 122"/>
              <a:gd name="T26" fmla="*/ 101 w 146"/>
              <a:gd name="T27" fmla="*/ 64 h 122"/>
              <a:gd name="T28" fmla="*/ 48 w 146"/>
              <a:gd name="T29" fmla="*/ 94 h 122"/>
              <a:gd name="T30" fmla="*/ 44 w 146"/>
              <a:gd name="T31" fmla="*/ 93 h 122"/>
              <a:gd name="T32" fmla="*/ 43 w 146"/>
              <a:gd name="T33" fmla="*/ 91 h 122"/>
              <a:gd name="T34" fmla="*/ 43 w 146"/>
              <a:gd name="T35" fmla="*/ 91 h 122"/>
              <a:gd name="T36" fmla="*/ 43 w 146"/>
              <a:gd name="T37" fmla="*/ 30 h 122"/>
              <a:gd name="T38" fmla="*/ 47 w 146"/>
              <a:gd name="T39" fmla="*/ 27 h 122"/>
              <a:gd name="T40" fmla="*/ 49 w 146"/>
              <a:gd name="T41" fmla="*/ 27 h 122"/>
              <a:gd name="T42" fmla="*/ 50 w 146"/>
              <a:gd name="T43" fmla="*/ 36 h 122"/>
              <a:gd name="T44" fmla="*/ 50 w 146"/>
              <a:gd name="T45" fmla="*/ 36 h 122"/>
              <a:gd name="T46" fmla="*/ 50 w 146"/>
              <a:gd name="T47" fmla="*/ 85 h 122"/>
              <a:gd name="T48" fmla="*/ 93 w 146"/>
              <a:gd name="T49" fmla="*/ 61 h 122"/>
              <a:gd name="T50" fmla="*/ 50 w 146"/>
              <a:gd name="T51" fmla="*/ 36 h 122"/>
              <a:gd name="T52" fmla="*/ 11 w 146"/>
              <a:gd name="T53" fmla="*/ 94 h 122"/>
              <a:gd name="T54" fmla="*/ 11 w 146"/>
              <a:gd name="T55" fmla="*/ 94 h 122"/>
              <a:gd name="T56" fmla="*/ 28 w 146"/>
              <a:gd name="T57" fmla="*/ 110 h 122"/>
              <a:gd name="T58" fmla="*/ 118 w 146"/>
              <a:gd name="T59" fmla="*/ 110 h 122"/>
              <a:gd name="T60" fmla="*/ 135 w 146"/>
              <a:gd name="T61" fmla="*/ 94 h 122"/>
              <a:gd name="T62" fmla="*/ 135 w 146"/>
              <a:gd name="T63" fmla="*/ 28 h 122"/>
              <a:gd name="T64" fmla="*/ 118 w 146"/>
              <a:gd name="T65" fmla="*/ 11 h 122"/>
              <a:gd name="T66" fmla="*/ 28 w 146"/>
              <a:gd name="T67" fmla="*/ 11 h 122"/>
              <a:gd name="T68" fmla="*/ 11 w 146"/>
              <a:gd name="T69" fmla="*/ 28 h 122"/>
              <a:gd name="T70" fmla="*/ 11 w 146"/>
              <a:gd name="T71" fmla="*/ 9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6" h="122">
                <a:moveTo>
                  <a:pt x="146" y="94"/>
                </a:moveTo>
                <a:cubicBezTo>
                  <a:pt x="146" y="109"/>
                  <a:pt x="133" y="122"/>
                  <a:pt x="11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13" y="122"/>
                  <a:pt x="0" y="109"/>
                  <a:pt x="0" y="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3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3" y="0"/>
                  <a:pt x="146" y="12"/>
                  <a:pt x="146" y="28"/>
                </a:cubicBezTo>
                <a:cubicBezTo>
                  <a:pt x="146" y="94"/>
                  <a:pt x="146" y="94"/>
                  <a:pt x="146" y="94"/>
                </a:cubicBezTo>
                <a:close/>
                <a:moveTo>
                  <a:pt x="49" y="27"/>
                </a:moveTo>
                <a:cubicBezTo>
                  <a:pt x="49" y="27"/>
                  <a:pt x="49" y="27"/>
                  <a:pt x="49" y="27"/>
                </a:cubicBezTo>
                <a:cubicBezTo>
                  <a:pt x="66" y="38"/>
                  <a:pt x="84" y="48"/>
                  <a:pt x="101" y="58"/>
                </a:cubicBezTo>
                <a:cubicBezTo>
                  <a:pt x="103" y="59"/>
                  <a:pt x="103" y="61"/>
                  <a:pt x="102" y="62"/>
                </a:cubicBezTo>
                <a:cubicBezTo>
                  <a:pt x="102" y="63"/>
                  <a:pt x="102" y="63"/>
                  <a:pt x="101" y="64"/>
                </a:cubicBezTo>
                <a:cubicBezTo>
                  <a:pt x="84" y="74"/>
                  <a:pt x="66" y="84"/>
                  <a:pt x="48" y="94"/>
                </a:cubicBezTo>
                <a:cubicBezTo>
                  <a:pt x="47" y="95"/>
                  <a:pt x="45" y="94"/>
                  <a:pt x="44" y="93"/>
                </a:cubicBezTo>
                <a:cubicBezTo>
                  <a:pt x="44" y="92"/>
                  <a:pt x="43" y="92"/>
                  <a:pt x="43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71"/>
                  <a:pt x="43" y="51"/>
                  <a:pt x="43" y="30"/>
                </a:cubicBezTo>
                <a:cubicBezTo>
                  <a:pt x="43" y="28"/>
                  <a:pt x="45" y="27"/>
                  <a:pt x="47" y="27"/>
                </a:cubicBezTo>
                <a:cubicBezTo>
                  <a:pt x="47" y="27"/>
                  <a:pt x="48" y="27"/>
                  <a:pt x="49" y="27"/>
                </a:cubicBezTo>
                <a:close/>
                <a:moveTo>
                  <a:pt x="50" y="36"/>
                </a:moveTo>
                <a:cubicBezTo>
                  <a:pt x="50" y="36"/>
                  <a:pt x="50" y="36"/>
                  <a:pt x="50" y="36"/>
                </a:cubicBezTo>
                <a:cubicBezTo>
                  <a:pt x="50" y="53"/>
                  <a:pt x="50" y="69"/>
                  <a:pt x="50" y="85"/>
                </a:cubicBezTo>
                <a:cubicBezTo>
                  <a:pt x="64" y="77"/>
                  <a:pt x="78" y="69"/>
                  <a:pt x="93" y="61"/>
                </a:cubicBezTo>
                <a:cubicBezTo>
                  <a:pt x="78" y="53"/>
                  <a:pt x="64" y="44"/>
                  <a:pt x="50" y="36"/>
                </a:cubicBezTo>
                <a:close/>
                <a:moveTo>
                  <a:pt x="11" y="94"/>
                </a:moveTo>
                <a:cubicBezTo>
                  <a:pt x="11" y="94"/>
                  <a:pt x="11" y="94"/>
                  <a:pt x="11" y="94"/>
                </a:cubicBezTo>
                <a:cubicBezTo>
                  <a:pt x="11" y="103"/>
                  <a:pt x="19" y="110"/>
                  <a:pt x="28" y="110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27" y="110"/>
                  <a:pt x="135" y="103"/>
                  <a:pt x="135" y="94"/>
                </a:cubicBezTo>
                <a:cubicBezTo>
                  <a:pt x="135" y="28"/>
                  <a:pt x="135" y="28"/>
                  <a:pt x="135" y="28"/>
                </a:cubicBezTo>
                <a:cubicBezTo>
                  <a:pt x="135" y="18"/>
                  <a:pt x="127" y="11"/>
                  <a:pt x="11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19" y="11"/>
                  <a:pt x="11" y="18"/>
                  <a:pt x="11" y="28"/>
                </a:cubicBezTo>
                <a:cubicBezTo>
                  <a:pt x="11" y="94"/>
                  <a:pt x="11" y="94"/>
                  <a:pt x="11" y="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856" name="PA_任意多边形 112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5327263" y="2020360"/>
            <a:ext cx="374651" cy="311151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857" name="PA_任意多边形 113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5284930" y="3472393"/>
            <a:ext cx="412751" cy="336551"/>
          </a:xfrm>
          <a:custGeom>
            <a:avLst/>
            <a:gdLst>
              <a:gd name="T0" fmla="*/ 125 w 162"/>
              <a:gd name="T1" fmla="*/ 29 h 132"/>
              <a:gd name="T2" fmla="*/ 146 w 162"/>
              <a:gd name="T3" fmla="*/ 77 h 132"/>
              <a:gd name="T4" fmla="*/ 162 w 162"/>
              <a:gd name="T5" fmla="*/ 106 h 132"/>
              <a:gd name="T6" fmla="*/ 154 w 162"/>
              <a:gd name="T7" fmla="*/ 125 h 132"/>
              <a:gd name="T8" fmla="*/ 146 w 162"/>
              <a:gd name="T9" fmla="*/ 127 h 132"/>
              <a:gd name="T10" fmla="*/ 21 w 162"/>
              <a:gd name="T11" fmla="*/ 132 h 132"/>
              <a:gd name="T12" fmla="*/ 16 w 162"/>
              <a:gd name="T13" fmla="*/ 125 h 132"/>
              <a:gd name="T14" fmla="*/ 2 w 162"/>
              <a:gd name="T15" fmla="*/ 121 h 132"/>
              <a:gd name="T16" fmla="*/ 3 w 162"/>
              <a:gd name="T17" fmla="*/ 94 h 132"/>
              <a:gd name="T18" fmla="*/ 8 w 162"/>
              <a:gd name="T19" fmla="*/ 58 h 132"/>
              <a:gd name="T20" fmla="*/ 46 w 162"/>
              <a:gd name="T21" fmla="*/ 30 h 132"/>
              <a:gd name="T22" fmla="*/ 97 w 162"/>
              <a:gd name="T23" fmla="*/ 122 h 132"/>
              <a:gd name="T24" fmla="*/ 97 w 162"/>
              <a:gd name="T25" fmla="*/ 117 h 132"/>
              <a:gd name="T26" fmla="*/ 103 w 162"/>
              <a:gd name="T27" fmla="*/ 98 h 132"/>
              <a:gd name="T28" fmla="*/ 117 w 162"/>
              <a:gd name="T29" fmla="*/ 111 h 132"/>
              <a:gd name="T30" fmla="*/ 115 w 162"/>
              <a:gd name="T31" fmla="*/ 88 h 132"/>
              <a:gd name="T32" fmla="*/ 112 w 162"/>
              <a:gd name="T33" fmla="*/ 83 h 132"/>
              <a:gd name="T34" fmla="*/ 112 w 162"/>
              <a:gd name="T35" fmla="*/ 82 h 132"/>
              <a:gd name="T36" fmla="*/ 109 w 162"/>
              <a:gd name="T37" fmla="*/ 79 h 132"/>
              <a:gd name="T38" fmla="*/ 64 w 162"/>
              <a:gd name="T39" fmla="*/ 68 h 132"/>
              <a:gd name="T40" fmla="*/ 50 w 162"/>
              <a:gd name="T41" fmla="*/ 82 h 132"/>
              <a:gd name="T42" fmla="*/ 50 w 162"/>
              <a:gd name="T43" fmla="*/ 82 h 132"/>
              <a:gd name="T44" fmla="*/ 45 w 162"/>
              <a:gd name="T45" fmla="*/ 100 h 132"/>
              <a:gd name="T46" fmla="*/ 59 w 162"/>
              <a:gd name="T47" fmla="*/ 112 h 132"/>
              <a:gd name="T48" fmla="*/ 65 w 162"/>
              <a:gd name="T49" fmla="*/ 98 h 132"/>
              <a:gd name="T50" fmla="*/ 65 w 162"/>
              <a:gd name="T51" fmla="*/ 117 h 132"/>
              <a:gd name="T52" fmla="*/ 81 w 162"/>
              <a:gd name="T53" fmla="*/ 61 h 132"/>
              <a:gd name="T54" fmla="*/ 81 w 162"/>
              <a:gd name="T55" fmla="*/ 11 h 132"/>
              <a:gd name="T56" fmla="*/ 26 w 162"/>
              <a:gd name="T57" fmla="*/ 122 h 132"/>
              <a:gd name="T58" fmla="*/ 37 w 162"/>
              <a:gd name="T59" fmla="*/ 118 h 132"/>
              <a:gd name="T60" fmla="*/ 36 w 162"/>
              <a:gd name="T61" fmla="*/ 86 h 132"/>
              <a:gd name="T62" fmla="*/ 12 w 162"/>
              <a:gd name="T63" fmla="*/ 98 h 132"/>
              <a:gd name="T64" fmla="*/ 11 w 162"/>
              <a:gd name="T65" fmla="*/ 114 h 132"/>
              <a:gd name="T66" fmla="*/ 23 w 162"/>
              <a:gd name="T67" fmla="*/ 102 h 132"/>
              <a:gd name="T68" fmla="*/ 46 w 162"/>
              <a:gd name="T69" fmla="*/ 42 h 132"/>
              <a:gd name="T70" fmla="*/ 37 w 162"/>
              <a:gd name="T71" fmla="*/ 40 h 132"/>
              <a:gd name="T72" fmla="*/ 24 w 162"/>
              <a:gd name="T73" fmla="*/ 71 h 132"/>
              <a:gd name="T74" fmla="*/ 41 w 162"/>
              <a:gd name="T75" fmla="*/ 76 h 132"/>
              <a:gd name="T76" fmla="*/ 56 w 162"/>
              <a:gd name="T77" fmla="*/ 62 h 132"/>
              <a:gd name="T78" fmla="*/ 56 w 162"/>
              <a:gd name="T79" fmla="*/ 61 h 132"/>
              <a:gd name="T80" fmla="*/ 46 w 162"/>
              <a:gd name="T81" fmla="*/ 42 h 132"/>
              <a:gd name="T82" fmla="*/ 136 w 162"/>
              <a:gd name="T83" fmla="*/ 122 h 132"/>
              <a:gd name="T84" fmla="*/ 139 w 162"/>
              <a:gd name="T85" fmla="*/ 102 h 132"/>
              <a:gd name="T86" fmla="*/ 151 w 162"/>
              <a:gd name="T87" fmla="*/ 114 h 132"/>
              <a:gd name="T88" fmla="*/ 150 w 162"/>
              <a:gd name="T89" fmla="*/ 98 h 132"/>
              <a:gd name="T90" fmla="*/ 137 w 162"/>
              <a:gd name="T91" fmla="*/ 84 h 132"/>
              <a:gd name="T92" fmla="*/ 128 w 162"/>
              <a:gd name="T93" fmla="*/ 111 h 132"/>
              <a:gd name="T94" fmla="*/ 136 w 162"/>
              <a:gd name="T95" fmla="*/ 122 h 132"/>
              <a:gd name="T96" fmla="*/ 116 w 162"/>
              <a:gd name="T97" fmla="*/ 42 h 132"/>
              <a:gd name="T98" fmla="*/ 116 w 162"/>
              <a:gd name="T99" fmla="*/ 42 h 132"/>
              <a:gd name="T100" fmla="*/ 106 w 162"/>
              <a:gd name="T101" fmla="*/ 61 h 132"/>
              <a:gd name="T102" fmla="*/ 116 w 162"/>
              <a:gd name="T103" fmla="*/ 72 h 132"/>
              <a:gd name="T104" fmla="*/ 121 w 162"/>
              <a:gd name="T105" fmla="*/ 76 h 132"/>
              <a:gd name="T106" fmla="*/ 138 w 162"/>
              <a:gd name="T107" fmla="*/ 71 h 132"/>
              <a:gd name="T108" fmla="*/ 125 w 162"/>
              <a:gd name="T109" fmla="*/ 4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2" h="132">
                <a:moveTo>
                  <a:pt x="81" y="0"/>
                </a:moveTo>
                <a:cubicBezTo>
                  <a:pt x="99" y="0"/>
                  <a:pt x="114" y="13"/>
                  <a:pt x="116" y="30"/>
                </a:cubicBezTo>
                <a:cubicBezTo>
                  <a:pt x="119" y="30"/>
                  <a:pt x="122" y="29"/>
                  <a:pt x="125" y="29"/>
                </a:cubicBezTo>
                <a:cubicBezTo>
                  <a:pt x="133" y="29"/>
                  <a:pt x="140" y="32"/>
                  <a:pt x="145" y="37"/>
                </a:cubicBezTo>
                <a:cubicBezTo>
                  <a:pt x="150" y="43"/>
                  <a:pt x="154" y="50"/>
                  <a:pt x="154" y="58"/>
                </a:cubicBezTo>
                <a:cubicBezTo>
                  <a:pt x="154" y="65"/>
                  <a:pt x="151" y="72"/>
                  <a:pt x="146" y="77"/>
                </a:cubicBezTo>
                <a:cubicBezTo>
                  <a:pt x="153" y="84"/>
                  <a:pt x="153" y="84"/>
                  <a:pt x="153" y="84"/>
                </a:cubicBezTo>
                <a:cubicBezTo>
                  <a:pt x="156" y="87"/>
                  <a:pt x="158" y="90"/>
                  <a:pt x="159" y="94"/>
                </a:cubicBezTo>
                <a:cubicBezTo>
                  <a:pt x="161" y="98"/>
                  <a:pt x="162" y="102"/>
                  <a:pt x="162" y="106"/>
                </a:cubicBezTo>
                <a:cubicBezTo>
                  <a:pt x="162" y="115"/>
                  <a:pt x="162" y="115"/>
                  <a:pt x="162" y="115"/>
                </a:cubicBezTo>
                <a:cubicBezTo>
                  <a:pt x="162" y="117"/>
                  <a:pt x="161" y="119"/>
                  <a:pt x="160" y="121"/>
                </a:cubicBezTo>
                <a:cubicBezTo>
                  <a:pt x="158" y="123"/>
                  <a:pt x="156" y="124"/>
                  <a:pt x="154" y="125"/>
                </a:cubicBezTo>
                <a:cubicBezTo>
                  <a:pt x="153" y="125"/>
                  <a:pt x="153" y="125"/>
                  <a:pt x="153" y="125"/>
                </a:cubicBezTo>
                <a:cubicBezTo>
                  <a:pt x="146" y="125"/>
                  <a:pt x="146" y="125"/>
                  <a:pt x="146" y="125"/>
                </a:cubicBezTo>
                <a:cubicBezTo>
                  <a:pt x="146" y="127"/>
                  <a:pt x="146" y="127"/>
                  <a:pt x="146" y="127"/>
                </a:cubicBezTo>
                <a:cubicBezTo>
                  <a:pt x="146" y="130"/>
                  <a:pt x="144" y="132"/>
                  <a:pt x="141" y="13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18" y="132"/>
                  <a:pt x="16" y="130"/>
                  <a:pt x="16" y="127"/>
                </a:cubicBezTo>
                <a:cubicBezTo>
                  <a:pt x="16" y="125"/>
                  <a:pt x="16" y="125"/>
                  <a:pt x="16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9" y="125"/>
                  <a:pt x="9" y="125"/>
                  <a:pt x="8" y="125"/>
                </a:cubicBezTo>
                <a:cubicBezTo>
                  <a:pt x="6" y="124"/>
                  <a:pt x="4" y="123"/>
                  <a:pt x="2" y="121"/>
                </a:cubicBezTo>
                <a:cubicBezTo>
                  <a:pt x="1" y="119"/>
                  <a:pt x="0" y="117"/>
                  <a:pt x="0" y="115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2"/>
                  <a:pt x="1" y="98"/>
                  <a:pt x="3" y="94"/>
                </a:cubicBezTo>
                <a:cubicBezTo>
                  <a:pt x="4" y="90"/>
                  <a:pt x="6" y="87"/>
                  <a:pt x="9" y="84"/>
                </a:cubicBezTo>
                <a:cubicBezTo>
                  <a:pt x="16" y="77"/>
                  <a:pt x="16" y="77"/>
                  <a:pt x="16" y="77"/>
                </a:cubicBezTo>
                <a:cubicBezTo>
                  <a:pt x="11" y="72"/>
                  <a:pt x="8" y="65"/>
                  <a:pt x="8" y="58"/>
                </a:cubicBezTo>
                <a:cubicBezTo>
                  <a:pt x="8" y="50"/>
                  <a:pt x="12" y="43"/>
                  <a:pt x="17" y="37"/>
                </a:cubicBezTo>
                <a:cubicBezTo>
                  <a:pt x="22" y="32"/>
                  <a:pt x="29" y="29"/>
                  <a:pt x="37" y="29"/>
                </a:cubicBezTo>
                <a:cubicBezTo>
                  <a:pt x="40" y="29"/>
                  <a:pt x="43" y="30"/>
                  <a:pt x="46" y="30"/>
                </a:cubicBezTo>
                <a:cubicBezTo>
                  <a:pt x="48" y="13"/>
                  <a:pt x="63" y="0"/>
                  <a:pt x="81" y="0"/>
                </a:cubicBezTo>
                <a:close/>
                <a:moveTo>
                  <a:pt x="97" y="122"/>
                </a:moveTo>
                <a:cubicBezTo>
                  <a:pt x="97" y="122"/>
                  <a:pt x="97" y="122"/>
                  <a:pt x="97" y="122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98"/>
                  <a:pt x="97" y="98"/>
                  <a:pt x="97" y="98"/>
                </a:cubicBezTo>
                <a:cubicBezTo>
                  <a:pt x="97" y="96"/>
                  <a:pt x="99" y="95"/>
                  <a:pt x="100" y="95"/>
                </a:cubicBezTo>
                <a:cubicBezTo>
                  <a:pt x="102" y="95"/>
                  <a:pt x="103" y="96"/>
                  <a:pt x="103" y="98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17" y="112"/>
                  <a:pt x="117" y="111"/>
                  <a:pt x="117" y="111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17" y="96"/>
                  <a:pt x="117" y="92"/>
                  <a:pt x="115" y="88"/>
                </a:cubicBezTo>
                <a:cubicBezTo>
                  <a:pt x="115" y="88"/>
                  <a:pt x="115" y="88"/>
                  <a:pt x="115" y="88"/>
                </a:cubicBezTo>
                <a:cubicBezTo>
                  <a:pt x="115" y="88"/>
                  <a:pt x="115" y="88"/>
                  <a:pt x="115" y="88"/>
                </a:cubicBezTo>
                <a:cubicBezTo>
                  <a:pt x="114" y="86"/>
                  <a:pt x="113" y="84"/>
                  <a:pt x="112" y="83"/>
                </a:cubicBezTo>
                <a:cubicBezTo>
                  <a:pt x="112" y="83"/>
                  <a:pt x="112" y="83"/>
                  <a:pt x="112" y="83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1" y="81"/>
                  <a:pt x="110" y="80"/>
                  <a:pt x="109" y="79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98" y="68"/>
                  <a:pt x="98" y="68"/>
                  <a:pt x="98" y="68"/>
                </a:cubicBezTo>
                <a:cubicBezTo>
                  <a:pt x="93" y="70"/>
                  <a:pt x="87" y="72"/>
                  <a:pt x="81" y="72"/>
                </a:cubicBezTo>
                <a:cubicBezTo>
                  <a:pt x="75" y="72"/>
                  <a:pt x="69" y="70"/>
                  <a:pt x="64" y="68"/>
                </a:cubicBezTo>
                <a:cubicBezTo>
                  <a:pt x="53" y="79"/>
                  <a:pt x="53" y="79"/>
                  <a:pt x="53" y="79"/>
                </a:cubicBezTo>
                <a:cubicBezTo>
                  <a:pt x="53" y="79"/>
                  <a:pt x="53" y="79"/>
                  <a:pt x="53" y="79"/>
                </a:cubicBezTo>
                <a:cubicBezTo>
                  <a:pt x="52" y="80"/>
                  <a:pt x="51" y="81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3"/>
                  <a:pt x="50" y="83"/>
                  <a:pt x="50" y="83"/>
                </a:cubicBezTo>
                <a:cubicBezTo>
                  <a:pt x="49" y="84"/>
                  <a:pt x="48" y="86"/>
                  <a:pt x="47" y="88"/>
                </a:cubicBezTo>
                <a:cubicBezTo>
                  <a:pt x="45" y="92"/>
                  <a:pt x="45" y="96"/>
                  <a:pt x="45" y="100"/>
                </a:cubicBezTo>
                <a:cubicBezTo>
                  <a:pt x="45" y="111"/>
                  <a:pt x="45" y="111"/>
                  <a:pt x="45" y="111"/>
                </a:cubicBezTo>
                <a:cubicBezTo>
                  <a:pt x="45" y="111"/>
                  <a:pt x="45" y="112"/>
                  <a:pt x="45" y="112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9" y="98"/>
                  <a:pt x="59" y="98"/>
                  <a:pt x="59" y="98"/>
                </a:cubicBezTo>
                <a:cubicBezTo>
                  <a:pt x="59" y="96"/>
                  <a:pt x="60" y="95"/>
                  <a:pt x="62" y="95"/>
                </a:cubicBezTo>
                <a:cubicBezTo>
                  <a:pt x="63" y="95"/>
                  <a:pt x="65" y="96"/>
                  <a:pt x="65" y="98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22"/>
                  <a:pt x="65" y="122"/>
                  <a:pt x="65" y="122"/>
                </a:cubicBezTo>
                <a:cubicBezTo>
                  <a:pt x="97" y="122"/>
                  <a:pt x="97" y="122"/>
                  <a:pt x="97" y="122"/>
                </a:cubicBezTo>
                <a:close/>
                <a:moveTo>
                  <a:pt x="81" y="61"/>
                </a:moveTo>
                <a:cubicBezTo>
                  <a:pt x="81" y="61"/>
                  <a:pt x="81" y="61"/>
                  <a:pt x="81" y="61"/>
                </a:cubicBezTo>
                <a:cubicBezTo>
                  <a:pt x="95" y="61"/>
                  <a:pt x="106" y="50"/>
                  <a:pt x="106" y="36"/>
                </a:cubicBezTo>
                <a:cubicBezTo>
                  <a:pt x="106" y="22"/>
                  <a:pt x="95" y="11"/>
                  <a:pt x="81" y="11"/>
                </a:cubicBezTo>
                <a:cubicBezTo>
                  <a:pt x="67" y="11"/>
                  <a:pt x="56" y="22"/>
                  <a:pt x="56" y="36"/>
                </a:cubicBezTo>
                <a:cubicBezTo>
                  <a:pt x="56" y="50"/>
                  <a:pt x="67" y="61"/>
                  <a:pt x="81" y="61"/>
                </a:cubicBezTo>
                <a:close/>
                <a:moveTo>
                  <a:pt x="26" y="122"/>
                </a:moveTo>
                <a:cubicBezTo>
                  <a:pt x="26" y="122"/>
                  <a:pt x="26" y="122"/>
                  <a:pt x="26" y="122"/>
                </a:cubicBezTo>
                <a:cubicBezTo>
                  <a:pt x="41" y="122"/>
                  <a:pt x="41" y="122"/>
                  <a:pt x="41" y="122"/>
                </a:cubicBezTo>
                <a:cubicBezTo>
                  <a:pt x="39" y="121"/>
                  <a:pt x="38" y="120"/>
                  <a:pt x="37" y="118"/>
                </a:cubicBezTo>
                <a:cubicBezTo>
                  <a:pt x="35" y="116"/>
                  <a:pt x="34" y="113"/>
                  <a:pt x="34" y="111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4" y="95"/>
                  <a:pt x="35" y="90"/>
                  <a:pt x="36" y="86"/>
                </a:cubicBezTo>
                <a:cubicBezTo>
                  <a:pt x="32" y="86"/>
                  <a:pt x="28" y="85"/>
                  <a:pt x="25" y="84"/>
                </a:cubicBezTo>
                <a:cubicBezTo>
                  <a:pt x="17" y="91"/>
                  <a:pt x="17" y="91"/>
                  <a:pt x="17" y="91"/>
                </a:cubicBezTo>
                <a:cubicBezTo>
                  <a:pt x="15" y="94"/>
                  <a:pt x="13" y="96"/>
                  <a:pt x="12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1" y="101"/>
                  <a:pt x="11" y="103"/>
                  <a:pt x="11" y="106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05"/>
                  <a:pt x="20" y="105"/>
                  <a:pt x="20" y="105"/>
                </a:cubicBezTo>
                <a:cubicBezTo>
                  <a:pt x="20" y="103"/>
                  <a:pt x="21" y="102"/>
                  <a:pt x="23" y="102"/>
                </a:cubicBezTo>
                <a:cubicBezTo>
                  <a:pt x="25" y="102"/>
                  <a:pt x="26" y="103"/>
                  <a:pt x="26" y="105"/>
                </a:cubicBezTo>
                <a:cubicBezTo>
                  <a:pt x="26" y="122"/>
                  <a:pt x="26" y="122"/>
                  <a:pt x="26" y="122"/>
                </a:cubicBezTo>
                <a:close/>
                <a:moveTo>
                  <a:pt x="46" y="42"/>
                </a:moveTo>
                <a:cubicBezTo>
                  <a:pt x="46" y="42"/>
                  <a:pt x="46" y="42"/>
                  <a:pt x="46" y="42"/>
                </a:cubicBezTo>
                <a:cubicBezTo>
                  <a:pt x="45" y="41"/>
                  <a:pt x="44" y="41"/>
                  <a:pt x="43" y="40"/>
                </a:cubicBezTo>
                <a:cubicBezTo>
                  <a:pt x="41" y="40"/>
                  <a:pt x="39" y="40"/>
                  <a:pt x="37" y="40"/>
                </a:cubicBezTo>
                <a:cubicBezTo>
                  <a:pt x="32" y="40"/>
                  <a:pt x="28" y="42"/>
                  <a:pt x="24" y="45"/>
                </a:cubicBezTo>
                <a:cubicBezTo>
                  <a:pt x="21" y="48"/>
                  <a:pt x="19" y="53"/>
                  <a:pt x="19" y="58"/>
                </a:cubicBezTo>
                <a:cubicBezTo>
                  <a:pt x="19" y="63"/>
                  <a:pt x="21" y="67"/>
                  <a:pt x="24" y="71"/>
                </a:cubicBezTo>
                <a:cubicBezTo>
                  <a:pt x="24" y="71"/>
                  <a:pt x="24" y="71"/>
                  <a:pt x="24" y="71"/>
                </a:cubicBezTo>
                <a:cubicBezTo>
                  <a:pt x="28" y="74"/>
                  <a:pt x="32" y="76"/>
                  <a:pt x="37" y="76"/>
                </a:cubicBezTo>
                <a:cubicBezTo>
                  <a:pt x="38" y="76"/>
                  <a:pt x="40" y="76"/>
                  <a:pt x="41" y="76"/>
                </a:cubicBezTo>
                <a:cubicBezTo>
                  <a:pt x="41" y="75"/>
                  <a:pt x="42" y="75"/>
                  <a:pt x="43" y="75"/>
                </a:cubicBezTo>
                <a:cubicBezTo>
                  <a:pt x="44" y="74"/>
                  <a:pt x="45" y="73"/>
                  <a:pt x="46" y="72"/>
                </a:cubicBezTo>
                <a:cubicBezTo>
                  <a:pt x="56" y="62"/>
                  <a:pt x="56" y="62"/>
                  <a:pt x="56" y="62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1" y="57"/>
                  <a:pt x="48" y="51"/>
                  <a:pt x="46" y="44"/>
                </a:cubicBezTo>
                <a:cubicBezTo>
                  <a:pt x="46" y="44"/>
                  <a:pt x="46" y="43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lose/>
                <a:moveTo>
                  <a:pt x="136" y="122"/>
                </a:moveTo>
                <a:cubicBezTo>
                  <a:pt x="136" y="122"/>
                  <a:pt x="136" y="122"/>
                  <a:pt x="136" y="122"/>
                </a:cubicBezTo>
                <a:cubicBezTo>
                  <a:pt x="136" y="105"/>
                  <a:pt x="136" y="105"/>
                  <a:pt x="136" y="105"/>
                </a:cubicBezTo>
                <a:cubicBezTo>
                  <a:pt x="136" y="103"/>
                  <a:pt x="137" y="102"/>
                  <a:pt x="139" y="102"/>
                </a:cubicBezTo>
                <a:cubicBezTo>
                  <a:pt x="141" y="102"/>
                  <a:pt x="142" y="103"/>
                  <a:pt x="142" y="105"/>
                </a:cubicBezTo>
                <a:cubicBezTo>
                  <a:pt x="142" y="114"/>
                  <a:pt x="142" y="114"/>
                  <a:pt x="142" y="114"/>
                </a:cubicBezTo>
                <a:cubicBezTo>
                  <a:pt x="151" y="114"/>
                  <a:pt x="151" y="114"/>
                  <a:pt x="151" y="114"/>
                </a:cubicBezTo>
                <a:cubicBezTo>
                  <a:pt x="151" y="106"/>
                  <a:pt x="151" y="106"/>
                  <a:pt x="151" y="106"/>
                </a:cubicBezTo>
                <a:cubicBezTo>
                  <a:pt x="151" y="103"/>
                  <a:pt x="151" y="101"/>
                  <a:pt x="150" y="98"/>
                </a:cubicBezTo>
                <a:cubicBezTo>
                  <a:pt x="150" y="98"/>
                  <a:pt x="150" y="98"/>
                  <a:pt x="150" y="98"/>
                </a:cubicBezTo>
                <a:cubicBezTo>
                  <a:pt x="150" y="98"/>
                  <a:pt x="150" y="98"/>
                  <a:pt x="150" y="98"/>
                </a:cubicBezTo>
                <a:cubicBezTo>
                  <a:pt x="149" y="96"/>
                  <a:pt x="147" y="94"/>
                  <a:pt x="145" y="91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4" y="85"/>
                  <a:pt x="130" y="86"/>
                  <a:pt x="126" y="86"/>
                </a:cubicBezTo>
                <a:cubicBezTo>
                  <a:pt x="127" y="90"/>
                  <a:pt x="128" y="95"/>
                  <a:pt x="128" y="100"/>
                </a:cubicBezTo>
                <a:cubicBezTo>
                  <a:pt x="128" y="111"/>
                  <a:pt x="128" y="111"/>
                  <a:pt x="128" y="111"/>
                </a:cubicBezTo>
                <a:cubicBezTo>
                  <a:pt x="128" y="113"/>
                  <a:pt x="127" y="116"/>
                  <a:pt x="125" y="118"/>
                </a:cubicBezTo>
                <a:cubicBezTo>
                  <a:pt x="124" y="120"/>
                  <a:pt x="123" y="121"/>
                  <a:pt x="121" y="122"/>
                </a:cubicBezTo>
                <a:cubicBezTo>
                  <a:pt x="136" y="122"/>
                  <a:pt x="136" y="122"/>
                  <a:pt x="136" y="122"/>
                </a:cubicBezTo>
                <a:close/>
                <a:moveTo>
                  <a:pt x="116" y="42"/>
                </a:move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5" y="49"/>
                  <a:pt x="112" y="56"/>
                  <a:pt x="106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6" y="62"/>
                  <a:pt x="106" y="62"/>
                  <a:pt x="106" y="6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7" y="73"/>
                  <a:pt x="118" y="74"/>
                  <a:pt x="119" y="75"/>
                </a:cubicBezTo>
                <a:cubicBezTo>
                  <a:pt x="120" y="75"/>
                  <a:pt x="121" y="75"/>
                  <a:pt x="121" y="76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22" y="76"/>
                  <a:pt x="124" y="76"/>
                  <a:pt x="125" y="76"/>
                </a:cubicBezTo>
                <a:cubicBezTo>
                  <a:pt x="130" y="76"/>
                  <a:pt x="134" y="74"/>
                  <a:pt x="138" y="71"/>
                </a:cubicBezTo>
                <a:cubicBezTo>
                  <a:pt x="141" y="67"/>
                  <a:pt x="143" y="63"/>
                  <a:pt x="143" y="58"/>
                </a:cubicBezTo>
                <a:cubicBezTo>
                  <a:pt x="143" y="53"/>
                  <a:pt x="141" y="48"/>
                  <a:pt x="138" y="45"/>
                </a:cubicBezTo>
                <a:cubicBezTo>
                  <a:pt x="134" y="42"/>
                  <a:pt x="130" y="40"/>
                  <a:pt x="125" y="40"/>
                </a:cubicBezTo>
                <a:cubicBezTo>
                  <a:pt x="123" y="40"/>
                  <a:pt x="121" y="40"/>
                  <a:pt x="120" y="40"/>
                </a:cubicBezTo>
                <a:cubicBezTo>
                  <a:pt x="118" y="41"/>
                  <a:pt x="117" y="41"/>
                  <a:pt x="116" y="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858" name="PA_任意多边形 114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5384414" y="4920193"/>
            <a:ext cx="260349" cy="368300"/>
          </a:xfrm>
          <a:custGeom>
            <a:avLst/>
            <a:gdLst>
              <a:gd name="T0" fmla="*/ 38 w 102"/>
              <a:gd name="T1" fmla="*/ 124 h 144"/>
              <a:gd name="T2" fmla="*/ 38 w 102"/>
              <a:gd name="T3" fmla="*/ 124 h 144"/>
              <a:gd name="T4" fmla="*/ 65 w 102"/>
              <a:gd name="T5" fmla="*/ 124 h 144"/>
              <a:gd name="T6" fmla="*/ 68 w 102"/>
              <a:gd name="T7" fmla="*/ 127 h 144"/>
              <a:gd name="T8" fmla="*/ 68 w 102"/>
              <a:gd name="T9" fmla="*/ 127 h 144"/>
              <a:gd name="T10" fmla="*/ 68 w 102"/>
              <a:gd name="T11" fmla="*/ 141 h 144"/>
              <a:gd name="T12" fmla="*/ 65 w 102"/>
              <a:gd name="T13" fmla="*/ 144 h 144"/>
              <a:gd name="T14" fmla="*/ 65 w 102"/>
              <a:gd name="T15" fmla="*/ 144 h 144"/>
              <a:gd name="T16" fmla="*/ 38 w 102"/>
              <a:gd name="T17" fmla="*/ 144 h 144"/>
              <a:gd name="T18" fmla="*/ 34 w 102"/>
              <a:gd name="T19" fmla="*/ 141 h 144"/>
              <a:gd name="T20" fmla="*/ 34 w 102"/>
              <a:gd name="T21" fmla="*/ 141 h 144"/>
              <a:gd name="T22" fmla="*/ 34 w 102"/>
              <a:gd name="T23" fmla="*/ 127 h 144"/>
              <a:gd name="T24" fmla="*/ 38 w 102"/>
              <a:gd name="T25" fmla="*/ 124 h 144"/>
              <a:gd name="T26" fmla="*/ 51 w 102"/>
              <a:gd name="T27" fmla="*/ 0 h 144"/>
              <a:gd name="T28" fmla="*/ 51 w 102"/>
              <a:gd name="T29" fmla="*/ 0 h 144"/>
              <a:gd name="T30" fmla="*/ 87 w 102"/>
              <a:gd name="T31" fmla="*/ 15 h 144"/>
              <a:gd name="T32" fmla="*/ 87 w 102"/>
              <a:gd name="T33" fmla="*/ 15 h 144"/>
              <a:gd name="T34" fmla="*/ 87 w 102"/>
              <a:gd name="T35" fmla="*/ 15 h 144"/>
              <a:gd name="T36" fmla="*/ 102 w 102"/>
              <a:gd name="T37" fmla="*/ 51 h 144"/>
              <a:gd name="T38" fmla="*/ 98 w 102"/>
              <a:gd name="T39" fmla="*/ 72 h 144"/>
              <a:gd name="T40" fmla="*/ 86 w 102"/>
              <a:gd name="T41" fmla="*/ 89 h 144"/>
              <a:gd name="T42" fmla="*/ 81 w 102"/>
              <a:gd name="T43" fmla="*/ 94 h 144"/>
              <a:gd name="T44" fmla="*/ 68 w 102"/>
              <a:gd name="T45" fmla="*/ 114 h 144"/>
              <a:gd name="T46" fmla="*/ 62 w 102"/>
              <a:gd name="T47" fmla="*/ 119 h 144"/>
              <a:gd name="T48" fmla="*/ 41 w 102"/>
              <a:gd name="T49" fmla="*/ 119 h 144"/>
              <a:gd name="T50" fmla="*/ 35 w 102"/>
              <a:gd name="T51" fmla="*/ 114 h 144"/>
              <a:gd name="T52" fmla="*/ 22 w 102"/>
              <a:gd name="T53" fmla="*/ 94 h 144"/>
              <a:gd name="T54" fmla="*/ 17 w 102"/>
              <a:gd name="T55" fmla="*/ 89 h 144"/>
              <a:gd name="T56" fmla="*/ 17 w 102"/>
              <a:gd name="T57" fmla="*/ 89 h 144"/>
              <a:gd name="T58" fmla="*/ 5 w 102"/>
              <a:gd name="T59" fmla="*/ 72 h 144"/>
              <a:gd name="T60" fmla="*/ 0 w 102"/>
              <a:gd name="T61" fmla="*/ 51 h 144"/>
              <a:gd name="T62" fmla="*/ 15 w 102"/>
              <a:gd name="T63" fmla="*/ 15 h 144"/>
              <a:gd name="T64" fmla="*/ 16 w 102"/>
              <a:gd name="T65" fmla="*/ 14 h 144"/>
              <a:gd name="T66" fmla="*/ 51 w 102"/>
              <a:gd name="T67" fmla="*/ 0 h 144"/>
              <a:gd name="T68" fmla="*/ 80 w 102"/>
              <a:gd name="T69" fmla="*/ 23 h 144"/>
              <a:gd name="T70" fmla="*/ 80 w 102"/>
              <a:gd name="T71" fmla="*/ 23 h 144"/>
              <a:gd name="T72" fmla="*/ 51 w 102"/>
              <a:gd name="T73" fmla="*/ 11 h 144"/>
              <a:gd name="T74" fmla="*/ 23 w 102"/>
              <a:gd name="T75" fmla="*/ 22 h 144"/>
              <a:gd name="T76" fmla="*/ 23 w 102"/>
              <a:gd name="T77" fmla="*/ 23 h 144"/>
              <a:gd name="T78" fmla="*/ 11 w 102"/>
              <a:gd name="T79" fmla="*/ 51 h 144"/>
              <a:gd name="T80" fmla="*/ 15 w 102"/>
              <a:gd name="T81" fmla="*/ 67 h 144"/>
              <a:gd name="T82" fmla="*/ 24 w 102"/>
              <a:gd name="T83" fmla="*/ 80 h 144"/>
              <a:gd name="T84" fmla="*/ 25 w 102"/>
              <a:gd name="T85" fmla="*/ 81 h 144"/>
              <a:gd name="T86" fmla="*/ 30 w 102"/>
              <a:gd name="T87" fmla="*/ 86 h 144"/>
              <a:gd name="T88" fmla="*/ 45 w 102"/>
              <a:gd name="T89" fmla="*/ 108 h 144"/>
              <a:gd name="T90" fmla="*/ 57 w 102"/>
              <a:gd name="T91" fmla="*/ 108 h 144"/>
              <a:gd name="T92" fmla="*/ 73 w 102"/>
              <a:gd name="T93" fmla="*/ 86 h 144"/>
              <a:gd name="T94" fmla="*/ 78 w 102"/>
              <a:gd name="T95" fmla="*/ 81 h 144"/>
              <a:gd name="T96" fmla="*/ 78 w 102"/>
              <a:gd name="T97" fmla="*/ 80 h 144"/>
              <a:gd name="T98" fmla="*/ 88 w 102"/>
              <a:gd name="T99" fmla="*/ 67 h 144"/>
              <a:gd name="T100" fmla="*/ 91 w 102"/>
              <a:gd name="T101" fmla="*/ 51 h 144"/>
              <a:gd name="T102" fmla="*/ 80 w 102"/>
              <a:gd name="T103" fmla="*/ 23 h 144"/>
              <a:gd name="T104" fmla="*/ 62 w 102"/>
              <a:gd name="T105" fmla="*/ 131 h 144"/>
              <a:gd name="T106" fmla="*/ 62 w 102"/>
              <a:gd name="T107" fmla="*/ 131 h 144"/>
              <a:gd name="T108" fmla="*/ 41 w 102"/>
              <a:gd name="T109" fmla="*/ 131 h 144"/>
              <a:gd name="T110" fmla="*/ 41 w 102"/>
              <a:gd name="T111" fmla="*/ 138 h 144"/>
              <a:gd name="T112" fmla="*/ 62 w 102"/>
              <a:gd name="T113" fmla="*/ 138 h 144"/>
              <a:gd name="T114" fmla="*/ 62 w 102"/>
              <a:gd name="T115" fmla="*/ 13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2" h="144">
                <a:moveTo>
                  <a:pt x="38" y="124"/>
                </a:moveTo>
                <a:cubicBezTo>
                  <a:pt x="38" y="124"/>
                  <a:pt x="38" y="124"/>
                  <a:pt x="38" y="124"/>
                </a:cubicBezTo>
                <a:cubicBezTo>
                  <a:pt x="65" y="124"/>
                  <a:pt x="65" y="124"/>
                  <a:pt x="65" y="124"/>
                </a:cubicBezTo>
                <a:cubicBezTo>
                  <a:pt x="67" y="124"/>
                  <a:pt x="68" y="125"/>
                  <a:pt x="68" y="127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8" y="141"/>
                  <a:pt x="68" y="141"/>
                  <a:pt x="68" y="141"/>
                </a:cubicBezTo>
                <a:cubicBezTo>
                  <a:pt x="68" y="143"/>
                  <a:pt x="67" y="144"/>
                  <a:pt x="65" y="144"/>
                </a:cubicBezTo>
                <a:cubicBezTo>
                  <a:pt x="65" y="144"/>
                  <a:pt x="65" y="144"/>
                  <a:pt x="65" y="144"/>
                </a:cubicBezTo>
                <a:cubicBezTo>
                  <a:pt x="38" y="144"/>
                  <a:pt x="38" y="144"/>
                  <a:pt x="38" y="144"/>
                </a:cubicBezTo>
                <a:cubicBezTo>
                  <a:pt x="36" y="144"/>
                  <a:pt x="34" y="143"/>
                  <a:pt x="34" y="141"/>
                </a:cubicBezTo>
                <a:cubicBezTo>
                  <a:pt x="34" y="141"/>
                  <a:pt x="34" y="141"/>
                  <a:pt x="34" y="141"/>
                </a:cubicBezTo>
                <a:cubicBezTo>
                  <a:pt x="34" y="127"/>
                  <a:pt x="34" y="127"/>
                  <a:pt x="34" y="127"/>
                </a:cubicBezTo>
                <a:cubicBezTo>
                  <a:pt x="34" y="125"/>
                  <a:pt x="36" y="124"/>
                  <a:pt x="38" y="124"/>
                </a:cubicBezTo>
                <a:close/>
                <a:moveTo>
                  <a:pt x="51" y="0"/>
                </a:moveTo>
                <a:cubicBezTo>
                  <a:pt x="51" y="0"/>
                  <a:pt x="51" y="0"/>
                  <a:pt x="51" y="0"/>
                </a:cubicBezTo>
                <a:cubicBezTo>
                  <a:pt x="65" y="0"/>
                  <a:pt x="78" y="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97" y="24"/>
                  <a:pt x="102" y="37"/>
                  <a:pt x="102" y="51"/>
                </a:cubicBezTo>
                <a:cubicBezTo>
                  <a:pt x="102" y="58"/>
                  <a:pt x="101" y="65"/>
                  <a:pt x="98" y="72"/>
                </a:cubicBezTo>
                <a:cubicBezTo>
                  <a:pt x="95" y="78"/>
                  <a:pt x="91" y="84"/>
                  <a:pt x="86" y="89"/>
                </a:cubicBezTo>
                <a:cubicBezTo>
                  <a:pt x="85" y="90"/>
                  <a:pt x="82" y="92"/>
                  <a:pt x="81" y="94"/>
                </a:cubicBezTo>
                <a:cubicBezTo>
                  <a:pt x="73" y="101"/>
                  <a:pt x="69" y="105"/>
                  <a:pt x="68" y="114"/>
                </a:cubicBezTo>
                <a:cubicBezTo>
                  <a:pt x="67" y="117"/>
                  <a:pt x="65" y="119"/>
                  <a:pt x="62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8" y="119"/>
                  <a:pt x="35" y="117"/>
                  <a:pt x="35" y="114"/>
                </a:cubicBezTo>
                <a:cubicBezTo>
                  <a:pt x="34" y="105"/>
                  <a:pt x="30" y="101"/>
                  <a:pt x="22" y="94"/>
                </a:cubicBezTo>
                <a:cubicBezTo>
                  <a:pt x="20" y="92"/>
                  <a:pt x="18" y="90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12" y="84"/>
                  <a:pt x="7" y="78"/>
                  <a:pt x="5" y="72"/>
                </a:cubicBezTo>
                <a:cubicBezTo>
                  <a:pt x="2" y="65"/>
                  <a:pt x="0" y="58"/>
                  <a:pt x="0" y="51"/>
                </a:cubicBezTo>
                <a:cubicBezTo>
                  <a:pt x="0" y="37"/>
                  <a:pt x="6" y="24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5"/>
                  <a:pt x="37" y="0"/>
                  <a:pt x="51" y="0"/>
                </a:cubicBezTo>
                <a:close/>
                <a:moveTo>
                  <a:pt x="80" y="23"/>
                </a:moveTo>
                <a:cubicBezTo>
                  <a:pt x="80" y="23"/>
                  <a:pt x="80" y="23"/>
                  <a:pt x="80" y="23"/>
                </a:cubicBezTo>
                <a:cubicBezTo>
                  <a:pt x="72" y="15"/>
                  <a:pt x="62" y="11"/>
                  <a:pt x="51" y="11"/>
                </a:cubicBezTo>
                <a:cubicBezTo>
                  <a:pt x="40" y="11"/>
                  <a:pt x="31" y="15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16" y="30"/>
                  <a:pt x="11" y="40"/>
                  <a:pt x="11" y="51"/>
                </a:cubicBezTo>
                <a:cubicBezTo>
                  <a:pt x="11" y="57"/>
                  <a:pt x="13" y="62"/>
                  <a:pt x="15" y="67"/>
                </a:cubicBezTo>
                <a:cubicBezTo>
                  <a:pt x="17" y="72"/>
                  <a:pt x="20" y="77"/>
                  <a:pt x="24" y="80"/>
                </a:cubicBezTo>
                <a:cubicBezTo>
                  <a:pt x="25" y="81"/>
                  <a:pt x="25" y="81"/>
                  <a:pt x="25" y="81"/>
                </a:cubicBezTo>
                <a:cubicBezTo>
                  <a:pt x="27" y="83"/>
                  <a:pt x="29" y="84"/>
                  <a:pt x="30" y="86"/>
                </a:cubicBezTo>
                <a:cubicBezTo>
                  <a:pt x="38" y="93"/>
                  <a:pt x="43" y="98"/>
                  <a:pt x="45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60" y="98"/>
                  <a:pt x="65" y="93"/>
                  <a:pt x="73" y="86"/>
                </a:cubicBezTo>
                <a:cubicBezTo>
                  <a:pt x="74" y="84"/>
                  <a:pt x="75" y="83"/>
                  <a:pt x="78" y="81"/>
                </a:cubicBezTo>
                <a:cubicBezTo>
                  <a:pt x="78" y="80"/>
                  <a:pt x="78" y="80"/>
                  <a:pt x="78" y="80"/>
                </a:cubicBezTo>
                <a:cubicBezTo>
                  <a:pt x="82" y="77"/>
                  <a:pt x="85" y="72"/>
                  <a:pt x="88" y="67"/>
                </a:cubicBezTo>
                <a:cubicBezTo>
                  <a:pt x="90" y="62"/>
                  <a:pt x="91" y="57"/>
                  <a:pt x="91" y="51"/>
                </a:cubicBezTo>
                <a:cubicBezTo>
                  <a:pt x="91" y="40"/>
                  <a:pt x="87" y="30"/>
                  <a:pt x="80" y="23"/>
                </a:cubicBezTo>
                <a:close/>
                <a:moveTo>
                  <a:pt x="62" y="131"/>
                </a:moveTo>
                <a:cubicBezTo>
                  <a:pt x="62" y="131"/>
                  <a:pt x="62" y="131"/>
                  <a:pt x="62" y="131"/>
                </a:cubicBezTo>
                <a:cubicBezTo>
                  <a:pt x="41" y="131"/>
                  <a:pt x="41" y="131"/>
                  <a:pt x="41" y="131"/>
                </a:cubicBezTo>
                <a:cubicBezTo>
                  <a:pt x="41" y="138"/>
                  <a:pt x="41" y="138"/>
                  <a:pt x="41" y="138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62" y="131"/>
                  <a:pt x="62" y="131"/>
                  <a:pt x="62" y="1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859" name="PA_Line 11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4027630" y="2121959"/>
            <a:ext cx="1013884" cy="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860" name="PA_Line 11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027630" y="4105276"/>
            <a:ext cx="0" cy="999067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861" name="PA_Line 11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5947448" y="5104343"/>
            <a:ext cx="960967" cy="0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862" name="PA_Line 118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6908414" y="2121959"/>
            <a:ext cx="0" cy="1051984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miter lim="800000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863" name="PA_矩形 11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774129" y="1377403"/>
            <a:ext cx="3168649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594D7B"/>
                </a:solidFill>
                <a:latin typeface="Arial" charset="0"/>
                <a:ea typeface="宋体" pitchFamily="2" charset="-122"/>
              </a:rPr>
              <a:t>数据清洗：</a:t>
            </a:r>
            <a:r>
              <a:rPr lang="zh-CN" altLang="en-US" sz="2400" dirty="0" smtClean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用</a:t>
            </a:r>
            <a:r>
              <a:rPr lang="en-US" altLang="zh-CN" sz="2400" dirty="0" smtClean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python</a:t>
            </a:r>
            <a:r>
              <a:rPr lang="zh-CN" altLang="en-US" sz="2400" dirty="0" smtClean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的</a:t>
            </a:r>
            <a:r>
              <a:rPr lang="en-US" altLang="zh-CN" sz="2400" dirty="0" smtClean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pandas</a:t>
            </a:r>
            <a:r>
              <a:rPr lang="zh-CN" altLang="en-US" sz="2400" dirty="0" smtClean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包，主要是对</a:t>
            </a:r>
            <a:r>
              <a:rPr lang="zh-CN" altLang="en-US" sz="2400" dirty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爬取的</a:t>
            </a:r>
            <a:r>
              <a:rPr lang="zh-CN" altLang="en-US" sz="2400" dirty="0" smtClean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数据去除</a:t>
            </a:r>
            <a:r>
              <a:rPr lang="en-US" altLang="zh-CN" sz="2400" dirty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NULL</a:t>
            </a:r>
            <a:r>
              <a:rPr lang="zh-CN" altLang="en-US" sz="2400" dirty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值、空值、重复数据等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80808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864" name="PA_矩形 120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733915" y="3683001"/>
            <a:ext cx="4271433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9DD53E"/>
                </a:solidFill>
                <a:latin typeface="Arial" charset="0"/>
                <a:ea typeface="宋体" pitchFamily="2" charset="-122"/>
              </a:rPr>
              <a:t>数据可视化：</a:t>
            </a:r>
            <a:endParaRPr lang="zh-CN" altLang="en-US" sz="2800" b="1" dirty="0">
              <a:solidFill>
                <a:srgbClr val="9DD53E"/>
              </a:solidFill>
              <a:latin typeface="Arial" charset="0"/>
              <a:ea typeface="宋体" pitchFamily="2" charset="-122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用</a:t>
            </a:r>
            <a:r>
              <a:rPr lang="en-US" altLang="zh-CN" sz="2800" dirty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python</a:t>
            </a:r>
            <a:r>
              <a:rPr lang="zh-CN" altLang="en-US" sz="2800" dirty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的</a:t>
            </a:r>
            <a:r>
              <a:rPr lang="en-US" altLang="zh-CN" sz="2800" dirty="0" err="1">
                <a:solidFill>
                  <a:srgbClr val="808080"/>
                </a:solidFill>
                <a:latin typeface="Arial" charset="0"/>
                <a:ea typeface="宋体" pitchFamily="2" charset="-122"/>
              </a:rPr>
              <a:t>matplotlib</a:t>
            </a:r>
            <a:r>
              <a:rPr lang="zh-CN" altLang="en-US" sz="2800" dirty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画出网页的缩略图，用</a:t>
            </a:r>
            <a:r>
              <a:rPr lang="en-US" altLang="zh-CN" sz="2800" dirty="0" err="1" smtClean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wordcloud</a:t>
            </a:r>
            <a:r>
              <a:rPr lang="zh-CN" altLang="en-US" sz="2800" dirty="0" smtClean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画</a:t>
            </a:r>
            <a:r>
              <a:rPr lang="zh-CN" altLang="en-US" sz="2800" dirty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词云、用孙老师推荐的</a:t>
            </a:r>
            <a:r>
              <a:rPr lang="en-US" altLang="zh-CN" sz="2800" dirty="0" err="1">
                <a:solidFill>
                  <a:srgbClr val="808080"/>
                </a:solidFill>
                <a:latin typeface="Arial" charset="0"/>
                <a:ea typeface="宋体" pitchFamily="2" charset="-122"/>
              </a:rPr>
              <a:t>echarts</a:t>
            </a:r>
            <a:r>
              <a:rPr lang="zh-CN" altLang="en-US" sz="2800" dirty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生成具体的的动态过程的</a:t>
            </a:r>
            <a:r>
              <a:rPr lang="en-US" altLang="zh-CN" sz="2800" dirty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html</a:t>
            </a:r>
            <a:r>
              <a:rPr lang="zh-CN" altLang="en-US" sz="2800" dirty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网页。</a:t>
            </a:r>
            <a:endParaRPr lang="zh-CN" altLang="en-US" sz="2800" dirty="0">
              <a:solidFill>
                <a:srgbClr val="80808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865" name="PA_矩形 12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45147" y="1591159"/>
            <a:ext cx="316864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C09CC2"/>
                </a:solidFill>
                <a:latin typeface="Arial" charset="0"/>
                <a:ea typeface="宋体" pitchFamily="2" charset="-122"/>
              </a:rPr>
              <a:t>爬虫</a:t>
            </a:r>
            <a:r>
              <a:rPr lang="zh-CN" altLang="en-US" sz="2800" b="1" dirty="0">
                <a:solidFill>
                  <a:srgbClr val="C09CC2"/>
                </a:solidFill>
                <a:latin typeface="Arial" charset="0"/>
                <a:ea typeface="宋体" pitchFamily="2" charset="-122"/>
              </a:rPr>
              <a:t>技术：</a:t>
            </a:r>
            <a:r>
              <a:rPr lang="zh-CN" altLang="en-US" sz="2400" dirty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运用</a:t>
            </a:r>
            <a:r>
              <a:rPr lang="en-US" altLang="zh-CN" sz="2400" dirty="0" err="1">
                <a:solidFill>
                  <a:srgbClr val="808080"/>
                </a:solidFill>
                <a:latin typeface="Arial" charset="0"/>
                <a:ea typeface="宋体" pitchFamily="2" charset="-122"/>
              </a:rPr>
              <a:t>scrapy</a:t>
            </a:r>
            <a:r>
              <a:rPr lang="zh-CN" altLang="en-US" sz="2400" dirty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框架、模拟浏览器、模拟登录、代理</a:t>
            </a:r>
            <a:r>
              <a:rPr lang="en-US" altLang="zh-CN" sz="2400" dirty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IP</a:t>
            </a:r>
            <a:endParaRPr lang="zh-CN" altLang="en-US" sz="2400" dirty="0">
              <a:solidFill>
                <a:srgbClr val="80808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866" name="PA_矩形 12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3127" y="3749610"/>
            <a:ext cx="3168649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E54B81"/>
                </a:solidFill>
                <a:latin typeface="Arial" charset="0"/>
                <a:ea typeface="宋体" pitchFamily="2" charset="-122"/>
              </a:rPr>
              <a:t>数据分析：</a:t>
            </a:r>
            <a:r>
              <a:rPr lang="zh-CN" altLang="en-US" sz="2400" dirty="0" smtClean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用的</a:t>
            </a:r>
            <a:r>
              <a:rPr lang="en-US" altLang="zh-CN" sz="2400" dirty="0" smtClean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python</a:t>
            </a:r>
            <a:r>
              <a:rPr lang="zh-CN" altLang="en-US" sz="2400" dirty="0" smtClean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的</a:t>
            </a:r>
            <a:r>
              <a:rPr lang="en-US" altLang="zh-CN" sz="2400" dirty="0" smtClean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pandas</a:t>
            </a:r>
            <a:r>
              <a:rPr lang="zh-CN" altLang="en-US" sz="2400" dirty="0" smtClean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包，主要是提取出数据库中不同表的字段进行分析</a:t>
            </a:r>
            <a:r>
              <a:rPr lang="en-US" altLang="zh-CN" sz="1067" dirty="0" smtClean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. </a:t>
            </a:r>
            <a:endParaRPr lang="zh-CN" altLang="en-US" sz="1067" dirty="0">
              <a:solidFill>
                <a:srgbClr val="80808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PA_文本框 4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03446" y="429616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latin typeface="Arial" charset="0"/>
                <a:ea typeface="宋体" pitchFamily="2" charset="-122"/>
              </a:rPr>
              <a:t>技术应用</a:t>
            </a:r>
            <a:endParaRPr lang="en-US" altLang="zh-CN" sz="3200" b="1" dirty="0">
              <a:latin typeface="Arial" charset="0"/>
              <a:ea typeface="宋体" pitchFamily="2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2F5DBA04-711C-4900-B88B-1382382BB75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7" y="146919"/>
            <a:ext cx="858297" cy="94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5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50" grpId="0" animBg="1"/>
      <p:bldP spid="31851" grpId="0" animBg="1"/>
      <p:bldP spid="31852" grpId="0" animBg="1"/>
      <p:bldP spid="31853" grpId="0" animBg="1"/>
      <p:bldP spid="31854" grpId="0" animBg="1"/>
      <p:bldP spid="31855" grpId="0" animBg="1"/>
      <p:bldP spid="31856" grpId="0" animBg="1"/>
      <p:bldP spid="31857" grpId="0" animBg="1"/>
      <p:bldP spid="31858" grpId="0" animBg="1"/>
      <p:bldP spid="31859" grpId="0" animBg="1"/>
      <p:bldP spid="31860" grpId="0" animBg="1"/>
      <p:bldP spid="31861" grpId="0" animBg="1"/>
      <p:bldP spid="31862" grpId="0" animBg="1"/>
      <p:bldP spid="31863" grpId="0"/>
      <p:bldP spid="31864" grpId="0"/>
      <p:bldP spid="31865" grpId="0"/>
      <p:bldP spid="3186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PA_椭圆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4601" y="1508956"/>
            <a:ext cx="1566333" cy="1564216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FFFFFF"/>
              </a:solidFill>
              <a:latin typeface="Impact" pitchFamily="34" charset="0"/>
              <a:ea typeface="宋体" pitchFamily="2" charset="-122"/>
            </a:endParaRPr>
          </a:p>
        </p:txBody>
      </p:sp>
      <p:sp>
        <p:nvSpPr>
          <p:cNvPr id="5140" name="PA_椭圆 2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61352" y="1523772"/>
            <a:ext cx="1530349" cy="1534584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FFFFFF"/>
              </a:solidFill>
              <a:latin typeface="Impact" pitchFamily="34" charset="0"/>
              <a:ea typeface="宋体" pitchFamily="2" charset="-122"/>
            </a:endParaRPr>
          </a:p>
        </p:txBody>
      </p:sp>
      <p:sp>
        <p:nvSpPr>
          <p:cNvPr id="5141" name="PA_椭圆 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691952" y="1523772"/>
            <a:ext cx="1534583" cy="1534584"/>
          </a:xfrm>
          <a:prstGeom prst="ellipse">
            <a:avLst/>
          </a:prstGeom>
          <a:solidFill>
            <a:srgbClr val="9DD53E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FFFFFF"/>
              </a:solidFill>
              <a:latin typeface="Impact" pitchFamily="34" charset="0"/>
              <a:ea typeface="宋体" pitchFamily="2" charset="-122"/>
            </a:endParaRPr>
          </a:p>
        </p:txBody>
      </p:sp>
      <p:grpSp>
        <p:nvGrpSpPr>
          <p:cNvPr id="5142" name="PA_组合 22"/>
          <p:cNvGrpSpPr/>
          <p:nvPr>
            <p:custDataLst>
              <p:tags r:id="rId4"/>
            </p:custDataLst>
          </p:nvPr>
        </p:nvGrpSpPr>
        <p:grpSpPr bwMode="auto">
          <a:xfrm>
            <a:off x="2629818" y="2103739"/>
            <a:ext cx="296333" cy="374651"/>
            <a:chOff x="0" y="0"/>
            <a:chExt cx="140" cy="177"/>
          </a:xfrm>
        </p:grpSpPr>
        <p:sp>
          <p:nvSpPr>
            <p:cNvPr id="5143" name="Freeform 23"/>
            <p:cNvSpPr>
              <a:spLocks noEditPoints="1"/>
            </p:cNvSpPr>
            <p:nvPr/>
          </p:nvSpPr>
          <p:spPr bwMode="auto">
            <a:xfrm>
              <a:off x="0" y="0"/>
              <a:ext cx="135" cy="134"/>
            </a:xfrm>
            <a:custGeom>
              <a:avLst/>
              <a:gdLst>
                <a:gd name="T0" fmla="*/ 9 w 57"/>
                <a:gd name="T1" fmla="*/ 50 h 57"/>
                <a:gd name="T2" fmla="*/ 7 w 57"/>
                <a:gd name="T3" fmla="*/ 56 h 57"/>
                <a:gd name="T4" fmla="*/ 6 w 57"/>
                <a:gd name="T5" fmla="*/ 49 h 57"/>
                <a:gd name="T6" fmla="*/ 10 w 57"/>
                <a:gd name="T7" fmla="*/ 45 h 57"/>
                <a:gd name="T8" fmla="*/ 46 w 57"/>
                <a:gd name="T9" fmla="*/ 10 h 57"/>
                <a:gd name="T10" fmla="*/ 50 w 57"/>
                <a:gd name="T11" fmla="*/ 1 h 57"/>
                <a:gd name="T12" fmla="*/ 51 w 57"/>
                <a:gd name="T13" fmla="*/ 8 h 57"/>
                <a:gd name="T14" fmla="*/ 50 w 57"/>
                <a:gd name="T15" fmla="*/ 10 h 57"/>
                <a:gd name="T16" fmla="*/ 48 w 57"/>
                <a:gd name="T17" fmla="*/ 11 h 57"/>
                <a:gd name="T18" fmla="*/ 47 w 57"/>
                <a:gd name="T19" fmla="*/ 11 h 57"/>
                <a:gd name="T20" fmla="*/ 49 w 57"/>
                <a:gd name="T21" fmla="*/ 18 h 57"/>
                <a:gd name="T22" fmla="*/ 46 w 57"/>
                <a:gd name="T23" fmla="*/ 14 h 57"/>
                <a:gd name="T24" fmla="*/ 37 w 57"/>
                <a:gd name="T25" fmla="*/ 21 h 57"/>
                <a:gd name="T26" fmla="*/ 40 w 57"/>
                <a:gd name="T27" fmla="*/ 26 h 57"/>
                <a:gd name="T28" fmla="*/ 30 w 57"/>
                <a:gd name="T29" fmla="*/ 28 h 57"/>
                <a:gd name="T30" fmla="*/ 33 w 57"/>
                <a:gd name="T31" fmla="*/ 34 h 57"/>
                <a:gd name="T32" fmla="*/ 23 w 57"/>
                <a:gd name="T33" fmla="*/ 35 h 57"/>
                <a:gd name="T34" fmla="*/ 25 w 57"/>
                <a:gd name="T35" fmla="*/ 41 h 57"/>
                <a:gd name="T36" fmla="*/ 14 w 57"/>
                <a:gd name="T37" fmla="*/ 45 h 57"/>
                <a:gd name="T38" fmla="*/ 18 w 57"/>
                <a:gd name="T39" fmla="*/ 48 h 57"/>
                <a:gd name="T40" fmla="*/ 12 w 57"/>
                <a:gd name="T41" fmla="*/ 47 h 57"/>
                <a:gd name="T42" fmla="*/ 11 w 57"/>
                <a:gd name="T43" fmla="*/ 48 h 57"/>
                <a:gd name="T44" fmla="*/ 14 w 57"/>
                <a:gd name="T45" fmla="*/ 53 h 57"/>
                <a:gd name="T46" fmla="*/ 28 w 57"/>
                <a:gd name="T47" fmla="*/ 15 h 57"/>
                <a:gd name="T48" fmla="*/ 22 w 57"/>
                <a:gd name="T49" fmla="*/ 20 h 57"/>
                <a:gd name="T50" fmla="*/ 34 w 57"/>
                <a:gd name="T51" fmla="*/ 22 h 57"/>
                <a:gd name="T52" fmla="*/ 25 w 57"/>
                <a:gd name="T53" fmla="*/ 7 h 57"/>
                <a:gd name="T54" fmla="*/ 14 w 57"/>
                <a:gd name="T55" fmla="*/ 12 h 57"/>
                <a:gd name="T56" fmla="*/ 27 w 57"/>
                <a:gd name="T57" fmla="*/ 13 h 57"/>
                <a:gd name="T58" fmla="*/ 29 w 57"/>
                <a:gd name="T59" fmla="*/ 11 h 57"/>
                <a:gd name="T60" fmla="*/ 39 w 57"/>
                <a:gd name="T61" fmla="*/ 8 h 57"/>
                <a:gd name="T62" fmla="*/ 31 w 57"/>
                <a:gd name="T63" fmla="*/ 14 h 57"/>
                <a:gd name="T64" fmla="*/ 43 w 57"/>
                <a:gd name="T65" fmla="*/ 12 h 57"/>
                <a:gd name="T66" fmla="*/ 31 w 57"/>
                <a:gd name="T67" fmla="*/ 13 h 57"/>
                <a:gd name="T68" fmla="*/ 12 w 57"/>
                <a:gd name="T69" fmla="*/ 27 h 57"/>
                <a:gd name="T70" fmla="*/ 18 w 57"/>
                <a:gd name="T71" fmla="*/ 19 h 57"/>
                <a:gd name="T72" fmla="*/ 6 w 57"/>
                <a:gd name="T73" fmla="*/ 24 h 57"/>
                <a:gd name="T74" fmla="*/ 8 w 57"/>
                <a:gd name="T75" fmla="*/ 39 h 57"/>
                <a:gd name="T76" fmla="*/ 11 w 57"/>
                <a:gd name="T77" fmla="*/ 29 h 57"/>
                <a:gd name="T78" fmla="*/ 15 w 57"/>
                <a:gd name="T79" fmla="*/ 29 h 57"/>
                <a:gd name="T80" fmla="*/ 27 w 57"/>
                <a:gd name="T81" fmla="*/ 29 h 57"/>
                <a:gd name="T82" fmla="*/ 19 w 57"/>
                <a:gd name="T83" fmla="*/ 22 h 57"/>
                <a:gd name="T84" fmla="*/ 20 w 57"/>
                <a:gd name="T85" fmla="*/ 35 h 57"/>
                <a:gd name="T86" fmla="*/ 11 w 57"/>
                <a:gd name="T87" fmla="*/ 43 h 57"/>
                <a:gd name="T88" fmla="*/ 20 w 57"/>
                <a:gd name="T8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57">
                  <a:moveTo>
                    <a:pt x="14" y="53"/>
                  </a:moveTo>
                  <a:cubicBezTo>
                    <a:pt x="12" y="52"/>
                    <a:pt x="11" y="51"/>
                    <a:pt x="10" y="50"/>
                  </a:cubicBezTo>
                  <a:cubicBezTo>
                    <a:pt x="9" y="49"/>
                    <a:pt x="9" y="49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8" y="51"/>
                  </a:cubicBezTo>
                  <a:cubicBezTo>
                    <a:pt x="9" y="53"/>
                    <a:pt x="8" y="55"/>
                    <a:pt x="7" y="56"/>
                  </a:cubicBezTo>
                  <a:cubicBezTo>
                    <a:pt x="6" y="57"/>
                    <a:pt x="3" y="57"/>
                    <a:pt x="1" y="56"/>
                  </a:cubicBezTo>
                  <a:cubicBezTo>
                    <a:pt x="0" y="54"/>
                    <a:pt x="0" y="52"/>
                    <a:pt x="1" y="50"/>
                  </a:cubicBezTo>
                  <a:cubicBezTo>
                    <a:pt x="3" y="49"/>
                    <a:pt x="5" y="48"/>
                    <a:pt x="6" y="49"/>
                  </a:cubicBezTo>
                  <a:cubicBezTo>
                    <a:pt x="6" y="49"/>
                    <a:pt x="7" y="49"/>
                    <a:pt x="7" y="49"/>
                  </a:cubicBezTo>
                  <a:cubicBezTo>
                    <a:pt x="8" y="48"/>
                    <a:pt x="9" y="47"/>
                    <a:pt x="10" y="46"/>
                  </a:cubicBezTo>
                  <a:cubicBezTo>
                    <a:pt x="10" y="46"/>
                    <a:pt x="10" y="45"/>
                    <a:pt x="10" y="45"/>
                  </a:cubicBezTo>
                  <a:cubicBezTo>
                    <a:pt x="2" y="35"/>
                    <a:pt x="2" y="20"/>
                    <a:pt x="11" y="11"/>
                  </a:cubicBezTo>
                  <a:cubicBezTo>
                    <a:pt x="21" y="2"/>
                    <a:pt x="36" y="2"/>
                    <a:pt x="45" y="10"/>
                  </a:cubicBezTo>
                  <a:cubicBezTo>
                    <a:pt x="45" y="10"/>
                    <a:pt x="46" y="10"/>
                    <a:pt x="46" y="10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48" y="5"/>
                    <a:pt x="49" y="3"/>
                    <a:pt x="50" y="1"/>
                  </a:cubicBezTo>
                  <a:cubicBezTo>
                    <a:pt x="52" y="0"/>
                    <a:pt x="54" y="0"/>
                    <a:pt x="56" y="1"/>
                  </a:cubicBezTo>
                  <a:cubicBezTo>
                    <a:pt x="57" y="3"/>
                    <a:pt x="57" y="6"/>
                    <a:pt x="56" y="7"/>
                  </a:cubicBezTo>
                  <a:cubicBezTo>
                    <a:pt x="55" y="8"/>
                    <a:pt x="53" y="9"/>
                    <a:pt x="51" y="8"/>
                  </a:cubicBezTo>
                  <a:cubicBezTo>
                    <a:pt x="51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9" y="9"/>
                    <a:pt x="49" y="9"/>
                    <a:pt x="50" y="10"/>
                  </a:cubicBezTo>
                  <a:cubicBezTo>
                    <a:pt x="51" y="11"/>
                    <a:pt x="52" y="12"/>
                    <a:pt x="53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4"/>
                    <a:pt x="50" y="12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4"/>
                    <a:pt x="49" y="15"/>
                    <a:pt x="50" y="16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8" y="18"/>
                    <a:pt x="48" y="18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18"/>
                    <a:pt x="47" y="16"/>
                    <a:pt x="46" y="14"/>
                  </a:cubicBezTo>
                  <a:cubicBezTo>
                    <a:pt x="46" y="14"/>
                    <a:pt x="46" y="14"/>
                    <a:pt x="45" y="13"/>
                  </a:cubicBezTo>
                  <a:cubicBezTo>
                    <a:pt x="45" y="13"/>
                    <a:pt x="45" y="14"/>
                    <a:pt x="45" y="14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2"/>
                  </a:cubicBezTo>
                  <a:cubicBezTo>
                    <a:pt x="37" y="22"/>
                    <a:pt x="39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5"/>
                    <a:pt x="37" y="24"/>
                    <a:pt x="36" y="23"/>
                  </a:cubicBezTo>
                  <a:cubicBezTo>
                    <a:pt x="36" y="23"/>
                    <a:pt x="35" y="23"/>
                    <a:pt x="35" y="23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9"/>
                    <a:pt x="30" y="29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28" y="30"/>
                    <a:pt x="28" y="30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5"/>
                    <a:pt x="23" y="36"/>
                    <a:pt x="23" y="36"/>
                  </a:cubicBezTo>
                  <a:cubicBezTo>
                    <a:pt x="24" y="37"/>
                    <a:pt x="26" y="39"/>
                    <a:pt x="26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0"/>
                    <a:pt x="23" y="39"/>
                    <a:pt x="22" y="37"/>
                  </a:cubicBezTo>
                  <a:cubicBezTo>
                    <a:pt x="22" y="37"/>
                    <a:pt x="21" y="37"/>
                    <a:pt x="21" y="3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6" y="47"/>
                    <a:pt x="18" y="47"/>
                    <a:pt x="20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8" y="48"/>
                    <a:pt x="18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5" y="49"/>
                    <a:pt x="14" y="48"/>
                    <a:pt x="12" y="47"/>
                  </a:cubicBezTo>
                  <a:cubicBezTo>
                    <a:pt x="12" y="47"/>
                    <a:pt x="12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50"/>
                    <a:pt x="14" y="51"/>
                    <a:pt x="15" y="51"/>
                  </a:cubicBezTo>
                  <a:lnTo>
                    <a:pt x="14" y="53"/>
                  </a:lnTo>
                  <a:close/>
                  <a:moveTo>
                    <a:pt x="34" y="21"/>
                  </a:moveTo>
                  <a:cubicBezTo>
                    <a:pt x="32" y="19"/>
                    <a:pt x="30" y="17"/>
                    <a:pt x="29" y="15"/>
                  </a:cubicBezTo>
                  <a:cubicBezTo>
                    <a:pt x="29" y="14"/>
                    <a:pt x="28" y="14"/>
                    <a:pt x="28" y="15"/>
                  </a:cubicBezTo>
                  <a:cubicBezTo>
                    <a:pt x="26" y="16"/>
                    <a:pt x="24" y="17"/>
                    <a:pt x="22" y="19"/>
                  </a:cubicBezTo>
                  <a:cubicBezTo>
                    <a:pt x="22" y="20"/>
                    <a:pt x="21" y="20"/>
                    <a:pt x="21" y="20"/>
                  </a:cubicBezTo>
                  <a:cubicBezTo>
                    <a:pt x="21" y="20"/>
                    <a:pt x="22" y="20"/>
                    <a:pt x="22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9" y="27"/>
                    <a:pt x="29" y="27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1"/>
                    <a:pt x="34" y="21"/>
                  </a:cubicBezTo>
                  <a:close/>
                  <a:moveTo>
                    <a:pt x="27" y="12"/>
                  </a:moveTo>
                  <a:cubicBezTo>
                    <a:pt x="26" y="10"/>
                    <a:pt x="26" y="8"/>
                    <a:pt x="25" y="7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0" y="7"/>
                    <a:pt x="17" y="8"/>
                    <a:pt x="14" y="11"/>
                  </a:cubicBezTo>
                  <a:cubicBezTo>
                    <a:pt x="13" y="12"/>
                    <a:pt x="13" y="12"/>
                    <a:pt x="14" y="1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3" y="16"/>
                    <a:pt x="25" y="14"/>
                    <a:pt x="27" y="13"/>
                  </a:cubicBezTo>
                  <a:cubicBezTo>
                    <a:pt x="27" y="13"/>
                    <a:pt x="28" y="12"/>
                    <a:pt x="27" y="12"/>
                  </a:cubicBezTo>
                  <a:close/>
                  <a:moveTo>
                    <a:pt x="27" y="7"/>
                  </a:moveTo>
                  <a:cubicBezTo>
                    <a:pt x="27" y="8"/>
                    <a:pt x="28" y="10"/>
                    <a:pt x="29" y="11"/>
                  </a:cubicBezTo>
                  <a:cubicBezTo>
                    <a:pt x="29" y="12"/>
                    <a:pt x="30" y="12"/>
                    <a:pt x="30" y="11"/>
                  </a:cubicBezTo>
                  <a:cubicBezTo>
                    <a:pt x="33" y="10"/>
                    <a:pt x="36" y="9"/>
                    <a:pt x="39" y="9"/>
                  </a:cubicBezTo>
                  <a:cubicBezTo>
                    <a:pt x="39" y="9"/>
                    <a:pt x="40" y="8"/>
                    <a:pt x="39" y="8"/>
                  </a:cubicBezTo>
                  <a:cubicBezTo>
                    <a:pt x="36" y="6"/>
                    <a:pt x="32" y="5"/>
                    <a:pt x="28" y="6"/>
                  </a:cubicBezTo>
                  <a:cubicBezTo>
                    <a:pt x="27" y="6"/>
                    <a:pt x="27" y="6"/>
                    <a:pt x="27" y="7"/>
                  </a:cubicBezTo>
                  <a:close/>
                  <a:moveTo>
                    <a:pt x="31" y="14"/>
                  </a:moveTo>
                  <a:cubicBezTo>
                    <a:pt x="32" y="16"/>
                    <a:pt x="33" y="18"/>
                    <a:pt x="35" y="20"/>
                  </a:cubicBezTo>
                  <a:cubicBezTo>
                    <a:pt x="35" y="20"/>
                    <a:pt x="36" y="20"/>
                    <a:pt x="36" y="2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1"/>
                    <a:pt x="43" y="11"/>
                  </a:cubicBezTo>
                  <a:cubicBezTo>
                    <a:pt x="40" y="9"/>
                    <a:pt x="34" y="11"/>
                    <a:pt x="31" y="13"/>
                  </a:cubicBezTo>
                  <a:cubicBezTo>
                    <a:pt x="30" y="13"/>
                    <a:pt x="30" y="14"/>
                    <a:pt x="31" y="14"/>
                  </a:cubicBezTo>
                  <a:close/>
                  <a:moveTo>
                    <a:pt x="7" y="25"/>
                  </a:moveTo>
                  <a:cubicBezTo>
                    <a:pt x="8" y="26"/>
                    <a:pt x="10" y="26"/>
                    <a:pt x="12" y="27"/>
                  </a:cubicBezTo>
                  <a:cubicBezTo>
                    <a:pt x="12" y="28"/>
                    <a:pt x="13" y="27"/>
                    <a:pt x="13" y="27"/>
                  </a:cubicBezTo>
                  <a:cubicBezTo>
                    <a:pt x="14" y="25"/>
                    <a:pt x="16" y="23"/>
                    <a:pt x="18" y="20"/>
                  </a:cubicBezTo>
                  <a:cubicBezTo>
                    <a:pt x="18" y="20"/>
                    <a:pt x="18" y="20"/>
                    <a:pt x="18" y="1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1" y="14"/>
                  </a:cubicBezTo>
                  <a:cubicBezTo>
                    <a:pt x="9" y="17"/>
                    <a:pt x="7" y="20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lose/>
                  <a:moveTo>
                    <a:pt x="6" y="28"/>
                  </a:moveTo>
                  <a:cubicBezTo>
                    <a:pt x="6" y="32"/>
                    <a:pt x="6" y="36"/>
                    <a:pt x="8" y="39"/>
                  </a:cubicBezTo>
                  <a:cubicBezTo>
                    <a:pt x="8" y="40"/>
                    <a:pt x="9" y="39"/>
                    <a:pt x="9" y="39"/>
                  </a:cubicBezTo>
                  <a:cubicBezTo>
                    <a:pt x="9" y="36"/>
                    <a:pt x="10" y="33"/>
                    <a:pt x="11" y="30"/>
                  </a:cubicBezTo>
                  <a:cubicBezTo>
                    <a:pt x="12" y="29"/>
                    <a:pt x="12" y="29"/>
                    <a:pt x="11" y="29"/>
                  </a:cubicBezTo>
                  <a:cubicBezTo>
                    <a:pt x="10" y="28"/>
                    <a:pt x="8" y="27"/>
                    <a:pt x="7" y="27"/>
                  </a:cubicBezTo>
                  <a:cubicBezTo>
                    <a:pt x="6" y="27"/>
                    <a:pt x="6" y="27"/>
                    <a:pt x="6" y="28"/>
                  </a:cubicBezTo>
                  <a:close/>
                  <a:moveTo>
                    <a:pt x="15" y="29"/>
                  </a:moveTo>
                  <a:cubicBezTo>
                    <a:pt x="17" y="30"/>
                    <a:pt x="19" y="32"/>
                    <a:pt x="21" y="34"/>
                  </a:cubicBezTo>
                  <a:cubicBezTo>
                    <a:pt x="21" y="34"/>
                    <a:pt x="22" y="34"/>
                    <a:pt x="22" y="34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8"/>
                    <a:pt x="27" y="2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1"/>
                    <a:pt x="20" y="21"/>
                    <a:pt x="19" y="22"/>
                  </a:cubicBezTo>
                  <a:cubicBezTo>
                    <a:pt x="17" y="24"/>
                    <a:pt x="16" y="26"/>
                    <a:pt x="15" y="28"/>
                  </a:cubicBezTo>
                  <a:cubicBezTo>
                    <a:pt x="14" y="28"/>
                    <a:pt x="14" y="29"/>
                    <a:pt x="15" y="29"/>
                  </a:cubicBezTo>
                  <a:close/>
                  <a:moveTo>
                    <a:pt x="20" y="35"/>
                  </a:moveTo>
                  <a:cubicBezTo>
                    <a:pt x="18" y="33"/>
                    <a:pt x="16" y="32"/>
                    <a:pt x="14" y="31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1" y="34"/>
                    <a:pt x="9" y="40"/>
                    <a:pt x="11" y="43"/>
                  </a:cubicBezTo>
                  <a:cubicBezTo>
                    <a:pt x="12" y="44"/>
                    <a:pt x="12" y="44"/>
                    <a:pt x="12" y="43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5"/>
                    <a:pt x="20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44" name="Freeform 24"/>
            <p:cNvSpPr>
              <a:spLocks noEditPoints="1"/>
            </p:cNvSpPr>
            <p:nvPr/>
          </p:nvSpPr>
          <p:spPr bwMode="auto">
            <a:xfrm>
              <a:off x="19" y="33"/>
              <a:ext cx="121" cy="144"/>
            </a:xfrm>
            <a:custGeom>
              <a:avLst/>
              <a:gdLst>
                <a:gd name="T0" fmla="*/ 30 w 51"/>
                <a:gd name="T1" fmla="*/ 25 h 61"/>
                <a:gd name="T2" fmla="*/ 22 w 51"/>
                <a:gd name="T3" fmla="*/ 30 h 61"/>
                <a:gd name="T4" fmla="*/ 24 w 51"/>
                <a:gd name="T5" fmla="*/ 37 h 61"/>
                <a:gd name="T6" fmla="*/ 36 w 51"/>
                <a:gd name="T7" fmla="*/ 32 h 61"/>
                <a:gd name="T8" fmla="*/ 6 w 51"/>
                <a:gd name="T9" fmla="*/ 39 h 61"/>
                <a:gd name="T10" fmla="*/ 39 w 51"/>
                <a:gd name="T11" fmla="*/ 33 h 61"/>
                <a:gd name="T12" fmla="*/ 45 w 51"/>
                <a:gd name="T13" fmla="*/ 0 h 61"/>
                <a:gd name="T14" fmla="*/ 23 w 51"/>
                <a:gd name="T15" fmla="*/ 43 h 61"/>
                <a:gd name="T16" fmla="*/ 22 w 51"/>
                <a:gd name="T17" fmla="*/ 45 h 61"/>
                <a:gd name="T18" fmla="*/ 22 w 51"/>
                <a:gd name="T19" fmla="*/ 53 h 61"/>
                <a:gd name="T20" fmla="*/ 22 w 51"/>
                <a:gd name="T21" fmla="*/ 54 h 61"/>
                <a:gd name="T22" fmla="*/ 40 w 51"/>
                <a:gd name="T23" fmla="*/ 60 h 61"/>
                <a:gd name="T24" fmla="*/ 1 w 51"/>
                <a:gd name="T25" fmla="*/ 61 h 61"/>
                <a:gd name="T26" fmla="*/ 18 w 51"/>
                <a:gd name="T27" fmla="*/ 55 h 61"/>
                <a:gd name="T28" fmla="*/ 19 w 51"/>
                <a:gd name="T29" fmla="*/ 53 h 61"/>
                <a:gd name="T30" fmla="*/ 19 w 51"/>
                <a:gd name="T31" fmla="*/ 45 h 61"/>
                <a:gd name="T32" fmla="*/ 19 w 51"/>
                <a:gd name="T33" fmla="*/ 44 h 61"/>
                <a:gd name="T34" fmla="*/ 6 w 51"/>
                <a:gd name="T35" fmla="*/ 39 h 61"/>
                <a:gd name="T36" fmla="*/ 10 w 51"/>
                <a:gd name="T37" fmla="*/ 35 h 61"/>
                <a:gd name="T38" fmla="*/ 22 w 51"/>
                <a:gd name="T39" fmla="*/ 37 h 61"/>
                <a:gd name="T40" fmla="*/ 20 w 51"/>
                <a:gd name="T41" fmla="*/ 32 h 61"/>
                <a:gd name="T42" fmla="*/ 10 w 51"/>
                <a:gd name="T43" fmla="*/ 34 h 61"/>
                <a:gd name="T44" fmla="*/ 12 w 51"/>
                <a:gd name="T45" fmla="*/ 32 h 61"/>
                <a:gd name="T46" fmla="*/ 19 w 51"/>
                <a:gd name="T47" fmla="*/ 29 h 61"/>
                <a:gd name="T48" fmla="*/ 18 w 51"/>
                <a:gd name="T49" fmla="*/ 26 h 61"/>
                <a:gd name="T50" fmla="*/ 21 w 51"/>
                <a:gd name="T51" fmla="*/ 29 h 61"/>
                <a:gd name="T52" fmla="*/ 28 w 51"/>
                <a:gd name="T53" fmla="*/ 23 h 61"/>
                <a:gd name="T54" fmla="*/ 26 w 51"/>
                <a:gd name="T55" fmla="*/ 19 h 61"/>
                <a:gd name="T56" fmla="*/ 29 w 51"/>
                <a:gd name="T57" fmla="*/ 22 h 61"/>
                <a:gd name="T58" fmla="*/ 35 w 51"/>
                <a:gd name="T59" fmla="*/ 15 h 61"/>
                <a:gd name="T60" fmla="*/ 32 w 51"/>
                <a:gd name="T61" fmla="*/ 12 h 61"/>
                <a:gd name="T62" fmla="*/ 35 w 51"/>
                <a:gd name="T63" fmla="*/ 13 h 61"/>
                <a:gd name="T64" fmla="*/ 38 w 51"/>
                <a:gd name="T65" fmla="*/ 6 h 61"/>
                <a:gd name="T66" fmla="*/ 40 w 51"/>
                <a:gd name="T67" fmla="*/ 4 h 61"/>
                <a:gd name="T68" fmla="*/ 38 w 51"/>
                <a:gd name="T69" fmla="*/ 14 h 61"/>
                <a:gd name="T70" fmla="*/ 44 w 51"/>
                <a:gd name="T71" fmla="*/ 15 h 61"/>
                <a:gd name="T72" fmla="*/ 41 w 51"/>
                <a:gd name="T73" fmla="*/ 4 h 61"/>
                <a:gd name="T74" fmla="*/ 38 w 51"/>
                <a:gd name="T75" fmla="*/ 32 h 61"/>
                <a:gd name="T76" fmla="*/ 43 w 51"/>
                <a:gd name="T77" fmla="*/ 18 h 61"/>
                <a:gd name="T78" fmla="*/ 36 w 51"/>
                <a:gd name="T79" fmla="*/ 16 h 61"/>
                <a:gd name="T80" fmla="*/ 31 w 51"/>
                <a:gd name="T81" fmla="*/ 24 h 61"/>
                <a:gd name="T82" fmla="*/ 37 w 51"/>
                <a:gd name="T83" fmla="*/ 30 h 61"/>
                <a:gd name="T84" fmla="*/ 43 w 51"/>
                <a:gd name="T85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" h="61">
                  <a:moveTo>
                    <a:pt x="36" y="31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7"/>
                    <a:pt x="24" y="29"/>
                    <a:pt x="22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3" y="33"/>
                    <a:pt x="24" y="35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9" y="36"/>
                    <a:pt x="32" y="35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lose/>
                  <a:moveTo>
                    <a:pt x="6" y="39"/>
                  </a:moveTo>
                  <a:cubicBezTo>
                    <a:pt x="7" y="37"/>
                    <a:pt x="7" y="37"/>
                    <a:pt x="7" y="37"/>
                  </a:cubicBezTo>
                  <a:cubicBezTo>
                    <a:pt x="17" y="43"/>
                    <a:pt x="31" y="42"/>
                    <a:pt x="39" y="33"/>
                  </a:cubicBezTo>
                  <a:cubicBezTo>
                    <a:pt x="48" y="25"/>
                    <a:pt x="49" y="11"/>
                    <a:pt x="43" y="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11"/>
                    <a:pt x="50" y="25"/>
                    <a:pt x="41" y="35"/>
                  </a:cubicBezTo>
                  <a:cubicBezTo>
                    <a:pt x="36" y="40"/>
                    <a:pt x="29" y="42"/>
                    <a:pt x="23" y="43"/>
                  </a:cubicBezTo>
                  <a:cubicBezTo>
                    <a:pt x="22" y="43"/>
                    <a:pt x="22" y="43"/>
                    <a:pt x="22" y="44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5" y="47"/>
                    <a:pt x="25" y="51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3" y="55"/>
                  </a:cubicBezTo>
                  <a:cubicBezTo>
                    <a:pt x="29" y="55"/>
                    <a:pt x="35" y="57"/>
                    <a:pt x="40" y="60"/>
                  </a:cubicBezTo>
                  <a:cubicBezTo>
                    <a:pt x="41" y="60"/>
                    <a:pt x="40" y="61"/>
                    <a:pt x="40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0" y="60"/>
                    <a:pt x="1" y="60"/>
                  </a:cubicBezTo>
                  <a:cubicBezTo>
                    <a:pt x="6" y="57"/>
                    <a:pt x="13" y="55"/>
                    <a:pt x="18" y="55"/>
                  </a:cubicBezTo>
                  <a:cubicBezTo>
                    <a:pt x="19" y="55"/>
                    <a:pt x="19" y="55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1"/>
                    <a:pt x="16" y="47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9" y="43"/>
                    <a:pt x="18" y="43"/>
                  </a:cubicBezTo>
                  <a:cubicBezTo>
                    <a:pt x="14" y="42"/>
                    <a:pt x="10" y="41"/>
                    <a:pt x="6" y="39"/>
                  </a:cubicBezTo>
                  <a:close/>
                  <a:moveTo>
                    <a:pt x="8" y="36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3" y="37"/>
                    <a:pt x="17" y="38"/>
                    <a:pt x="22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5"/>
                    <a:pt x="21" y="34"/>
                    <a:pt x="20" y="32"/>
                  </a:cubicBezTo>
                  <a:cubicBezTo>
                    <a:pt x="20" y="32"/>
                    <a:pt x="20" y="31"/>
                    <a:pt x="19" y="32"/>
                  </a:cubicBezTo>
                  <a:cubicBezTo>
                    <a:pt x="16" y="33"/>
                    <a:pt x="13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2"/>
                    <a:pt x="17" y="31"/>
                    <a:pt x="18" y="30"/>
                  </a:cubicBezTo>
                  <a:cubicBezTo>
                    <a:pt x="19" y="30"/>
                    <a:pt x="19" y="30"/>
                    <a:pt x="19" y="29"/>
                  </a:cubicBezTo>
                  <a:cubicBezTo>
                    <a:pt x="18" y="28"/>
                    <a:pt x="18" y="28"/>
                    <a:pt x="17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20" y="28"/>
                    <a:pt x="20" y="28"/>
                  </a:cubicBezTo>
                  <a:cubicBezTo>
                    <a:pt x="20" y="29"/>
                    <a:pt x="21" y="29"/>
                    <a:pt x="21" y="29"/>
                  </a:cubicBezTo>
                  <a:cubicBezTo>
                    <a:pt x="23" y="27"/>
                    <a:pt x="25" y="26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2" y="19"/>
                    <a:pt x="33" y="17"/>
                    <a:pt x="35" y="15"/>
                  </a:cubicBezTo>
                  <a:cubicBezTo>
                    <a:pt x="35" y="15"/>
                    <a:pt x="35" y="14"/>
                    <a:pt x="34" y="14"/>
                  </a:cubicBezTo>
                  <a:cubicBezTo>
                    <a:pt x="34" y="14"/>
                    <a:pt x="33" y="13"/>
                    <a:pt x="32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2"/>
                    <a:pt x="35" y="12"/>
                    <a:pt x="35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7" y="10"/>
                    <a:pt x="38" y="8"/>
                    <a:pt x="38" y="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7"/>
                    <a:pt x="39" y="10"/>
                    <a:pt x="38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0" y="15"/>
                    <a:pt x="41" y="16"/>
                    <a:pt x="43" y="16"/>
                  </a:cubicBezTo>
                  <a:cubicBezTo>
                    <a:pt x="43" y="16"/>
                    <a:pt x="43" y="16"/>
                    <a:pt x="44" y="15"/>
                  </a:cubicBezTo>
                  <a:cubicBezTo>
                    <a:pt x="44" y="11"/>
                    <a:pt x="43" y="7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7" y="12"/>
                    <a:pt x="46" y="24"/>
                    <a:pt x="38" y="32"/>
                  </a:cubicBezTo>
                  <a:cubicBezTo>
                    <a:pt x="30" y="40"/>
                    <a:pt x="18" y="41"/>
                    <a:pt x="8" y="36"/>
                  </a:cubicBezTo>
                  <a:close/>
                  <a:moveTo>
                    <a:pt x="43" y="18"/>
                  </a:moveTo>
                  <a:cubicBezTo>
                    <a:pt x="41" y="17"/>
                    <a:pt x="39" y="17"/>
                    <a:pt x="37" y="16"/>
                  </a:cubicBezTo>
                  <a:cubicBezTo>
                    <a:pt x="37" y="16"/>
                    <a:pt x="36" y="16"/>
                    <a:pt x="36" y="16"/>
                  </a:cubicBezTo>
                  <a:cubicBezTo>
                    <a:pt x="35" y="18"/>
                    <a:pt x="33" y="21"/>
                    <a:pt x="31" y="23"/>
                  </a:cubicBezTo>
                  <a:cubicBezTo>
                    <a:pt x="31" y="23"/>
                    <a:pt x="31" y="23"/>
                    <a:pt x="31" y="24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6"/>
                    <a:pt x="42" y="23"/>
                    <a:pt x="43" y="19"/>
                  </a:cubicBezTo>
                  <a:cubicBezTo>
                    <a:pt x="43" y="18"/>
                    <a:pt x="43" y="18"/>
                    <a:pt x="4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5147" name="PA_任意多边形 27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9240168" y="1983090"/>
            <a:ext cx="436033" cy="615949"/>
          </a:xfrm>
          <a:custGeom>
            <a:avLst/>
            <a:gdLst>
              <a:gd name="T0" fmla="*/ 11 w 87"/>
              <a:gd name="T1" fmla="*/ 109 h 123"/>
              <a:gd name="T2" fmla="*/ 5 w 87"/>
              <a:gd name="T3" fmla="*/ 82 h 123"/>
              <a:gd name="T4" fmla="*/ 0 w 87"/>
              <a:gd name="T5" fmla="*/ 70 h 123"/>
              <a:gd name="T6" fmla="*/ 8 w 87"/>
              <a:gd name="T7" fmla="*/ 57 h 123"/>
              <a:gd name="T8" fmla="*/ 34 w 87"/>
              <a:gd name="T9" fmla="*/ 25 h 123"/>
              <a:gd name="T10" fmla="*/ 28 w 87"/>
              <a:gd name="T11" fmla="*/ 14 h 123"/>
              <a:gd name="T12" fmla="*/ 25 w 87"/>
              <a:gd name="T13" fmla="*/ 13 h 123"/>
              <a:gd name="T14" fmla="*/ 24 w 87"/>
              <a:gd name="T15" fmla="*/ 8 h 123"/>
              <a:gd name="T16" fmla="*/ 42 w 87"/>
              <a:gd name="T17" fmla="*/ 1 h 123"/>
              <a:gd name="T18" fmla="*/ 46 w 87"/>
              <a:gd name="T19" fmla="*/ 1 h 123"/>
              <a:gd name="T20" fmla="*/ 46 w 87"/>
              <a:gd name="T21" fmla="*/ 6 h 123"/>
              <a:gd name="T22" fmla="*/ 44 w 87"/>
              <a:gd name="T23" fmla="*/ 8 h 123"/>
              <a:gd name="T24" fmla="*/ 66 w 87"/>
              <a:gd name="T25" fmla="*/ 67 h 123"/>
              <a:gd name="T26" fmla="*/ 65 w 87"/>
              <a:gd name="T27" fmla="*/ 68 h 123"/>
              <a:gd name="T28" fmla="*/ 64 w 87"/>
              <a:gd name="T29" fmla="*/ 74 h 123"/>
              <a:gd name="T30" fmla="*/ 56 w 87"/>
              <a:gd name="T31" fmla="*/ 74 h 123"/>
              <a:gd name="T32" fmla="*/ 54 w 87"/>
              <a:gd name="T33" fmla="*/ 72 h 123"/>
              <a:gd name="T34" fmla="*/ 52 w 87"/>
              <a:gd name="T35" fmla="*/ 71 h 123"/>
              <a:gd name="T36" fmla="*/ 38 w 87"/>
              <a:gd name="T37" fmla="*/ 43 h 123"/>
              <a:gd name="T38" fmla="*/ 24 w 87"/>
              <a:gd name="T39" fmla="*/ 65 h 123"/>
              <a:gd name="T40" fmla="*/ 22 w 87"/>
              <a:gd name="T41" fmla="*/ 78 h 123"/>
              <a:gd name="T42" fmla="*/ 37 w 87"/>
              <a:gd name="T43" fmla="*/ 108 h 123"/>
              <a:gd name="T44" fmla="*/ 81 w 87"/>
              <a:gd name="T45" fmla="*/ 109 h 123"/>
              <a:gd name="T46" fmla="*/ 86 w 87"/>
              <a:gd name="T47" fmla="*/ 118 h 123"/>
              <a:gd name="T48" fmla="*/ 10 w 87"/>
              <a:gd name="T49" fmla="*/ 123 h 123"/>
              <a:gd name="T50" fmla="*/ 5 w 87"/>
              <a:gd name="T51" fmla="*/ 114 h 123"/>
              <a:gd name="T52" fmla="*/ 13 w 87"/>
              <a:gd name="T53" fmla="*/ 65 h 123"/>
              <a:gd name="T54" fmla="*/ 13 w 87"/>
              <a:gd name="T55" fmla="*/ 76 h 123"/>
              <a:gd name="T56" fmla="*/ 13 w 87"/>
              <a:gd name="T57" fmla="*/ 65 h 123"/>
              <a:gd name="T58" fmla="*/ 82 w 87"/>
              <a:gd name="T59" fmla="*/ 72 h 123"/>
              <a:gd name="T60" fmla="*/ 87 w 87"/>
              <a:gd name="T61" fmla="*/ 76 h 123"/>
              <a:gd name="T62" fmla="*/ 49 w 87"/>
              <a:gd name="T63" fmla="*/ 94 h 123"/>
              <a:gd name="T64" fmla="*/ 44 w 87"/>
              <a:gd name="T65" fmla="*/ 9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" h="123">
                <a:moveTo>
                  <a:pt x="10" y="109"/>
                </a:moveTo>
                <a:cubicBezTo>
                  <a:pt x="11" y="109"/>
                  <a:pt x="11" y="109"/>
                  <a:pt x="11" y="109"/>
                </a:cubicBezTo>
                <a:cubicBezTo>
                  <a:pt x="13" y="109"/>
                  <a:pt x="14" y="106"/>
                  <a:pt x="13" y="105"/>
                </a:cubicBezTo>
                <a:cubicBezTo>
                  <a:pt x="8" y="98"/>
                  <a:pt x="6" y="90"/>
                  <a:pt x="5" y="82"/>
                </a:cubicBezTo>
                <a:cubicBezTo>
                  <a:pt x="5" y="80"/>
                  <a:pt x="4" y="79"/>
                  <a:pt x="4" y="79"/>
                </a:cubicBezTo>
                <a:cubicBezTo>
                  <a:pt x="2" y="76"/>
                  <a:pt x="0" y="73"/>
                  <a:pt x="0" y="70"/>
                </a:cubicBezTo>
                <a:cubicBezTo>
                  <a:pt x="0" y="66"/>
                  <a:pt x="2" y="62"/>
                  <a:pt x="6" y="60"/>
                </a:cubicBezTo>
                <a:cubicBezTo>
                  <a:pt x="7" y="59"/>
                  <a:pt x="8" y="58"/>
                  <a:pt x="8" y="57"/>
                </a:cubicBezTo>
                <a:cubicBezTo>
                  <a:pt x="12" y="45"/>
                  <a:pt x="21" y="35"/>
                  <a:pt x="33" y="29"/>
                </a:cubicBezTo>
                <a:cubicBezTo>
                  <a:pt x="34" y="28"/>
                  <a:pt x="34" y="27"/>
                  <a:pt x="34" y="2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4"/>
                  <a:pt x="28" y="13"/>
                  <a:pt x="28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5" y="14"/>
                  <a:pt x="25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9"/>
                  <a:pt x="24" y="9"/>
                  <a:pt x="24" y="8"/>
                </a:cubicBezTo>
                <a:cubicBezTo>
                  <a:pt x="27" y="7"/>
                  <a:pt x="27" y="7"/>
                  <a:pt x="27" y="7"/>
                </a:cubicBezTo>
                <a:cubicBezTo>
                  <a:pt x="42" y="1"/>
                  <a:pt x="42" y="1"/>
                  <a:pt x="42" y="1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6" y="1"/>
                  <a:pt x="46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7" y="6"/>
                  <a:pt x="46" y="6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7"/>
                  <a:pt x="44" y="8"/>
                  <a:pt x="44" y="8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6"/>
                  <a:pt x="66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5" y="67"/>
                  <a:pt x="65" y="68"/>
                  <a:pt x="65" y="68"/>
                </a:cubicBezTo>
                <a:cubicBezTo>
                  <a:pt x="66" y="70"/>
                  <a:pt x="66" y="70"/>
                  <a:pt x="66" y="70"/>
                </a:cubicBezTo>
                <a:cubicBezTo>
                  <a:pt x="67" y="72"/>
                  <a:pt x="66" y="73"/>
                  <a:pt x="64" y="74"/>
                </a:cubicBezTo>
                <a:cubicBezTo>
                  <a:pt x="60" y="76"/>
                  <a:pt x="60" y="76"/>
                  <a:pt x="60" y="76"/>
                </a:cubicBezTo>
                <a:cubicBezTo>
                  <a:pt x="58" y="76"/>
                  <a:pt x="57" y="75"/>
                  <a:pt x="56" y="74"/>
                </a:cubicBezTo>
                <a:cubicBezTo>
                  <a:pt x="55" y="72"/>
                  <a:pt x="55" y="72"/>
                  <a:pt x="55" y="72"/>
                </a:cubicBezTo>
                <a:cubicBezTo>
                  <a:pt x="55" y="72"/>
                  <a:pt x="54" y="71"/>
                  <a:pt x="54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53" y="72"/>
                  <a:pt x="52" y="72"/>
                  <a:pt x="52" y="71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3"/>
                  <a:pt x="39" y="43"/>
                  <a:pt x="38" y="43"/>
                </a:cubicBezTo>
                <a:cubicBezTo>
                  <a:pt x="31" y="48"/>
                  <a:pt x="26" y="54"/>
                  <a:pt x="23" y="60"/>
                </a:cubicBezTo>
                <a:cubicBezTo>
                  <a:pt x="23" y="62"/>
                  <a:pt x="23" y="63"/>
                  <a:pt x="24" y="65"/>
                </a:cubicBezTo>
                <a:cubicBezTo>
                  <a:pt x="24" y="66"/>
                  <a:pt x="25" y="68"/>
                  <a:pt x="25" y="70"/>
                </a:cubicBezTo>
                <a:cubicBezTo>
                  <a:pt x="25" y="73"/>
                  <a:pt x="24" y="76"/>
                  <a:pt x="22" y="78"/>
                </a:cubicBezTo>
                <a:cubicBezTo>
                  <a:pt x="21" y="79"/>
                  <a:pt x="21" y="81"/>
                  <a:pt x="21" y="82"/>
                </a:cubicBezTo>
                <a:cubicBezTo>
                  <a:pt x="22" y="92"/>
                  <a:pt x="28" y="102"/>
                  <a:pt x="37" y="108"/>
                </a:cubicBezTo>
                <a:cubicBezTo>
                  <a:pt x="38" y="108"/>
                  <a:pt x="39" y="109"/>
                  <a:pt x="40" y="109"/>
                </a:cubicBezTo>
                <a:cubicBezTo>
                  <a:pt x="81" y="109"/>
                  <a:pt x="81" y="109"/>
                  <a:pt x="81" y="109"/>
                </a:cubicBezTo>
                <a:cubicBezTo>
                  <a:pt x="83" y="109"/>
                  <a:pt x="86" y="111"/>
                  <a:pt x="86" y="114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86" y="121"/>
                  <a:pt x="83" y="123"/>
                  <a:pt x="81" y="123"/>
                </a:cubicBezTo>
                <a:cubicBezTo>
                  <a:pt x="10" y="123"/>
                  <a:pt x="10" y="123"/>
                  <a:pt x="10" y="123"/>
                </a:cubicBezTo>
                <a:cubicBezTo>
                  <a:pt x="7" y="123"/>
                  <a:pt x="5" y="121"/>
                  <a:pt x="5" y="118"/>
                </a:cubicBezTo>
                <a:cubicBezTo>
                  <a:pt x="5" y="114"/>
                  <a:pt x="5" y="114"/>
                  <a:pt x="5" y="114"/>
                </a:cubicBezTo>
                <a:cubicBezTo>
                  <a:pt x="5" y="111"/>
                  <a:pt x="7" y="109"/>
                  <a:pt x="10" y="109"/>
                </a:cubicBezTo>
                <a:close/>
                <a:moveTo>
                  <a:pt x="13" y="65"/>
                </a:moveTo>
                <a:cubicBezTo>
                  <a:pt x="16" y="65"/>
                  <a:pt x="18" y="67"/>
                  <a:pt x="18" y="70"/>
                </a:cubicBezTo>
                <a:cubicBezTo>
                  <a:pt x="18" y="73"/>
                  <a:pt x="16" y="76"/>
                  <a:pt x="13" y="76"/>
                </a:cubicBezTo>
                <a:cubicBezTo>
                  <a:pt x="9" y="76"/>
                  <a:pt x="7" y="73"/>
                  <a:pt x="7" y="70"/>
                </a:cubicBezTo>
                <a:cubicBezTo>
                  <a:pt x="7" y="67"/>
                  <a:pt x="9" y="65"/>
                  <a:pt x="13" y="65"/>
                </a:cubicBezTo>
                <a:close/>
                <a:moveTo>
                  <a:pt x="46" y="86"/>
                </a:moveTo>
                <a:cubicBezTo>
                  <a:pt x="82" y="72"/>
                  <a:pt x="82" y="72"/>
                  <a:pt x="82" y="72"/>
                </a:cubicBezTo>
                <a:cubicBezTo>
                  <a:pt x="83" y="71"/>
                  <a:pt x="85" y="72"/>
                  <a:pt x="86" y="73"/>
                </a:cubicBezTo>
                <a:cubicBezTo>
                  <a:pt x="87" y="76"/>
                  <a:pt x="87" y="76"/>
                  <a:pt x="87" y="76"/>
                </a:cubicBezTo>
                <a:cubicBezTo>
                  <a:pt x="87" y="78"/>
                  <a:pt x="87" y="80"/>
                  <a:pt x="85" y="80"/>
                </a:cubicBezTo>
                <a:cubicBezTo>
                  <a:pt x="49" y="94"/>
                  <a:pt x="49" y="94"/>
                  <a:pt x="49" y="94"/>
                </a:cubicBezTo>
                <a:cubicBezTo>
                  <a:pt x="48" y="95"/>
                  <a:pt x="46" y="94"/>
                  <a:pt x="45" y="93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88"/>
                  <a:pt x="44" y="87"/>
                  <a:pt x="46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48" name="PA_任意多边形 28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7936301" y="2063523"/>
            <a:ext cx="419100" cy="429683"/>
          </a:xfrm>
          <a:custGeom>
            <a:avLst/>
            <a:gdLst>
              <a:gd name="T0" fmla="*/ 58 w 84"/>
              <a:gd name="T1" fmla="*/ 29 h 86"/>
              <a:gd name="T2" fmla="*/ 35 w 84"/>
              <a:gd name="T3" fmla="*/ 15 h 86"/>
              <a:gd name="T4" fmla="*/ 20 w 84"/>
              <a:gd name="T5" fmla="*/ 35 h 86"/>
              <a:gd name="T6" fmla="*/ 33 w 84"/>
              <a:gd name="T7" fmla="*/ 16 h 86"/>
              <a:gd name="T8" fmla="*/ 34 w 84"/>
              <a:gd name="T9" fmla="*/ 17 h 86"/>
              <a:gd name="T10" fmla="*/ 22 w 84"/>
              <a:gd name="T11" fmla="*/ 42 h 86"/>
              <a:gd name="T12" fmla="*/ 35 w 84"/>
              <a:gd name="T13" fmla="*/ 57 h 86"/>
              <a:gd name="T14" fmla="*/ 23 w 84"/>
              <a:gd name="T15" fmla="*/ 56 h 86"/>
              <a:gd name="T16" fmla="*/ 19 w 84"/>
              <a:gd name="T17" fmla="*/ 54 h 86"/>
              <a:gd name="T18" fmla="*/ 44 w 84"/>
              <a:gd name="T19" fmla="*/ 65 h 86"/>
              <a:gd name="T20" fmla="*/ 22 w 84"/>
              <a:gd name="T21" fmla="*/ 64 h 86"/>
              <a:gd name="T22" fmla="*/ 22 w 84"/>
              <a:gd name="T23" fmla="*/ 58 h 86"/>
              <a:gd name="T24" fmla="*/ 67 w 84"/>
              <a:gd name="T25" fmla="*/ 42 h 86"/>
              <a:gd name="T26" fmla="*/ 65 w 84"/>
              <a:gd name="T27" fmla="*/ 47 h 86"/>
              <a:gd name="T28" fmla="*/ 54 w 84"/>
              <a:gd name="T29" fmla="*/ 51 h 86"/>
              <a:gd name="T30" fmla="*/ 40 w 84"/>
              <a:gd name="T31" fmla="*/ 12 h 86"/>
              <a:gd name="T32" fmla="*/ 57 w 84"/>
              <a:gd name="T33" fmla="*/ 25 h 86"/>
              <a:gd name="T34" fmla="*/ 52 w 84"/>
              <a:gd name="T35" fmla="*/ 41 h 86"/>
              <a:gd name="T36" fmla="*/ 52 w 84"/>
              <a:gd name="T37" fmla="*/ 41 h 86"/>
              <a:gd name="T38" fmla="*/ 34 w 84"/>
              <a:gd name="T39" fmla="*/ 45 h 86"/>
              <a:gd name="T40" fmla="*/ 58 w 84"/>
              <a:gd name="T41" fmla="*/ 62 h 86"/>
              <a:gd name="T42" fmla="*/ 9 w 84"/>
              <a:gd name="T43" fmla="*/ 35 h 86"/>
              <a:gd name="T44" fmla="*/ 33 w 84"/>
              <a:gd name="T45" fmla="*/ 11 h 86"/>
              <a:gd name="T46" fmla="*/ 66 w 84"/>
              <a:gd name="T47" fmla="*/ 19 h 86"/>
              <a:gd name="T48" fmla="*/ 76 w 84"/>
              <a:gd name="T49" fmla="*/ 48 h 86"/>
              <a:gd name="T50" fmla="*/ 75 w 84"/>
              <a:gd name="T51" fmla="*/ 48 h 86"/>
              <a:gd name="T52" fmla="*/ 73 w 84"/>
              <a:gd name="T53" fmla="*/ 40 h 86"/>
              <a:gd name="T54" fmla="*/ 68 w 84"/>
              <a:gd name="T55" fmla="*/ 26 h 86"/>
              <a:gd name="T56" fmla="*/ 68 w 84"/>
              <a:gd name="T57" fmla="*/ 38 h 86"/>
              <a:gd name="T58" fmla="*/ 52 w 84"/>
              <a:gd name="T59" fmla="*/ 73 h 86"/>
              <a:gd name="T60" fmla="*/ 58 w 84"/>
              <a:gd name="T61" fmla="*/ 67 h 86"/>
              <a:gd name="T62" fmla="*/ 70 w 84"/>
              <a:gd name="T63" fmla="*/ 55 h 86"/>
              <a:gd name="T64" fmla="*/ 58 w 84"/>
              <a:gd name="T65" fmla="*/ 62 h 86"/>
              <a:gd name="T66" fmla="*/ 16 w 84"/>
              <a:gd name="T67" fmla="*/ 50 h 86"/>
              <a:gd name="T68" fmla="*/ 12 w 84"/>
              <a:gd name="T69" fmla="*/ 39 h 86"/>
              <a:gd name="T70" fmla="*/ 15 w 84"/>
              <a:gd name="T71" fmla="*/ 5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4" h="86">
                <a:moveTo>
                  <a:pt x="58" y="28"/>
                </a:moveTo>
                <a:cubicBezTo>
                  <a:pt x="58" y="28"/>
                  <a:pt x="58" y="29"/>
                  <a:pt x="58" y="29"/>
                </a:cubicBezTo>
                <a:cubicBezTo>
                  <a:pt x="58" y="30"/>
                  <a:pt x="58" y="30"/>
                  <a:pt x="57" y="30"/>
                </a:cubicBezTo>
                <a:cubicBezTo>
                  <a:pt x="51" y="23"/>
                  <a:pt x="43" y="18"/>
                  <a:pt x="35" y="15"/>
                </a:cubicBezTo>
                <a:cubicBezTo>
                  <a:pt x="21" y="11"/>
                  <a:pt x="12" y="20"/>
                  <a:pt x="19" y="35"/>
                </a:cubicBezTo>
                <a:cubicBezTo>
                  <a:pt x="19" y="36"/>
                  <a:pt x="20" y="36"/>
                  <a:pt x="20" y="35"/>
                </a:cubicBezTo>
                <a:cubicBezTo>
                  <a:pt x="22" y="29"/>
                  <a:pt x="25" y="23"/>
                  <a:pt x="29" y="17"/>
                </a:cubicBezTo>
                <a:cubicBezTo>
                  <a:pt x="30" y="16"/>
                  <a:pt x="32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6"/>
                  <a:pt x="34" y="17"/>
                  <a:pt x="34" y="17"/>
                </a:cubicBezTo>
                <a:cubicBezTo>
                  <a:pt x="28" y="23"/>
                  <a:pt x="24" y="32"/>
                  <a:pt x="22" y="39"/>
                </a:cubicBezTo>
                <a:cubicBezTo>
                  <a:pt x="22" y="40"/>
                  <a:pt x="22" y="41"/>
                  <a:pt x="22" y="42"/>
                </a:cubicBezTo>
                <a:cubicBezTo>
                  <a:pt x="26" y="47"/>
                  <a:pt x="30" y="52"/>
                  <a:pt x="35" y="56"/>
                </a:cubicBezTo>
                <a:cubicBezTo>
                  <a:pt x="35" y="56"/>
                  <a:pt x="35" y="57"/>
                  <a:pt x="35" y="57"/>
                </a:cubicBezTo>
                <a:cubicBezTo>
                  <a:pt x="31" y="57"/>
                  <a:pt x="28" y="57"/>
                  <a:pt x="25" y="57"/>
                </a:cubicBezTo>
                <a:cubicBezTo>
                  <a:pt x="24" y="57"/>
                  <a:pt x="24" y="57"/>
                  <a:pt x="23" y="56"/>
                </a:cubicBezTo>
                <a:cubicBezTo>
                  <a:pt x="22" y="55"/>
                  <a:pt x="21" y="54"/>
                  <a:pt x="21" y="53"/>
                </a:cubicBezTo>
                <a:cubicBezTo>
                  <a:pt x="20" y="53"/>
                  <a:pt x="19" y="53"/>
                  <a:pt x="19" y="54"/>
                </a:cubicBezTo>
                <a:cubicBezTo>
                  <a:pt x="18" y="73"/>
                  <a:pt x="32" y="80"/>
                  <a:pt x="45" y="67"/>
                </a:cubicBezTo>
                <a:cubicBezTo>
                  <a:pt x="45" y="66"/>
                  <a:pt x="45" y="65"/>
                  <a:pt x="44" y="65"/>
                </a:cubicBezTo>
                <a:cubicBezTo>
                  <a:pt x="37" y="67"/>
                  <a:pt x="30" y="67"/>
                  <a:pt x="25" y="66"/>
                </a:cubicBezTo>
                <a:cubicBezTo>
                  <a:pt x="23" y="66"/>
                  <a:pt x="22" y="65"/>
                  <a:pt x="22" y="64"/>
                </a:cubicBezTo>
                <a:cubicBezTo>
                  <a:pt x="21" y="62"/>
                  <a:pt x="21" y="60"/>
                  <a:pt x="21" y="59"/>
                </a:cubicBezTo>
                <a:cubicBezTo>
                  <a:pt x="21" y="58"/>
                  <a:pt x="21" y="58"/>
                  <a:pt x="22" y="58"/>
                </a:cubicBezTo>
                <a:cubicBezTo>
                  <a:pt x="36" y="61"/>
                  <a:pt x="59" y="55"/>
                  <a:pt x="69" y="45"/>
                </a:cubicBezTo>
                <a:cubicBezTo>
                  <a:pt x="68" y="44"/>
                  <a:pt x="68" y="43"/>
                  <a:pt x="67" y="42"/>
                </a:cubicBezTo>
                <a:cubicBezTo>
                  <a:pt x="67" y="42"/>
                  <a:pt x="66" y="42"/>
                  <a:pt x="66" y="43"/>
                </a:cubicBezTo>
                <a:cubicBezTo>
                  <a:pt x="66" y="44"/>
                  <a:pt x="65" y="45"/>
                  <a:pt x="65" y="47"/>
                </a:cubicBezTo>
                <a:cubicBezTo>
                  <a:pt x="62" y="49"/>
                  <a:pt x="59" y="51"/>
                  <a:pt x="55" y="52"/>
                </a:cubicBezTo>
                <a:cubicBezTo>
                  <a:pt x="55" y="52"/>
                  <a:pt x="54" y="52"/>
                  <a:pt x="54" y="51"/>
                </a:cubicBezTo>
                <a:cubicBezTo>
                  <a:pt x="55" y="50"/>
                  <a:pt x="55" y="49"/>
                  <a:pt x="56" y="47"/>
                </a:cubicBezTo>
                <a:cubicBezTo>
                  <a:pt x="67" y="18"/>
                  <a:pt x="54" y="3"/>
                  <a:pt x="40" y="12"/>
                </a:cubicBezTo>
                <a:cubicBezTo>
                  <a:pt x="39" y="12"/>
                  <a:pt x="39" y="13"/>
                  <a:pt x="40" y="13"/>
                </a:cubicBezTo>
                <a:cubicBezTo>
                  <a:pt x="46" y="16"/>
                  <a:pt x="52" y="20"/>
                  <a:pt x="57" y="25"/>
                </a:cubicBezTo>
                <a:cubicBezTo>
                  <a:pt x="58" y="26"/>
                  <a:pt x="58" y="27"/>
                  <a:pt x="58" y="28"/>
                </a:cubicBezTo>
                <a:close/>
                <a:moveTo>
                  <a:pt x="52" y="41"/>
                </a:moveTo>
                <a:cubicBezTo>
                  <a:pt x="53" y="56"/>
                  <a:pt x="31" y="56"/>
                  <a:pt x="31" y="42"/>
                </a:cubicBezTo>
                <a:cubicBezTo>
                  <a:pt x="30" y="29"/>
                  <a:pt x="51" y="28"/>
                  <a:pt x="52" y="41"/>
                </a:cubicBezTo>
                <a:close/>
                <a:moveTo>
                  <a:pt x="44" y="44"/>
                </a:moveTo>
                <a:cubicBezTo>
                  <a:pt x="44" y="51"/>
                  <a:pt x="34" y="51"/>
                  <a:pt x="34" y="45"/>
                </a:cubicBezTo>
                <a:cubicBezTo>
                  <a:pt x="34" y="38"/>
                  <a:pt x="43" y="38"/>
                  <a:pt x="44" y="44"/>
                </a:cubicBezTo>
                <a:close/>
                <a:moveTo>
                  <a:pt x="58" y="62"/>
                </a:moveTo>
                <a:cubicBezTo>
                  <a:pt x="44" y="86"/>
                  <a:pt x="22" y="84"/>
                  <a:pt x="17" y="64"/>
                </a:cubicBezTo>
                <a:cubicBezTo>
                  <a:pt x="3" y="59"/>
                  <a:pt x="0" y="46"/>
                  <a:pt x="9" y="35"/>
                </a:cubicBezTo>
                <a:cubicBezTo>
                  <a:pt x="10" y="34"/>
                  <a:pt x="10" y="33"/>
                  <a:pt x="10" y="32"/>
                </a:cubicBezTo>
                <a:cubicBezTo>
                  <a:pt x="7" y="17"/>
                  <a:pt x="18" y="8"/>
                  <a:pt x="33" y="11"/>
                </a:cubicBezTo>
                <a:cubicBezTo>
                  <a:pt x="34" y="11"/>
                  <a:pt x="35" y="11"/>
                  <a:pt x="36" y="10"/>
                </a:cubicBezTo>
                <a:cubicBezTo>
                  <a:pt x="48" y="0"/>
                  <a:pt x="62" y="5"/>
                  <a:pt x="66" y="19"/>
                </a:cubicBezTo>
                <a:cubicBezTo>
                  <a:pt x="67" y="20"/>
                  <a:pt x="67" y="20"/>
                  <a:pt x="68" y="21"/>
                </a:cubicBezTo>
                <a:cubicBezTo>
                  <a:pt x="80" y="26"/>
                  <a:pt x="84" y="38"/>
                  <a:pt x="76" y="48"/>
                </a:cubicBezTo>
                <a:cubicBezTo>
                  <a:pt x="76" y="49"/>
                  <a:pt x="76" y="49"/>
                  <a:pt x="75" y="49"/>
                </a:cubicBezTo>
                <a:cubicBezTo>
                  <a:pt x="75" y="49"/>
                  <a:pt x="75" y="48"/>
                  <a:pt x="75" y="48"/>
                </a:cubicBezTo>
                <a:cubicBezTo>
                  <a:pt x="74" y="46"/>
                  <a:pt x="73" y="45"/>
                  <a:pt x="73" y="43"/>
                </a:cubicBezTo>
                <a:cubicBezTo>
                  <a:pt x="72" y="42"/>
                  <a:pt x="72" y="41"/>
                  <a:pt x="73" y="40"/>
                </a:cubicBezTo>
                <a:cubicBezTo>
                  <a:pt x="76" y="34"/>
                  <a:pt x="74" y="29"/>
                  <a:pt x="69" y="25"/>
                </a:cubicBezTo>
                <a:cubicBezTo>
                  <a:pt x="68" y="25"/>
                  <a:pt x="68" y="25"/>
                  <a:pt x="68" y="26"/>
                </a:cubicBezTo>
                <a:cubicBezTo>
                  <a:pt x="68" y="28"/>
                  <a:pt x="68" y="31"/>
                  <a:pt x="67" y="35"/>
                </a:cubicBezTo>
                <a:cubicBezTo>
                  <a:pt x="67" y="36"/>
                  <a:pt x="68" y="37"/>
                  <a:pt x="68" y="38"/>
                </a:cubicBezTo>
                <a:cubicBezTo>
                  <a:pt x="82" y="59"/>
                  <a:pt x="72" y="77"/>
                  <a:pt x="52" y="74"/>
                </a:cubicBezTo>
                <a:cubicBezTo>
                  <a:pt x="52" y="74"/>
                  <a:pt x="51" y="73"/>
                  <a:pt x="52" y="73"/>
                </a:cubicBezTo>
                <a:cubicBezTo>
                  <a:pt x="53" y="71"/>
                  <a:pt x="54" y="70"/>
                  <a:pt x="55" y="68"/>
                </a:cubicBezTo>
                <a:cubicBezTo>
                  <a:pt x="56" y="67"/>
                  <a:pt x="57" y="67"/>
                  <a:pt x="58" y="67"/>
                </a:cubicBezTo>
                <a:cubicBezTo>
                  <a:pt x="66" y="67"/>
                  <a:pt x="71" y="62"/>
                  <a:pt x="71" y="55"/>
                </a:cubicBezTo>
                <a:cubicBezTo>
                  <a:pt x="71" y="55"/>
                  <a:pt x="70" y="54"/>
                  <a:pt x="70" y="55"/>
                </a:cubicBezTo>
                <a:cubicBezTo>
                  <a:pt x="67" y="57"/>
                  <a:pt x="64" y="59"/>
                  <a:pt x="60" y="60"/>
                </a:cubicBezTo>
                <a:cubicBezTo>
                  <a:pt x="59" y="61"/>
                  <a:pt x="58" y="61"/>
                  <a:pt x="58" y="62"/>
                </a:cubicBezTo>
                <a:close/>
                <a:moveTo>
                  <a:pt x="16" y="55"/>
                </a:moveTo>
                <a:cubicBezTo>
                  <a:pt x="16" y="53"/>
                  <a:pt x="16" y="51"/>
                  <a:pt x="16" y="50"/>
                </a:cubicBezTo>
                <a:cubicBezTo>
                  <a:pt x="17" y="49"/>
                  <a:pt x="16" y="48"/>
                  <a:pt x="16" y="47"/>
                </a:cubicBezTo>
                <a:cubicBezTo>
                  <a:pt x="14" y="44"/>
                  <a:pt x="13" y="42"/>
                  <a:pt x="12" y="39"/>
                </a:cubicBezTo>
                <a:cubicBezTo>
                  <a:pt x="11" y="39"/>
                  <a:pt x="11" y="38"/>
                  <a:pt x="10" y="39"/>
                </a:cubicBezTo>
                <a:cubicBezTo>
                  <a:pt x="7" y="45"/>
                  <a:pt x="9" y="52"/>
                  <a:pt x="15" y="55"/>
                </a:cubicBezTo>
                <a:cubicBezTo>
                  <a:pt x="15" y="56"/>
                  <a:pt x="16" y="55"/>
                  <a:pt x="1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49" name="PA_任意多边形 29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7026135" y="2078340"/>
            <a:ext cx="395817" cy="395817"/>
          </a:xfrm>
          <a:custGeom>
            <a:avLst/>
            <a:gdLst>
              <a:gd name="T0" fmla="*/ 79 w 79"/>
              <a:gd name="T1" fmla="*/ 39 h 79"/>
              <a:gd name="T2" fmla="*/ 0 w 79"/>
              <a:gd name="T3" fmla="*/ 39 h 79"/>
              <a:gd name="T4" fmla="*/ 60 w 79"/>
              <a:gd name="T5" fmla="*/ 41 h 79"/>
              <a:gd name="T6" fmla="*/ 64 w 79"/>
              <a:gd name="T7" fmla="*/ 34 h 79"/>
              <a:gd name="T8" fmla="*/ 71 w 79"/>
              <a:gd name="T9" fmla="*/ 37 h 79"/>
              <a:gd name="T10" fmla="*/ 72 w 79"/>
              <a:gd name="T11" fmla="*/ 32 h 79"/>
              <a:gd name="T12" fmla="*/ 73 w 79"/>
              <a:gd name="T13" fmla="*/ 40 h 79"/>
              <a:gd name="T14" fmla="*/ 72 w 79"/>
              <a:gd name="T15" fmla="*/ 43 h 79"/>
              <a:gd name="T16" fmla="*/ 73 w 79"/>
              <a:gd name="T17" fmla="*/ 44 h 79"/>
              <a:gd name="T18" fmla="*/ 72 w 79"/>
              <a:gd name="T19" fmla="*/ 45 h 79"/>
              <a:gd name="T20" fmla="*/ 69 w 79"/>
              <a:gd name="T21" fmla="*/ 42 h 79"/>
              <a:gd name="T22" fmla="*/ 69 w 79"/>
              <a:gd name="T23" fmla="*/ 46 h 79"/>
              <a:gd name="T24" fmla="*/ 72 w 79"/>
              <a:gd name="T25" fmla="*/ 47 h 79"/>
              <a:gd name="T26" fmla="*/ 39 w 79"/>
              <a:gd name="T27" fmla="*/ 73 h 79"/>
              <a:gd name="T28" fmla="*/ 39 w 79"/>
              <a:gd name="T29" fmla="*/ 5 h 79"/>
              <a:gd name="T30" fmla="*/ 50 w 79"/>
              <a:gd name="T31" fmla="*/ 8 h 79"/>
              <a:gd name="T32" fmla="*/ 36 w 79"/>
              <a:gd name="T33" fmla="*/ 15 h 79"/>
              <a:gd name="T34" fmla="*/ 29 w 79"/>
              <a:gd name="T35" fmla="*/ 16 h 79"/>
              <a:gd name="T36" fmla="*/ 28 w 79"/>
              <a:gd name="T37" fmla="*/ 23 h 79"/>
              <a:gd name="T38" fmla="*/ 25 w 79"/>
              <a:gd name="T39" fmla="*/ 28 h 79"/>
              <a:gd name="T40" fmla="*/ 23 w 79"/>
              <a:gd name="T41" fmla="*/ 30 h 79"/>
              <a:gd name="T42" fmla="*/ 25 w 79"/>
              <a:gd name="T43" fmla="*/ 32 h 79"/>
              <a:gd name="T44" fmla="*/ 27 w 79"/>
              <a:gd name="T45" fmla="*/ 31 h 79"/>
              <a:gd name="T46" fmla="*/ 31 w 79"/>
              <a:gd name="T47" fmla="*/ 27 h 79"/>
              <a:gd name="T48" fmla="*/ 36 w 79"/>
              <a:gd name="T49" fmla="*/ 29 h 79"/>
              <a:gd name="T50" fmla="*/ 39 w 79"/>
              <a:gd name="T51" fmla="*/ 32 h 79"/>
              <a:gd name="T52" fmla="*/ 34 w 79"/>
              <a:gd name="T53" fmla="*/ 33 h 79"/>
              <a:gd name="T54" fmla="*/ 30 w 79"/>
              <a:gd name="T55" fmla="*/ 31 h 79"/>
              <a:gd name="T56" fmla="*/ 24 w 79"/>
              <a:gd name="T57" fmla="*/ 35 h 79"/>
              <a:gd name="T58" fmla="*/ 22 w 79"/>
              <a:gd name="T59" fmla="*/ 45 h 79"/>
              <a:gd name="T60" fmla="*/ 27 w 79"/>
              <a:gd name="T61" fmla="*/ 49 h 79"/>
              <a:gd name="T62" fmla="*/ 34 w 79"/>
              <a:gd name="T63" fmla="*/ 49 h 79"/>
              <a:gd name="T64" fmla="*/ 41 w 79"/>
              <a:gd name="T65" fmla="*/ 67 h 79"/>
              <a:gd name="T66" fmla="*/ 47 w 79"/>
              <a:gd name="T67" fmla="*/ 55 h 79"/>
              <a:gd name="T68" fmla="*/ 47 w 79"/>
              <a:gd name="T69" fmla="*/ 43 h 79"/>
              <a:gd name="T70" fmla="*/ 42 w 79"/>
              <a:gd name="T71" fmla="*/ 36 h 79"/>
              <a:gd name="T72" fmla="*/ 45 w 79"/>
              <a:gd name="T73" fmla="*/ 39 h 79"/>
              <a:gd name="T74" fmla="*/ 51 w 79"/>
              <a:gd name="T75" fmla="*/ 35 h 79"/>
              <a:gd name="T76" fmla="*/ 48 w 79"/>
              <a:gd name="T77" fmla="*/ 33 h 79"/>
              <a:gd name="T78" fmla="*/ 53 w 79"/>
              <a:gd name="T79" fmla="*/ 33 h 79"/>
              <a:gd name="T80" fmla="*/ 59 w 79"/>
              <a:gd name="T81" fmla="*/ 41 h 79"/>
              <a:gd name="T82" fmla="*/ 49 w 79"/>
              <a:gd name="T83" fmla="*/ 55 h 79"/>
              <a:gd name="T84" fmla="*/ 47 w 79"/>
              <a:gd name="T85" fmla="*/ 60 h 79"/>
              <a:gd name="T86" fmla="*/ 50 w 79"/>
              <a:gd name="T87" fmla="*/ 5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9" h="79">
                <a:moveTo>
                  <a:pt x="39" y="0"/>
                </a:moveTo>
                <a:cubicBezTo>
                  <a:pt x="61" y="0"/>
                  <a:pt x="79" y="18"/>
                  <a:pt x="79" y="39"/>
                </a:cubicBezTo>
                <a:cubicBezTo>
                  <a:pt x="79" y="61"/>
                  <a:pt x="61" y="79"/>
                  <a:pt x="39" y="79"/>
                </a:cubicBezTo>
                <a:cubicBezTo>
                  <a:pt x="18" y="79"/>
                  <a:pt x="0" y="61"/>
                  <a:pt x="0" y="39"/>
                </a:cubicBezTo>
                <a:cubicBezTo>
                  <a:pt x="0" y="18"/>
                  <a:pt x="18" y="0"/>
                  <a:pt x="39" y="0"/>
                </a:cubicBezTo>
                <a:close/>
                <a:moveTo>
                  <a:pt x="60" y="41"/>
                </a:moveTo>
                <a:cubicBezTo>
                  <a:pt x="61" y="39"/>
                  <a:pt x="62" y="36"/>
                  <a:pt x="62" y="34"/>
                </a:cubicBezTo>
                <a:cubicBezTo>
                  <a:pt x="62" y="33"/>
                  <a:pt x="63" y="33"/>
                  <a:pt x="64" y="34"/>
                </a:cubicBezTo>
                <a:cubicBezTo>
                  <a:pt x="65" y="35"/>
                  <a:pt x="67" y="37"/>
                  <a:pt x="69" y="38"/>
                </a:cubicBezTo>
                <a:cubicBezTo>
                  <a:pt x="70" y="39"/>
                  <a:pt x="70" y="39"/>
                  <a:pt x="71" y="37"/>
                </a:cubicBezTo>
                <a:cubicBezTo>
                  <a:pt x="71" y="36"/>
                  <a:pt x="71" y="34"/>
                  <a:pt x="71" y="32"/>
                </a:cubicBezTo>
                <a:cubicBezTo>
                  <a:pt x="72" y="31"/>
                  <a:pt x="72" y="31"/>
                  <a:pt x="72" y="32"/>
                </a:cubicBezTo>
                <a:cubicBezTo>
                  <a:pt x="73" y="34"/>
                  <a:pt x="73" y="37"/>
                  <a:pt x="73" y="39"/>
                </a:cubicBezTo>
                <a:cubicBezTo>
                  <a:pt x="73" y="39"/>
                  <a:pt x="73" y="40"/>
                  <a:pt x="73" y="40"/>
                </a:cubicBezTo>
                <a:cubicBezTo>
                  <a:pt x="72" y="41"/>
                  <a:pt x="72" y="41"/>
                  <a:pt x="72" y="41"/>
                </a:cubicBezTo>
                <a:cubicBezTo>
                  <a:pt x="72" y="42"/>
                  <a:pt x="72" y="43"/>
                  <a:pt x="72" y="43"/>
                </a:cubicBezTo>
                <a:cubicBezTo>
                  <a:pt x="73" y="43"/>
                  <a:pt x="73" y="43"/>
                  <a:pt x="73" y="43"/>
                </a:cubicBezTo>
                <a:cubicBezTo>
                  <a:pt x="73" y="44"/>
                  <a:pt x="73" y="44"/>
                  <a:pt x="73" y="44"/>
                </a:cubicBezTo>
                <a:cubicBezTo>
                  <a:pt x="73" y="45"/>
                  <a:pt x="73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0" y="45"/>
                  <a:pt x="70" y="45"/>
                  <a:pt x="70" y="44"/>
                </a:cubicBezTo>
                <a:cubicBezTo>
                  <a:pt x="70" y="43"/>
                  <a:pt x="69" y="43"/>
                  <a:pt x="69" y="42"/>
                </a:cubicBezTo>
                <a:cubicBezTo>
                  <a:pt x="67" y="38"/>
                  <a:pt x="67" y="37"/>
                  <a:pt x="68" y="43"/>
                </a:cubicBezTo>
                <a:cubicBezTo>
                  <a:pt x="68" y="44"/>
                  <a:pt x="69" y="45"/>
                  <a:pt x="69" y="46"/>
                </a:cubicBezTo>
                <a:cubicBezTo>
                  <a:pt x="69" y="47"/>
                  <a:pt x="70" y="47"/>
                  <a:pt x="71" y="47"/>
                </a:cubicBezTo>
                <a:cubicBezTo>
                  <a:pt x="71" y="47"/>
                  <a:pt x="71" y="47"/>
                  <a:pt x="72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69" y="62"/>
                  <a:pt x="55" y="73"/>
                  <a:pt x="39" y="73"/>
                </a:cubicBezTo>
                <a:cubicBezTo>
                  <a:pt x="21" y="73"/>
                  <a:pt x="5" y="58"/>
                  <a:pt x="5" y="39"/>
                </a:cubicBezTo>
                <a:cubicBezTo>
                  <a:pt x="5" y="21"/>
                  <a:pt x="21" y="5"/>
                  <a:pt x="39" y="5"/>
                </a:cubicBezTo>
                <a:cubicBezTo>
                  <a:pt x="43" y="5"/>
                  <a:pt x="46" y="6"/>
                  <a:pt x="50" y="7"/>
                </a:cubicBezTo>
                <a:cubicBezTo>
                  <a:pt x="50" y="7"/>
                  <a:pt x="50" y="8"/>
                  <a:pt x="50" y="8"/>
                </a:cubicBezTo>
                <a:cubicBezTo>
                  <a:pt x="46" y="10"/>
                  <a:pt x="43" y="12"/>
                  <a:pt x="39" y="14"/>
                </a:cubicBezTo>
                <a:cubicBezTo>
                  <a:pt x="38" y="15"/>
                  <a:pt x="38" y="15"/>
                  <a:pt x="36" y="15"/>
                </a:cubicBezTo>
                <a:cubicBezTo>
                  <a:pt x="34" y="15"/>
                  <a:pt x="32" y="15"/>
                  <a:pt x="30" y="15"/>
                </a:cubicBezTo>
                <a:cubicBezTo>
                  <a:pt x="29" y="15"/>
                  <a:pt x="29" y="15"/>
                  <a:pt x="29" y="16"/>
                </a:cubicBezTo>
                <a:cubicBezTo>
                  <a:pt x="29" y="18"/>
                  <a:pt x="29" y="20"/>
                  <a:pt x="28" y="21"/>
                </a:cubicBezTo>
                <a:cubicBezTo>
                  <a:pt x="28" y="22"/>
                  <a:pt x="28" y="23"/>
                  <a:pt x="28" y="23"/>
                </a:cubicBezTo>
                <a:cubicBezTo>
                  <a:pt x="27" y="25"/>
                  <a:pt x="27" y="26"/>
                  <a:pt x="26" y="27"/>
                </a:cubicBezTo>
                <a:cubicBezTo>
                  <a:pt x="26" y="28"/>
                  <a:pt x="26" y="28"/>
                  <a:pt x="25" y="28"/>
                </a:cubicBezTo>
                <a:cubicBezTo>
                  <a:pt x="25" y="28"/>
                  <a:pt x="24" y="28"/>
                  <a:pt x="24" y="29"/>
                </a:cubicBezTo>
                <a:cubicBezTo>
                  <a:pt x="23" y="29"/>
                  <a:pt x="23" y="29"/>
                  <a:pt x="23" y="30"/>
                </a:cubicBezTo>
                <a:cubicBezTo>
                  <a:pt x="23" y="30"/>
                  <a:pt x="23" y="31"/>
                  <a:pt x="24" y="31"/>
                </a:cubicBezTo>
                <a:cubicBezTo>
                  <a:pt x="24" y="32"/>
                  <a:pt x="24" y="32"/>
                  <a:pt x="25" y="32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7" y="32"/>
                  <a:pt x="27" y="31"/>
                </a:cubicBezTo>
                <a:cubicBezTo>
                  <a:pt x="28" y="30"/>
                  <a:pt x="29" y="29"/>
                  <a:pt x="30" y="28"/>
                </a:cubicBezTo>
                <a:cubicBezTo>
                  <a:pt x="30" y="27"/>
                  <a:pt x="30" y="27"/>
                  <a:pt x="31" y="27"/>
                </a:cubicBezTo>
                <a:cubicBezTo>
                  <a:pt x="32" y="28"/>
                  <a:pt x="34" y="28"/>
                  <a:pt x="35" y="28"/>
                </a:cubicBezTo>
                <a:cubicBezTo>
                  <a:pt x="36" y="28"/>
                  <a:pt x="36" y="29"/>
                  <a:pt x="36" y="29"/>
                </a:cubicBezTo>
                <a:cubicBezTo>
                  <a:pt x="37" y="30"/>
                  <a:pt x="38" y="31"/>
                  <a:pt x="39" y="32"/>
                </a:cubicBezTo>
                <a:cubicBezTo>
                  <a:pt x="40" y="32"/>
                  <a:pt x="40" y="32"/>
                  <a:pt x="39" y="32"/>
                </a:cubicBezTo>
                <a:cubicBezTo>
                  <a:pt x="38" y="33"/>
                  <a:pt x="36" y="33"/>
                  <a:pt x="35" y="33"/>
                </a:cubicBezTo>
                <a:cubicBezTo>
                  <a:pt x="35" y="33"/>
                  <a:pt x="34" y="33"/>
                  <a:pt x="34" y="33"/>
                </a:cubicBezTo>
                <a:cubicBezTo>
                  <a:pt x="33" y="32"/>
                  <a:pt x="32" y="32"/>
                  <a:pt x="32" y="31"/>
                </a:cubicBezTo>
                <a:cubicBezTo>
                  <a:pt x="31" y="31"/>
                  <a:pt x="31" y="31"/>
                  <a:pt x="30" y="31"/>
                </a:cubicBezTo>
                <a:cubicBezTo>
                  <a:pt x="29" y="32"/>
                  <a:pt x="27" y="33"/>
                  <a:pt x="25" y="34"/>
                </a:cubicBezTo>
                <a:cubicBezTo>
                  <a:pt x="24" y="34"/>
                  <a:pt x="24" y="34"/>
                  <a:pt x="24" y="35"/>
                </a:cubicBezTo>
                <a:cubicBezTo>
                  <a:pt x="23" y="38"/>
                  <a:pt x="23" y="40"/>
                  <a:pt x="22" y="42"/>
                </a:cubicBezTo>
                <a:cubicBezTo>
                  <a:pt x="21" y="44"/>
                  <a:pt x="21" y="44"/>
                  <a:pt x="22" y="45"/>
                </a:cubicBezTo>
                <a:cubicBezTo>
                  <a:pt x="23" y="46"/>
                  <a:pt x="24" y="47"/>
                  <a:pt x="25" y="49"/>
                </a:cubicBezTo>
                <a:cubicBezTo>
                  <a:pt x="26" y="50"/>
                  <a:pt x="26" y="50"/>
                  <a:pt x="27" y="49"/>
                </a:cubicBezTo>
                <a:cubicBezTo>
                  <a:pt x="28" y="49"/>
                  <a:pt x="30" y="49"/>
                  <a:pt x="32" y="48"/>
                </a:cubicBezTo>
                <a:cubicBezTo>
                  <a:pt x="33" y="48"/>
                  <a:pt x="33" y="48"/>
                  <a:pt x="34" y="49"/>
                </a:cubicBezTo>
                <a:cubicBezTo>
                  <a:pt x="36" y="55"/>
                  <a:pt x="38" y="61"/>
                  <a:pt x="40" y="67"/>
                </a:cubicBezTo>
                <a:cubicBezTo>
                  <a:pt x="40" y="68"/>
                  <a:pt x="40" y="68"/>
                  <a:pt x="41" y="67"/>
                </a:cubicBezTo>
                <a:cubicBezTo>
                  <a:pt x="43" y="64"/>
                  <a:pt x="44" y="61"/>
                  <a:pt x="46" y="58"/>
                </a:cubicBezTo>
                <a:cubicBezTo>
                  <a:pt x="47" y="57"/>
                  <a:pt x="47" y="57"/>
                  <a:pt x="47" y="55"/>
                </a:cubicBezTo>
                <a:cubicBezTo>
                  <a:pt x="48" y="51"/>
                  <a:pt x="48" y="48"/>
                  <a:pt x="48" y="44"/>
                </a:cubicBezTo>
                <a:cubicBezTo>
                  <a:pt x="49" y="43"/>
                  <a:pt x="49" y="42"/>
                  <a:pt x="47" y="43"/>
                </a:cubicBezTo>
                <a:cubicBezTo>
                  <a:pt x="46" y="43"/>
                  <a:pt x="46" y="43"/>
                  <a:pt x="45" y="41"/>
                </a:cubicBezTo>
                <a:cubicBezTo>
                  <a:pt x="44" y="40"/>
                  <a:pt x="43" y="38"/>
                  <a:pt x="42" y="36"/>
                </a:cubicBezTo>
                <a:cubicBezTo>
                  <a:pt x="41" y="34"/>
                  <a:pt x="41" y="34"/>
                  <a:pt x="42" y="36"/>
                </a:cubicBezTo>
                <a:cubicBezTo>
                  <a:pt x="43" y="37"/>
                  <a:pt x="44" y="38"/>
                  <a:pt x="45" y="39"/>
                </a:cubicBezTo>
                <a:cubicBezTo>
                  <a:pt x="47" y="41"/>
                  <a:pt x="47" y="41"/>
                  <a:pt x="48" y="40"/>
                </a:cubicBezTo>
                <a:cubicBezTo>
                  <a:pt x="49" y="38"/>
                  <a:pt x="50" y="37"/>
                  <a:pt x="51" y="35"/>
                </a:cubicBezTo>
                <a:cubicBezTo>
                  <a:pt x="51" y="34"/>
                  <a:pt x="51" y="34"/>
                  <a:pt x="50" y="34"/>
                </a:cubicBezTo>
                <a:cubicBezTo>
                  <a:pt x="49" y="33"/>
                  <a:pt x="49" y="33"/>
                  <a:pt x="48" y="33"/>
                </a:cubicBezTo>
                <a:cubicBezTo>
                  <a:pt x="46" y="32"/>
                  <a:pt x="46" y="32"/>
                  <a:pt x="48" y="32"/>
                </a:cubicBezTo>
                <a:cubicBezTo>
                  <a:pt x="50" y="33"/>
                  <a:pt x="51" y="33"/>
                  <a:pt x="53" y="33"/>
                </a:cubicBezTo>
                <a:cubicBezTo>
                  <a:pt x="54" y="33"/>
                  <a:pt x="54" y="34"/>
                  <a:pt x="55" y="35"/>
                </a:cubicBezTo>
                <a:cubicBezTo>
                  <a:pt x="57" y="37"/>
                  <a:pt x="58" y="39"/>
                  <a:pt x="59" y="41"/>
                </a:cubicBezTo>
                <a:cubicBezTo>
                  <a:pt x="60" y="43"/>
                  <a:pt x="60" y="43"/>
                  <a:pt x="60" y="41"/>
                </a:cubicBezTo>
                <a:close/>
                <a:moveTo>
                  <a:pt x="49" y="55"/>
                </a:moveTo>
                <a:cubicBezTo>
                  <a:pt x="49" y="56"/>
                  <a:pt x="48" y="56"/>
                  <a:pt x="48" y="57"/>
                </a:cubicBezTo>
                <a:cubicBezTo>
                  <a:pt x="47" y="58"/>
                  <a:pt x="47" y="59"/>
                  <a:pt x="47" y="60"/>
                </a:cubicBezTo>
                <a:cubicBezTo>
                  <a:pt x="48" y="63"/>
                  <a:pt x="48" y="63"/>
                  <a:pt x="49" y="61"/>
                </a:cubicBezTo>
                <a:cubicBezTo>
                  <a:pt x="49" y="59"/>
                  <a:pt x="49" y="57"/>
                  <a:pt x="50" y="56"/>
                </a:cubicBezTo>
                <a:cubicBezTo>
                  <a:pt x="51" y="53"/>
                  <a:pt x="50" y="53"/>
                  <a:pt x="4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50" name="PA_任意多边形 30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1120635" y="1949224"/>
            <a:ext cx="690033" cy="690033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5151" name="PA_组合 31"/>
          <p:cNvGrpSpPr/>
          <p:nvPr>
            <p:custDataLst>
              <p:tags r:id="rId9"/>
            </p:custDataLst>
          </p:nvPr>
        </p:nvGrpSpPr>
        <p:grpSpPr bwMode="auto">
          <a:xfrm>
            <a:off x="10560968" y="2088923"/>
            <a:ext cx="404284" cy="393700"/>
            <a:chOff x="0" y="0"/>
            <a:chExt cx="191" cy="186"/>
          </a:xfrm>
        </p:grpSpPr>
        <p:sp>
          <p:nvSpPr>
            <p:cNvPr id="5152" name="Freeform 32"/>
            <p:cNvSpPr>
              <a:spLocks noEditPoints="1"/>
            </p:cNvSpPr>
            <p:nvPr/>
          </p:nvSpPr>
          <p:spPr bwMode="auto">
            <a:xfrm>
              <a:off x="0" y="0"/>
              <a:ext cx="121" cy="113"/>
            </a:xfrm>
            <a:custGeom>
              <a:avLst/>
              <a:gdLst>
                <a:gd name="T0" fmla="*/ 51 w 51"/>
                <a:gd name="T1" fmla="*/ 33 h 48"/>
                <a:gd name="T2" fmla="*/ 2 w 51"/>
                <a:gd name="T3" fmla="*/ 33 h 48"/>
                <a:gd name="T4" fmla="*/ 0 w 51"/>
                <a:gd name="T5" fmla="*/ 34 h 48"/>
                <a:gd name="T6" fmla="*/ 18 w 51"/>
                <a:gd name="T7" fmla="*/ 48 h 48"/>
                <a:gd name="T8" fmla="*/ 36 w 51"/>
                <a:gd name="T9" fmla="*/ 48 h 48"/>
                <a:gd name="T10" fmla="*/ 39 w 51"/>
                <a:gd name="T11" fmla="*/ 44 h 48"/>
                <a:gd name="T12" fmla="*/ 37 w 51"/>
                <a:gd name="T13" fmla="*/ 40 h 48"/>
                <a:gd name="T14" fmla="*/ 38 w 51"/>
                <a:gd name="T15" fmla="*/ 38 h 48"/>
                <a:gd name="T16" fmla="*/ 39 w 51"/>
                <a:gd name="T17" fmla="*/ 38 h 48"/>
                <a:gd name="T18" fmla="*/ 43 w 51"/>
                <a:gd name="T19" fmla="*/ 41 h 48"/>
                <a:gd name="T20" fmla="*/ 44 w 51"/>
                <a:gd name="T21" fmla="*/ 40 h 48"/>
                <a:gd name="T22" fmla="*/ 40 w 51"/>
                <a:gd name="T23" fmla="*/ 37 h 48"/>
                <a:gd name="T24" fmla="*/ 40 w 51"/>
                <a:gd name="T25" fmla="*/ 35 h 48"/>
                <a:gd name="T26" fmla="*/ 43 w 51"/>
                <a:gd name="T27" fmla="*/ 35 h 48"/>
                <a:gd name="T28" fmla="*/ 47 w 51"/>
                <a:gd name="T29" fmla="*/ 37 h 48"/>
                <a:gd name="T30" fmla="*/ 51 w 51"/>
                <a:gd name="T31" fmla="*/ 33 h 48"/>
                <a:gd name="T32" fmla="*/ 33 w 51"/>
                <a:gd name="T33" fmla="*/ 30 h 48"/>
                <a:gd name="T34" fmla="*/ 25 w 51"/>
                <a:gd name="T35" fmla="*/ 3 h 48"/>
                <a:gd name="T36" fmla="*/ 27 w 51"/>
                <a:gd name="T37" fmla="*/ 1 h 48"/>
                <a:gd name="T38" fmla="*/ 44 w 51"/>
                <a:gd name="T39" fmla="*/ 14 h 48"/>
                <a:gd name="T40" fmla="*/ 48 w 51"/>
                <a:gd name="T41" fmla="*/ 29 h 48"/>
                <a:gd name="T42" fmla="*/ 47 w 51"/>
                <a:gd name="T43" fmla="*/ 31 h 48"/>
                <a:gd name="T44" fmla="*/ 34 w 51"/>
                <a:gd name="T45" fmla="*/ 31 h 48"/>
                <a:gd name="T46" fmla="*/ 33 w 51"/>
                <a:gd name="T47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" h="48">
                  <a:moveTo>
                    <a:pt x="51" y="33"/>
                  </a:move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4"/>
                  </a:cubicBezTo>
                  <a:cubicBezTo>
                    <a:pt x="1" y="43"/>
                    <a:pt x="10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3"/>
                    <a:pt x="37" y="42"/>
                    <a:pt x="37" y="40"/>
                  </a:cubicBezTo>
                  <a:cubicBezTo>
                    <a:pt x="37" y="39"/>
                    <a:pt x="37" y="39"/>
                    <a:pt x="38" y="38"/>
                  </a:cubicBezTo>
                  <a:cubicBezTo>
                    <a:pt x="38" y="38"/>
                    <a:pt x="38" y="38"/>
                    <a:pt x="39" y="3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5"/>
                  </a:cubicBezTo>
                  <a:cubicBezTo>
                    <a:pt x="41" y="35"/>
                    <a:pt x="42" y="35"/>
                    <a:pt x="43" y="35"/>
                  </a:cubicBezTo>
                  <a:cubicBezTo>
                    <a:pt x="45" y="35"/>
                    <a:pt x="46" y="35"/>
                    <a:pt x="47" y="37"/>
                  </a:cubicBezTo>
                  <a:lnTo>
                    <a:pt x="51" y="33"/>
                  </a:lnTo>
                  <a:close/>
                  <a:moveTo>
                    <a:pt x="33" y="30"/>
                  </a:move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35" y="0"/>
                    <a:pt x="42" y="7"/>
                    <a:pt x="44" y="1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30"/>
                    <a:pt x="48" y="31"/>
                    <a:pt x="47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3" y="30"/>
                    <a:pt x="33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53" name="Freeform 33"/>
            <p:cNvSpPr>
              <a:spLocks noEditPoints="1"/>
            </p:cNvSpPr>
            <p:nvPr/>
          </p:nvSpPr>
          <p:spPr bwMode="auto">
            <a:xfrm>
              <a:off x="85" y="78"/>
              <a:ext cx="106" cy="108"/>
            </a:xfrm>
            <a:custGeom>
              <a:avLst/>
              <a:gdLst>
                <a:gd name="T0" fmla="*/ 43 w 45"/>
                <a:gd name="T1" fmla="*/ 0 h 46"/>
                <a:gd name="T2" fmla="*/ 15 w 45"/>
                <a:gd name="T3" fmla="*/ 0 h 46"/>
                <a:gd name="T4" fmla="*/ 11 w 45"/>
                <a:gd name="T5" fmla="*/ 4 h 46"/>
                <a:gd name="T6" fmla="*/ 12 w 45"/>
                <a:gd name="T7" fmla="*/ 7 h 46"/>
                <a:gd name="T8" fmla="*/ 12 w 45"/>
                <a:gd name="T9" fmla="*/ 8 h 46"/>
                <a:gd name="T10" fmla="*/ 11 w 45"/>
                <a:gd name="T11" fmla="*/ 9 h 46"/>
                <a:gd name="T12" fmla="*/ 8 w 45"/>
                <a:gd name="T13" fmla="*/ 7 h 46"/>
                <a:gd name="T14" fmla="*/ 7 w 45"/>
                <a:gd name="T15" fmla="*/ 8 h 46"/>
                <a:gd name="T16" fmla="*/ 10 w 45"/>
                <a:gd name="T17" fmla="*/ 10 h 46"/>
                <a:gd name="T18" fmla="*/ 10 w 45"/>
                <a:gd name="T19" fmla="*/ 12 h 46"/>
                <a:gd name="T20" fmla="*/ 7 w 45"/>
                <a:gd name="T21" fmla="*/ 13 h 46"/>
                <a:gd name="T22" fmla="*/ 3 w 45"/>
                <a:gd name="T23" fmla="*/ 11 h 46"/>
                <a:gd name="T24" fmla="*/ 0 w 45"/>
                <a:gd name="T25" fmla="*/ 15 h 46"/>
                <a:gd name="T26" fmla="*/ 43 w 45"/>
                <a:gd name="T27" fmla="*/ 15 h 46"/>
                <a:gd name="T28" fmla="*/ 45 w 45"/>
                <a:gd name="T29" fmla="*/ 13 h 46"/>
                <a:gd name="T30" fmla="*/ 45 w 45"/>
                <a:gd name="T31" fmla="*/ 1 h 46"/>
                <a:gd name="T32" fmla="*/ 43 w 45"/>
                <a:gd name="T33" fmla="*/ 0 h 46"/>
                <a:gd name="T34" fmla="*/ 9 w 45"/>
                <a:gd name="T35" fmla="*/ 45 h 46"/>
                <a:gd name="T36" fmla="*/ 2 w 45"/>
                <a:gd name="T37" fmla="*/ 19 h 46"/>
                <a:gd name="T38" fmla="*/ 4 w 45"/>
                <a:gd name="T39" fmla="*/ 16 h 46"/>
                <a:gd name="T40" fmla="*/ 16 w 45"/>
                <a:gd name="T41" fmla="*/ 16 h 46"/>
                <a:gd name="T42" fmla="*/ 18 w 45"/>
                <a:gd name="T43" fmla="*/ 18 h 46"/>
                <a:gd name="T44" fmla="*/ 24 w 45"/>
                <a:gd name="T45" fmla="*/ 41 h 46"/>
                <a:gd name="T46" fmla="*/ 23 w 45"/>
                <a:gd name="T47" fmla="*/ 43 h 46"/>
                <a:gd name="T48" fmla="*/ 12 w 45"/>
                <a:gd name="T49" fmla="*/ 46 h 46"/>
                <a:gd name="T50" fmla="*/ 9 w 45"/>
                <a:gd name="T51" fmla="*/ 45 h 46"/>
                <a:gd name="T52" fmla="*/ 14 w 45"/>
                <a:gd name="T53" fmla="*/ 42 h 46"/>
                <a:gd name="T54" fmla="*/ 19 w 45"/>
                <a:gd name="T55" fmla="*/ 41 h 46"/>
                <a:gd name="T56" fmla="*/ 20 w 45"/>
                <a:gd name="T57" fmla="*/ 39 h 46"/>
                <a:gd name="T58" fmla="*/ 16 w 45"/>
                <a:gd name="T59" fmla="*/ 23 h 46"/>
                <a:gd name="T60" fmla="*/ 14 w 45"/>
                <a:gd name="T61" fmla="*/ 22 h 46"/>
                <a:gd name="T62" fmla="*/ 9 w 45"/>
                <a:gd name="T63" fmla="*/ 23 h 46"/>
                <a:gd name="T64" fmla="*/ 8 w 45"/>
                <a:gd name="T65" fmla="*/ 25 h 46"/>
                <a:gd name="T66" fmla="*/ 12 w 45"/>
                <a:gd name="T67" fmla="*/ 41 h 46"/>
                <a:gd name="T68" fmla="*/ 14 w 45"/>
                <a:gd name="T69" fmla="*/ 42 h 46"/>
                <a:gd name="T70" fmla="*/ 42 w 45"/>
                <a:gd name="T71" fmla="*/ 5 h 46"/>
                <a:gd name="T72" fmla="*/ 42 w 45"/>
                <a:gd name="T73" fmla="*/ 10 h 46"/>
                <a:gd name="T74" fmla="*/ 40 w 45"/>
                <a:gd name="T75" fmla="*/ 12 h 46"/>
                <a:gd name="T76" fmla="*/ 24 w 45"/>
                <a:gd name="T77" fmla="*/ 12 h 46"/>
                <a:gd name="T78" fmla="*/ 23 w 45"/>
                <a:gd name="T79" fmla="*/ 10 h 46"/>
                <a:gd name="T80" fmla="*/ 23 w 45"/>
                <a:gd name="T81" fmla="*/ 5 h 46"/>
                <a:gd name="T82" fmla="*/ 24 w 45"/>
                <a:gd name="T83" fmla="*/ 3 h 46"/>
                <a:gd name="T84" fmla="*/ 40 w 45"/>
                <a:gd name="T85" fmla="*/ 3 h 46"/>
                <a:gd name="T86" fmla="*/ 42 w 45"/>
                <a:gd name="T87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" h="46">
                  <a:moveTo>
                    <a:pt x="4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2"/>
                  </a:cubicBezTo>
                  <a:cubicBezTo>
                    <a:pt x="9" y="12"/>
                    <a:pt x="8" y="13"/>
                    <a:pt x="7" y="13"/>
                  </a:cubicBezTo>
                  <a:cubicBezTo>
                    <a:pt x="6" y="13"/>
                    <a:pt x="4" y="12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5" y="14"/>
                    <a:pt x="45" y="13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4" y="0"/>
                    <a:pt x="43" y="0"/>
                  </a:cubicBezTo>
                  <a:close/>
                  <a:moveTo>
                    <a:pt x="9" y="45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2" y="17"/>
                    <a:pt x="3" y="16"/>
                    <a:pt x="4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2"/>
                    <a:pt x="24" y="43"/>
                    <a:pt x="23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1" y="46"/>
                    <a:pt x="10" y="46"/>
                    <a:pt x="9" y="45"/>
                  </a:cubicBezTo>
                  <a:close/>
                  <a:moveTo>
                    <a:pt x="14" y="42"/>
                  </a:moveTo>
                  <a:cubicBezTo>
                    <a:pt x="19" y="41"/>
                    <a:pt x="19" y="41"/>
                    <a:pt x="19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2"/>
                    <a:pt x="15" y="22"/>
                    <a:pt x="14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4"/>
                    <a:pt x="7" y="25"/>
                    <a:pt x="8" y="25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2"/>
                    <a:pt x="13" y="42"/>
                    <a:pt x="14" y="42"/>
                  </a:cubicBezTo>
                  <a:close/>
                  <a:moveTo>
                    <a:pt x="42" y="5"/>
                  </a:moveTo>
                  <a:cubicBezTo>
                    <a:pt x="42" y="10"/>
                    <a:pt x="42" y="10"/>
                    <a:pt x="42" y="10"/>
                  </a:cubicBezTo>
                  <a:cubicBezTo>
                    <a:pt x="42" y="11"/>
                    <a:pt x="41" y="12"/>
                    <a:pt x="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2"/>
                    <a:pt x="23" y="11"/>
                    <a:pt x="23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3"/>
                    <a:pt x="24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3"/>
                    <a:pt x="42" y="4"/>
                    <a:pt x="4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5163" name="PA_矩形 4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46733" y="3818546"/>
            <a:ext cx="2880783" cy="140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E54B81"/>
                </a:solidFill>
                <a:latin typeface="Arial" charset="0"/>
                <a:ea typeface="宋体" pitchFamily="2" charset="-122"/>
              </a:rPr>
              <a:t>前端：</a:t>
            </a:r>
            <a:endParaRPr lang="zh-CN" altLang="en-US" sz="2800" b="1" dirty="0">
              <a:solidFill>
                <a:srgbClr val="E54B81"/>
              </a:solidFill>
              <a:latin typeface="Arial" charset="0"/>
              <a:ea typeface="宋体" pitchFamily="2" charset="-122"/>
            </a:endParaRPr>
          </a:p>
          <a:p>
            <a:pPr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ajax</a:t>
            </a:r>
            <a:r>
              <a:rPr lang="zh-CN" altLang="en-US" sz="2400" dirty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实现页面特效和局部刷新效果；</a:t>
            </a:r>
            <a:endParaRPr lang="zh-CN" altLang="en-US" sz="2400" dirty="0">
              <a:solidFill>
                <a:srgbClr val="80808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64" name="PA_矩形 4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298499" y="3818546"/>
            <a:ext cx="2880783" cy="140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E54B81"/>
                </a:solidFill>
                <a:latin typeface="Arial" charset="0"/>
                <a:ea typeface="宋体" pitchFamily="2" charset="-122"/>
              </a:rPr>
              <a:t>后端：</a:t>
            </a:r>
            <a:endParaRPr lang="zh-CN" altLang="en-US" sz="2800" b="1" dirty="0">
              <a:solidFill>
                <a:srgbClr val="E54B81"/>
              </a:solidFill>
              <a:latin typeface="Arial" charset="0"/>
              <a:ea typeface="宋体" pitchFamily="2" charset="-122"/>
            </a:endParaRPr>
          </a:p>
          <a:p>
            <a:pPr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采用</a:t>
            </a:r>
            <a:r>
              <a:rPr lang="en-US" altLang="zh-CN" sz="2400" dirty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.NET framework</a:t>
            </a:r>
            <a:r>
              <a:rPr lang="zh-CN" altLang="en-US" sz="2400" dirty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框架</a:t>
            </a:r>
            <a:endParaRPr lang="zh-CN" altLang="en-US" sz="2400" dirty="0">
              <a:solidFill>
                <a:srgbClr val="80808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65" name="PA_矩形 4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936301" y="3806497"/>
            <a:ext cx="2880783" cy="22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E54B81"/>
                </a:solidFill>
                <a:latin typeface="Arial" charset="0"/>
                <a:ea typeface="宋体" pitchFamily="2" charset="-122"/>
              </a:rPr>
              <a:t>WCF</a:t>
            </a:r>
            <a:r>
              <a:rPr lang="zh-CN" altLang="en-US" sz="2800" b="1" dirty="0" smtClean="0">
                <a:solidFill>
                  <a:srgbClr val="E54B81"/>
                </a:solidFill>
                <a:latin typeface="Arial" charset="0"/>
                <a:ea typeface="宋体" pitchFamily="2" charset="-122"/>
              </a:rPr>
              <a:t>：</a:t>
            </a:r>
            <a:endParaRPr lang="zh-CN" altLang="en-US" sz="2800" b="1" dirty="0">
              <a:solidFill>
                <a:srgbClr val="E54B81"/>
              </a:solidFill>
              <a:latin typeface="Arial" charset="0"/>
              <a:ea typeface="宋体" pitchFamily="2" charset="-122"/>
            </a:endParaRPr>
          </a:p>
          <a:p>
            <a:pPr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通过</a:t>
            </a:r>
            <a:r>
              <a:rPr lang="en-US" altLang="zh-CN" sz="2400" dirty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WCF</a:t>
            </a:r>
            <a:r>
              <a:rPr lang="zh-CN" altLang="en-US" sz="2400" dirty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服务启动</a:t>
            </a:r>
            <a:r>
              <a:rPr lang="en-US" altLang="zh-CN" sz="2400" dirty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/</a:t>
            </a:r>
            <a:r>
              <a:rPr lang="zh-CN" altLang="en-US" sz="2400" dirty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配置服务器上的分析程序来制定用户就业计划</a:t>
            </a:r>
            <a:r>
              <a:rPr lang="zh-CN" altLang="en-US" sz="1067" dirty="0" smtClean="0">
                <a:solidFill>
                  <a:srgbClr val="808080"/>
                </a:solidFill>
                <a:latin typeface="Arial" charset="0"/>
                <a:ea typeface="宋体" pitchFamily="2" charset="-122"/>
              </a:rPr>
              <a:t>。</a:t>
            </a:r>
            <a:endParaRPr lang="zh-CN" altLang="en-US" sz="1067" dirty="0">
              <a:solidFill>
                <a:srgbClr val="80808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66" name="PA_Line 4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915381" y="3856645"/>
            <a:ext cx="0" cy="958851"/>
          </a:xfrm>
          <a:prstGeom prst="line">
            <a:avLst/>
          </a:prstGeom>
          <a:noFill/>
          <a:ln w="6350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67" name="PA_Line 47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7488315" y="3856645"/>
            <a:ext cx="0" cy="958851"/>
          </a:xfrm>
          <a:prstGeom prst="line">
            <a:avLst/>
          </a:prstGeom>
          <a:noFill/>
          <a:ln w="6350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5168" name="PA_组合 48"/>
          <p:cNvGrpSpPr/>
          <p:nvPr>
            <p:custDataLst>
              <p:tags r:id="rId15"/>
            </p:custDataLst>
          </p:nvPr>
        </p:nvGrpSpPr>
        <p:grpSpPr bwMode="auto">
          <a:xfrm>
            <a:off x="5728619" y="1944990"/>
            <a:ext cx="408516" cy="690033"/>
            <a:chOff x="0" y="0"/>
            <a:chExt cx="193" cy="326"/>
          </a:xfrm>
        </p:grpSpPr>
        <p:sp>
          <p:nvSpPr>
            <p:cNvPr id="5169" name="AutoShape 49"/>
            <p:cNvSpPr>
              <a:spLocks noChangeAspect="1" noChangeArrowheads="1" noTextEdit="1"/>
            </p:cNvSpPr>
            <p:nvPr/>
          </p:nvSpPr>
          <p:spPr bwMode="auto">
            <a:xfrm>
              <a:off x="2" y="0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70" name="Freeform 50"/>
            <p:cNvSpPr/>
            <p:nvPr/>
          </p:nvSpPr>
          <p:spPr bwMode="auto">
            <a:xfrm>
              <a:off x="0" y="2"/>
              <a:ext cx="193" cy="204"/>
            </a:xfrm>
            <a:custGeom>
              <a:avLst/>
              <a:gdLst>
                <a:gd name="T0" fmla="*/ 79 w 82"/>
                <a:gd name="T1" fmla="*/ 0 h 86"/>
                <a:gd name="T2" fmla="*/ 12 w 82"/>
                <a:gd name="T3" fmla="*/ 0 h 86"/>
                <a:gd name="T4" fmla="*/ 0 w 82"/>
                <a:gd name="T5" fmla="*/ 12 h 86"/>
                <a:gd name="T6" fmla="*/ 0 w 82"/>
                <a:gd name="T7" fmla="*/ 74 h 86"/>
                <a:gd name="T8" fmla="*/ 12 w 82"/>
                <a:gd name="T9" fmla="*/ 86 h 86"/>
                <a:gd name="T10" fmla="*/ 22 w 82"/>
                <a:gd name="T11" fmla="*/ 86 h 86"/>
                <a:gd name="T12" fmla="*/ 23 w 82"/>
                <a:gd name="T13" fmla="*/ 86 h 86"/>
                <a:gd name="T14" fmla="*/ 79 w 82"/>
                <a:gd name="T15" fmla="*/ 86 h 86"/>
                <a:gd name="T16" fmla="*/ 82 w 82"/>
                <a:gd name="T17" fmla="*/ 83 h 86"/>
                <a:gd name="T18" fmla="*/ 82 w 82"/>
                <a:gd name="T19" fmla="*/ 70 h 86"/>
                <a:gd name="T20" fmla="*/ 80 w 82"/>
                <a:gd name="T21" fmla="*/ 68 h 86"/>
                <a:gd name="T22" fmla="*/ 79 w 82"/>
                <a:gd name="T23" fmla="*/ 68 h 86"/>
                <a:gd name="T24" fmla="*/ 77 w 82"/>
                <a:gd name="T25" fmla="*/ 70 h 86"/>
                <a:gd name="T26" fmla="*/ 77 w 82"/>
                <a:gd name="T27" fmla="*/ 80 h 86"/>
                <a:gd name="T28" fmla="*/ 75 w 82"/>
                <a:gd name="T29" fmla="*/ 83 h 86"/>
                <a:gd name="T30" fmla="*/ 26 w 82"/>
                <a:gd name="T31" fmla="*/ 83 h 86"/>
                <a:gd name="T32" fmla="*/ 25 w 82"/>
                <a:gd name="T33" fmla="*/ 83 h 86"/>
                <a:gd name="T34" fmla="*/ 12 w 82"/>
                <a:gd name="T35" fmla="*/ 83 h 86"/>
                <a:gd name="T36" fmla="*/ 12 w 82"/>
                <a:gd name="T37" fmla="*/ 66 h 86"/>
                <a:gd name="T38" fmla="*/ 42 w 82"/>
                <a:gd name="T39" fmla="*/ 66 h 86"/>
                <a:gd name="T40" fmla="*/ 43 w 82"/>
                <a:gd name="T41" fmla="*/ 66 h 86"/>
                <a:gd name="T42" fmla="*/ 79 w 82"/>
                <a:gd name="T43" fmla="*/ 66 h 86"/>
                <a:gd name="T44" fmla="*/ 82 w 82"/>
                <a:gd name="T45" fmla="*/ 63 h 86"/>
                <a:gd name="T46" fmla="*/ 82 w 82"/>
                <a:gd name="T47" fmla="*/ 28 h 86"/>
                <a:gd name="T48" fmla="*/ 82 w 82"/>
                <a:gd name="T49" fmla="*/ 25 h 86"/>
                <a:gd name="T50" fmla="*/ 82 w 82"/>
                <a:gd name="T51" fmla="*/ 3 h 86"/>
                <a:gd name="T52" fmla="*/ 79 w 82"/>
                <a:gd name="T5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86">
                  <a:moveTo>
                    <a:pt x="7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7"/>
                    <a:pt x="0" y="49"/>
                    <a:pt x="0" y="74"/>
                  </a:cubicBezTo>
                  <a:cubicBezTo>
                    <a:pt x="0" y="81"/>
                    <a:pt x="5" y="86"/>
                    <a:pt x="1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6"/>
                    <a:pt x="82" y="85"/>
                    <a:pt x="82" y="83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2" y="69"/>
                    <a:pt x="81" y="68"/>
                    <a:pt x="80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8" y="68"/>
                    <a:pt x="77" y="69"/>
                    <a:pt x="77" y="7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2"/>
                    <a:pt x="76" y="83"/>
                    <a:pt x="75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" y="83"/>
                    <a:pt x="1" y="66"/>
                    <a:pt x="12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80" y="66"/>
                    <a:pt x="82" y="64"/>
                    <a:pt x="82" y="63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1"/>
                    <a:pt x="80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71" name="Freeform 51"/>
            <p:cNvSpPr/>
            <p:nvPr/>
          </p:nvSpPr>
          <p:spPr bwMode="auto">
            <a:xfrm>
              <a:off x="23" y="300"/>
              <a:ext cx="151" cy="9"/>
            </a:xfrm>
            <a:custGeom>
              <a:avLst/>
              <a:gdLst>
                <a:gd name="T0" fmla="*/ 62 w 64"/>
                <a:gd name="T1" fmla="*/ 0 h 4"/>
                <a:gd name="T2" fmla="*/ 2 w 64"/>
                <a:gd name="T3" fmla="*/ 0 h 4"/>
                <a:gd name="T4" fmla="*/ 0 w 64"/>
                <a:gd name="T5" fmla="*/ 2 h 4"/>
                <a:gd name="T6" fmla="*/ 0 w 64"/>
                <a:gd name="T7" fmla="*/ 2 h 4"/>
                <a:gd name="T8" fmla="*/ 2 w 64"/>
                <a:gd name="T9" fmla="*/ 4 h 4"/>
                <a:gd name="T10" fmla="*/ 62 w 64"/>
                <a:gd name="T11" fmla="*/ 4 h 4"/>
                <a:gd name="T12" fmla="*/ 64 w 64"/>
                <a:gd name="T13" fmla="*/ 2 h 4"/>
                <a:gd name="T14" fmla="*/ 64 w 64"/>
                <a:gd name="T15" fmla="*/ 2 h 4"/>
                <a:gd name="T16" fmla="*/ 62 w 6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72" name="Freeform 52"/>
            <p:cNvSpPr/>
            <p:nvPr/>
          </p:nvSpPr>
          <p:spPr bwMode="auto">
            <a:xfrm>
              <a:off x="23" y="286"/>
              <a:ext cx="151" cy="9"/>
            </a:xfrm>
            <a:custGeom>
              <a:avLst/>
              <a:gdLst>
                <a:gd name="T0" fmla="*/ 64 w 64"/>
                <a:gd name="T1" fmla="*/ 2 h 4"/>
                <a:gd name="T2" fmla="*/ 62 w 64"/>
                <a:gd name="T3" fmla="*/ 0 h 4"/>
                <a:gd name="T4" fmla="*/ 2 w 64"/>
                <a:gd name="T5" fmla="*/ 0 h 4"/>
                <a:gd name="T6" fmla="*/ 0 w 64"/>
                <a:gd name="T7" fmla="*/ 2 h 4"/>
                <a:gd name="T8" fmla="*/ 0 w 64"/>
                <a:gd name="T9" fmla="*/ 2 h 4"/>
                <a:gd name="T10" fmla="*/ 2 w 64"/>
                <a:gd name="T11" fmla="*/ 4 h 4"/>
                <a:gd name="T12" fmla="*/ 62 w 64"/>
                <a:gd name="T13" fmla="*/ 4 h 4"/>
                <a:gd name="T14" fmla="*/ 64 w 64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">
                  <a:moveTo>
                    <a:pt x="64" y="2"/>
                  </a:moveTo>
                  <a:cubicBezTo>
                    <a:pt x="64" y="1"/>
                    <a:pt x="63" y="0"/>
                    <a:pt x="6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73" name="Freeform 53"/>
            <p:cNvSpPr/>
            <p:nvPr/>
          </p:nvSpPr>
          <p:spPr bwMode="auto">
            <a:xfrm>
              <a:off x="0" y="196"/>
              <a:ext cx="193" cy="69"/>
            </a:xfrm>
            <a:custGeom>
              <a:avLst/>
              <a:gdLst>
                <a:gd name="T0" fmla="*/ 80 w 82"/>
                <a:gd name="T1" fmla="*/ 6 h 29"/>
                <a:gd name="T2" fmla="*/ 21 w 82"/>
                <a:gd name="T3" fmla="*/ 6 h 29"/>
                <a:gd name="T4" fmla="*/ 20 w 82"/>
                <a:gd name="T5" fmla="*/ 6 h 29"/>
                <a:gd name="T6" fmla="*/ 12 w 82"/>
                <a:gd name="T7" fmla="*/ 6 h 29"/>
                <a:gd name="T8" fmla="*/ 1 w 82"/>
                <a:gd name="T9" fmla="*/ 1 h 29"/>
                <a:gd name="T10" fmla="*/ 0 w 82"/>
                <a:gd name="T11" fmla="*/ 1 h 29"/>
                <a:gd name="T12" fmla="*/ 0 w 82"/>
                <a:gd name="T13" fmla="*/ 18 h 29"/>
                <a:gd name="T14" fmla="*/ 3 w 82"/>
                <a:gd name="T15" fmla="*/ 25 h 29"/>
                <a:gd name="T16" fmla="*/ 12 w 82"/>
                <a:gd name="T17" fmla="*/ 29 h 29"/>
                <a:gd name="T18" fmla="*/ 79 w 82"/>
                <a:gd name="T19" fmla="*/ 29 h 29"/>
                <a:gd name="T20" fmla="*/ 82 w 82"/>
                <a:gd name="T21" fmla="*/ 26 h 29"/>
                <a:gd name="T22" fmla="*/ 82 w 82"/>
                <a:gd name="T23" fmla="*/ 13 h 29"/>
                <a:gd name="T24" fmla="*/ 80 w 82"/>
                <a:gd name="T25" fmla="*/ 12 h 29"/>
                <a:gd name="T26" fmla="*/ 79 w 82"/>
                <a:gd name="T27" fmla="*/ 12 h 29"/>
                <a:gd name="T28" fmla="*/ 77 w 82"/>
                <a:gd name="T29" fmla="*/ 13 h 29"/>
                <a:gd name="T30" fmla="*/ 77 w 82"/>
                <a:gd name="T31" fmla="*/ 23 h 29"/>
                <a:gd name="T32" fmla="*/ 75 w 82"/>
                <a:gd name="T33" fmla="*/ 26 h 29"/>
                <a:gd name="T34" fmla="*/ 12 w 82"/>
                <a:gd name="T35" fmla="*/ 26 h 29"/>
                <a:gd name="T36" fmla="*/ 5 w 82"/>
                <a:gd name="T37" fmla="*/ 22 h 29"/>
                <a:gd name="T38" fmla="*/ 12 w 82"/>
                <a:gd name="T39" fmla="*/ 9 h 29"/>
                <a:gd name="T40" fmla="*/ 17 w 82"/>
                <a:gd name="T41" fmla="*/ 9 h 29"/>
                <a:gd name="T42" fmla="*/ 18 w 82"/>
                <a:gd name="T43" fmla="*/ 9 h 29"/>
                <a:gd name="T44" fmla="*/ 80 w 82"/>
                <a:gd name="T45" fmla="*/ 9 h 29"/>
                <a:gd name="T46" fmla="*/ 82 w 82"/>
                <a:gd name="T47" fmla="*/ 8 h 29"/>
                <a:gd name="T48" fmla="*/ 82 w 82"/>
                <a:gd name="T49" fmla="*/ 7 h 29"/>
                <a:gd name="T50" fmla="*/ 80 w 82"/>
                <a:gd name="T51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29">
                  <a:moveTo>
                    <a:pt x="80" y="6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8" y="6"/>
                    <a:pt x="4" y="4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1" y="23"/>
                    <a:pt x="3" y="25"/>
                  </a:cubicBezTo>
                  <a:cubicBezTo>
                    <a:pt x="5" y="27"/>
                    <a:pt x="8" y="29"/>
                    <a:pt x="12" y="29"/>
                  </a:cubicBezTo>
                  <a:cubicBezTo>
                    <a:pt x="35" y="29"/>
                    <a:pt x="56" y="29"/>
                    <a:pt x="79" y="29"/>
                  </a:cubicBezTo>
                  <a:cubicBezTo>
                    <a:pt x="80" y="29"/>
                    <a:pt x="82" y="28"/>
                    <a:pt x="82" y="26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2"/>
                    <a:pt x="81" y="12"/>
                    <a:pt x="80" y="12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8" y="12"/>
                    <a:pt x="77" y="12"/>
                    <a:pt x="77" y="1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5"/>
                    <a:pt x="76" y="26"/>
                    <a:pt x="75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8" y="26"/>
                    <a:pt x="6" y="25"/>
                    <a:pt x="5" y="22"/>
                  </a:cubicBezTo>
                  <a:cubicBezTo>
                    <a:pt x="2" y="17"/>
                    <a:pt x="4" y="9"/>
                    <a:pt x="12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1" y="9"/>
                    <a:pt x="82" y="8"/>
                    <a:pt x="82" y="8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6"/>
                    <a:pt x="81" y="6"/>
                    <a:pt x="8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74" name="Freeform 54"/>
            <p:cNvSpPr/>
            <p:nvPr/>
          </p:nvSpPr>
          <p:spPr bwMode="auto">
            <a:xfrm>
              <a:off x="0" y="257"/>
              <a:ext cx="193" cy="67"/>
            </a:xfrm>
            <a:custGeom>
              <a:avLst/>
              <a:gdLst>
                <a:gd name="T0" fmla="*/ 80 w 82"/>
                <a:gd name="T1" fmla="*/ 5 h 28"/>
                <a:gd name="T2" fmla="*/ 12 w 82"/>
                <a:gd name="T3" fmla="*/ 5 h 28"/>
                <a:gd name="T4" fmla="*/ 1 w 82"/>
                <a:gd name="T5" fmla="*/ 0 h 28"/>
                <a:gd name="T6" fmla="*/ 1 w 82"/>
                <a:gd name="T7" fmla="*/ 0 h 28"/>
                <a:gd name="T8" fmla="*/ 1 w 82"/>
                <a:gd name="T9" fmla="*/ 0 h 28"/>
                <a:gd name="T10" fmla="*/ 1 w 82"/>
                <a:gd name="T11" fmla="*/ 0 h 28"/>
                <a:gd name="T12" fmla="*/ 1 w 82"/>
                <a:gd name="T13" fmla="*/ 0 h 28"/>
                <a:gd name="T14" fmla="*/ 0 w 82"/>
                <a:gd name="T15" fmla="*/ 1 h 28"/>
                <a:gd name="T16" fmla="*/ 0 w 82"/>
                <a:gd name="T17" fmla="*/ 1 h 28"/>
                <a:gd name="T18" fmla="*/ 0 w 82"/>
                <a:gd name="T19" fmla="*/ 17 h 28"/>
                <a:gd name="T20" fmla="*/ 12 w 82"/>
                <a:gd name="T21" fmla="*/ 28 h 28"/>
                <a:gd name="T22" fmla="*/ 79 w 82"/>
                <a:gd name="T23" fmla="*/ 28 h 28"/>
                <a:gd name="T24" fmla="*/ 82 w 82"/>
                <a:gd name="T25" fmla="*/ 26 h 28"/>
                <a:gd name="T26" fmla="*/ 82 w 82"/>
                <a:gd name="T27" fmla="*/ 12 h 28"/>
                <a:gd name="T28" fmla="*/ 80 w 82"/>
                <a:gd name="T29" fmla="*/ 11 h 28"/>
                <a:gd name="T30" fmla="*/ 79 w 82"/>
                <a:gd name="T31" fmla="*/ 11 h 28"/>
                <a:gd name="T32" fmla="*/ 77 w 82"/>
                <a:gd name="T33" fmla="*/ 12 h 28"/>
                <a:gd name="T34" fmla="*/ 77 w 82"/>
                <a:gd name="T35" fmla="*/ 23 h 28"/>
                <a:gd name="T36" fmla="*/ 75 w 82"/>
                <a:gd name="T37" fmla="*/ 25 h 28"/>
                <a:gd name="T38" fmla="*/ 12 w 82"/>
                <a:gd name="T39" fmla="*/ 25 h 28"/>
                <a:gd name="T40" fmla="*/ 12 w 82"/>
                <a:gd name="T41" fmla="*/ 8 h 28"/>
                <a:gd name="T42" fmla="*/ 80 w 82"/>
                <a:gd name="T43" fmla="*/ 8 h 28"/>
                <a:gd name="T44" fmla="*/ 82 w 82"/>
                <a:gd name="T45" fmla="*/ 7 h 28"/>
                <a:gd name="T46" fmla="*/ 82 w 82"/>
                <a:gd name="T47" fmla="*/ 6 h 28"/>
                <a:gd name="T48" fmla="*/ 80 w 82"/>
                <a:gd name="T4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28">
                  <a:moveTo>
                    <a:pt x="80" y="5"/>
                  </a:moveTo>
                  <a:cubicBezTo>
                    <a:pt x="57" y="5"/>
                    <a:pt x="35" y="5"/>
                    <a:pt x="12" y="5"/>
                  </a:cubicBezTo>
                  <a:cubicBezTo>
                    <a:pt x="8" y="5"/>
                    <a:pt x="4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3"/>
                    <a:pt x="5" y="28"/>
                    <a:pt x="12" y="28"/>
                  </a:cubicBezTo>
                  <a:cubicBezTo>
                    <a:pt x="35" y="28"/>
                    <a:pt x="56" y="28"/>
                    <a:pt x="79" y="28"/>
                  </a:cubicBezTo>
                  <a:cubicBezTo>
                    <a:pt x="80" y="28"/>
                    <a:pt x="82" y="27"/>
                    <a:pt x="82" y="2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11"/>
                    <a:pt x="81" y="11"/>
                    <a:pt x="80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1"/>
                    <a:pt x="77" y="11"/>
                    <a:pt x="77" y="12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4"/>
                    <a:pt x="76" y="25"/>
                    <a:pt x="75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" y="25"/>
                    <a:pt x="1" y="8"/>
                    <a:pt x="12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1" y="8"/>
                    <a:pt x="82" y="8"/>
                    <a:pt x="82" y="7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1" y="5"/>
                    <a:pt x="8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75" name="Freeform 55"/>
            <p:cNvSpPr/>
            <p:nvPr/>
          </p:nvSpPr>
          <p:spPr bwMode="auto">
            <a:xfrm>
              <a:off x="23" y="227"/>
              <a:ext cx="151" cy="7"/>
            </a:xfrm>
            <a:custGeom>
              <a:avLst/>
              <a:gdLst>
                <a:gd name="T0" fmla="*/ 64 w 64"/>
                <a:gd name="T1" fmla="*/ 1 h 3"/>
                <a:gd name="T2" fmla="*/ 62 w 64"/>
                <a:gd name="T3" fmla="*/ 0 h 3"/>
                <a:gd name="T4" fmla="*/ 4 w 64"/>
                <a:gd name="T5" fmla="*/ 0 h 3"/>
                <a:gd name="T6" fmla="*/ 3 w 64"/>
                <a:gd name="T7" fmla="*/ 0 h 3"/>
                <a:gd name="T8" fmla="*/ 2 w 64"/>
                <a:gd name="T9" fmla="*/ 0 h 3"/>
                <a:gd name="T10" fmla="*/ 0 w 64"/>
                <a:gd name="T11" fmla="*/ 1 h 3"/>
                <a:gd name="T12" fmla="*/ 0 w 64"/>
                <a:gd name="T13" fmla="*/ 2 h 3"/>
                <a:gd name="T14" fmla="*/ 1 w 64"/>
                <a:gd name="T15" fmla="*/ 3 h 3"/>
                <a:gd name="T16" fmla="*/ 2 w 64"/>
                <a:gd name="T17" fmla="*/ 3 h 3"/>
                <a:gd name="T18" fmla="*/ 62 w 64"/>
                <a:gd name="T19" fmla="*/ 3 h 3"/>
                <a:gd name="T20" fmla="*/ 64 w 64"/>
                <a:gd name="T21" fmla="*/ 2 h 3"/>
                <a:gd name="T22" fmla="*/ 64 w 6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3">
                  <a:moveTo>
                    <a:pt x="64" y="1"/>
                  </a:moveTo>
                  <a:cubicBezTo>
                    <a:pt x="64" y="0"/>
                    <a:pt x="63" y="0"/>
                    <a:pt x="6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3"/>
                    <a:pt x="64" y="2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76" name="Freeform 56"/>
            <p:cNvSpPr/>
            <p:nvPr/>
          </p:nvSpPr>
          <p:spPr bwMode="auto">
            <a:xfrm>
              <a:off x="23" y="182"/>
              <a:ext cx="151" cy="7"/>
            </a:xfrm>
            <a:custGeom>
              <a:avLst/>
              <a:gdLst>
                <a:gd name="T0" fmla="*/ 62 w 64"/>
                <a:gd name="T1" fmla="*/ 0 h 3"/>
                <a:gd name="T2" fmla="*/ 24 w 64"/>
                <a:gd name="T3" fmla="*/ 0 h 3"/>
                <a:gd name="T4" fmla="*/ 22 w 64"/>
                <a:gd name="T5" fmla="*/ 0 h 3"/>
                <a:gd name="T6" fmla="*/ 2 w 64"/>
                <a:gd name="T7" fmla="*/ 0 h 3"/>
                <a:gd name="T8" fmla="*/ 0 w 64"/>
                <a:gd name="T9" fmla="*/ 1 h 3"/>
                <a:gd name="T10" fmla="*/ 0 w 64"/>
                <a:gd name="T11" fmla="*/ 1 h 3"/>
                <a:gd name="T12" fmla="*/ 2 w 64"/>
                <a:gd name="T13" fmla="*/ 3 h 3"/>
                <a:gd name="T14" fmla="*/ 19 w 64"/>
                <a:gd name="T15" fmla="*/ 3 h 3"/>
                <a:gd name="T16" fmla="*/ 20 w 64"/>
                <a:gd name="T17" fmla="*/ 3 h 3"/>
                <a:gd name="T18" fmla="*/ 62 w 64"/>
                <a:gd name="T19" fmla="*/ 3 h 3"/>
                <a:gd name="T20" fmla="*/ 64 w 64"/>
                <a:gd name="T21" fmla="*/ 1 h 3"/>
                <a:gd name="T22" fmla="*/ 64 w 64"/>
                <a:gd name="T23" fmla="*/ 1 h 3"/>
                <a:gd name="T24" fmla="*/ 62 w 64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3">
                  <a:moveTo>
                    <a:pt x="6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2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0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77" name="Freeform 57"/>
            <p:cNvSpPr/>
            <p:nvPr/>
          </p:nvSpPr>
          <p:spPr bwMode="auto">
            <a:xfrm>
              <a:off x="23" y="165"/>
              <a:ext cx="151" cy="10"/>
            </a:xfrm>
            <a:custGeom>
              <a:avLst/>
              <a:gdLst>
                <a:gd name="T0" fmla="*/ 64 w 64"/>
                <a:gd name="T1" fmla="*/ 2 h 4"/>
                <a:gd name="T2" fmla="*/ 62 w 64"/>
                <a:gd name="T3" fmla="*/ 0 h 4"/>
                <a:gd name="T4" fmla="*/ 30 w 64"/>
                <a:gd name="T5" fmla="*/ 0 h 4"/>
                <a:gd name="T6" fmla="*/ 28 w 64"/>
                <a:gd name="T7" fmla="*/ 0 h 4"/>
                <a:gd name="T8" fmla="*/ 2 w 64"/>
                <a:gd name="T9" fmla="*/ 0 h 4"/>
                <a:gd name="T10" fmla="*/ 0 w 64"/>
                <a:gd name="T11" fmla="*/ 2 h 4"/>
                <a:gd name="T12" fmla="*/ 0 w 64"/>
                <a:gd name="T13" fmla="*/ 2 h 4"/>
                <a:gd name="T14" fmla="*/ 2 w 64"/>
                <a:gd name="T15" fmla="*/ 4 h 4"/>
                <a:gd name="T16" fmla="*/ 24 w 64"/>
                <a:gd name="T17" fmla="*/ 4 h 4"/>
                <a:gd name="T18" fmla="*/ 26 w 64"/>
                <a:gd name="T19" fmla="*/ 4 h 4"/>
                <a:gd name="T20" fmla="*/ 62 w 64"/>
                <a:gd name="T21" fmla="*/ 4 h 4"/>
                <a:gd name="T22" fmla="*/ 64 w 64"/>
                <a:gd name="T2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4">
                  <a:moveTo>
                    <a:pt x="64" y="2"/>
                  </a:moveTo>
                  <a:cubicBezTo>
                    <a:pt x="64" y="1"/>
                    <a:pt x="63" y="0"/>
                    <a:pt x="6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78" name="Freeform 58"/>
            <p:cNvSpPr/>
            <p:nvPr/>
          </p:nvSpPr>
          <p:spPr bwMode="auto">
            <a:xfrm>
              <a:off x="23" y="241"/>
              <a:ext cx="151" cy="7"/>
            </a:xfrm>
            <a:custGeom>
              <a:avLst/>
              <a:gdLst>
                <a:gd name="T0" fmla="*/ 62 w 64"/>
                <a:gd name="T1" fmla="*/ 0 h 3"/>
                <a:gd name="T2" fmla="*/ 2 w 64"/>
                <a:gd name="T3" fmla="*/ 0 h 3"/>
                <a:gd name="T4" fmla="*/ 0 w 64"/>
                <a:gd name="T5" fmla="*/ 1 h 3"/>
                <a:gd name="T6" fmla="*/ 0 w 64"/>
                <a:gd name="T7" fmla="*/ 2 h 3"/>
                <a:gd name="T8" fmla="*/ 2 w 64"/>
                <a:gd name="T9" fmla="*/ 3 h 3"/>
                <a:gd name="T10" fmla="*/ 62 w 64"/>
                <a:gd name="T11" fmla="*/ 3 h 3"/>
                <a:gd name="T12" fmla="*/ 64 w 64"/>
                <a:gd name="T13" fmla="*/ 2 h 3"/>
                <a:gd name="T14" fmla="*/ 64 w 64"/>
                <a:gd name="T15" fmla="*/ 1 h 3"/>
                <a:gd name="T16" fmla="*/ 62 w 64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3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3"/>
                    <a:pt x="64" y="3"/>
                    <a:pt x="64" y="2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4" y="1"/>
                    <a:pt x="6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62" name="PA_文本框 42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03446" y="429616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latin typeface="Arial" charset="0"/>
                <a:ea typeface="宋体" pitchFamily="2" charset="-122"/>
              </a:rPr>
              <a:t>技术应用</a:t>
            </a:r>
            <a:endParaRPr lang="en-US" altLang="zh-CN" sz="3200" b="1" dirty="0">
              <a:latin typeface="Arial" charset="0"/>
              <a:ea typeface="宋体" pitchFamily="2" charset="-122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B85B12D-BFDA-4712-8D1D-69634AAD829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7" y="146919"/>
            <a:ext cx="858297" cy="94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7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randomBar dir="vert"/>
      </p:transition>
    </mc:Choice>
    <mc:Fallback xmlns="">
      <p:transition spd="slow" advClick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3" grpId="0" animBg="1"/>
      <p:bldP spid="5140" grpId="0" animBg="1"/>
      <p:bldP spid="5141" grpId="0" animBg="1"/>
      <p:bldP spid="5147" grpId="0" animBg="1"/>
      <p:bldP spid="5148" grpId="0" animBg="1"/>
      <p:bldP spid="5149" grpId="0" animBg="1"/>
      <p:bldP spid="5150" grpId="0" animBg="1"/>
      <p:bldP spid="5163" grpId="0"/>
      <p:bldP spid="5164" grpId="0"/>
      <p:bldP spid="5165" grpId="0"/>
      <p:bldP spid="5166" grpId="0" animBg="1"/>
      <p:bldP spid="5167" grpId="0" animBg="1"/>
      <p:bldP spid="6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千图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464</Words>
  <Application>Microsoft Office PowerPoint</Application>
  <PresentationFormat>宽屏</PresentationFormat>
  <Paragraphs>67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迷你简汉真广标</vt:lpstr>
      <vt:lpstr>宋体</vt:lpstr>
      <vt:lpstr>微软雅黑</vt:lpstr>
      <vt:lpstr>Arial</vt:lpstr>
      <vt:lpstr>Arial Black</vt:lpstr>
      <vt:lpstr>Impact</vt:lpstr>
      <vt:lpstr>千图海量PPT模板www.58pic.com​​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谢欢</cp:lastModifiedBy>
  <cp:revision>49</cp:revision>
  <dcterms:created xsi:type="dcterms:W3CDTF">2016-08-30T15:58:03Z</dcterms:created>
  <dcterms:modified xsi:type="dcterms:W3CDTF">2019-07-11T02:20:31Z</dcterms:modified>
  <cp:category>锐旗设计;https://9ppt.taobao.com</cp:category>
</cp:coreProperties>
</file>