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9144000"/>
  <p:notesSz cx="7099300" cy="10234600"/>
  <p:embeddedFontLst>
    <p:embeddedFont>
      <p:font typeface="Quattrocento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bold.fntdata"/><Relationship Id="rId12"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Italic.fntdata"/><Relationship Id="rId14"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709613" y="5842000"/>
            <a:ext cx="5680075" cy="3624263"/>
          </a:xfrm>
          <a:prstGeom prst="rect">
            <a:avLst/>
          </a:prstGeom>
          <a:noFill/>
          <a:ln>
            <a:noFill/>
          </a:ln>
        </p:spPr>
        <p:txBody>
          <a:bodyPr anchorCtr="0" anchor="t" bIns="49500" lIns="99025" spcFirstLastPara="1" rIns="99025" wrap="square" tIns="495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1909763" y="9721850"/>
            <a:ext cx="3076575" cy="511175"/>
          </a:xfrm>
          <a:prstGeom prst="rect">
            <a:avLst/>
          </a:prstGeom>
          <a:noFill/>
          <a:ln>
            <a:noFill/>
          </a:ln>
        </p:spPr>
        <p:txBody>
          <a:bodyPr anchorCtr="0" anchor="b" bIns="49500" lIns="99025" spcFirstLastPara="1" rIns="99025" wrap="square" tIns="49500">
            <a:noAutofit/>
          </a:bodyPr>
          <a:lstStyle/>
          <a:p>
            <a:pPr indent="0" lvl="0" marL="0" marR="0" rtl="0" algn="ctr">
              <a:spcBef>
                <a:spcPts val="0"/>
              </a:spcBef>
              <a:spcAft>
                <a:spcPts val="0"/>
              </a:spcAft>
              <a:buNone/>
            </a:pPr>
            <a:fld id="{00000000-1234-1234-1234-123412341234}" type="slidenum">
              <a:rPr b="0" i="0" lang="ja-JP"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709613" y="5842000"/>
            <a:ext cx="5680075" cy="3624263"/>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1909763" y="9721850"/>
            <a:ext cx="3076575" cy="511175"/>
          </a:xfrm>
          <a:prstGeom prst="rect">
            <a:avLst/>
          </a:prstGeom>
          <a:noFill/>
          <a:ln>
            <a:noFill/>
          </a:ln>
        </p:spPr>
        <p:txBody>
          <a:bodyPr anchorCtr="0" anchor="b" bIns="49500" lIns="99025" spcFirstLastPara="1" rIns="99025" wrap="square" tIns="495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709613" y="5842000"/>
            <a:ext cx="5680075" cy="3624263"/>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0" name="Google Shape;90;p2: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709613" y="5842000"/>
            <a:ext cx="5680075" cy="3624263"/>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7" name="Google Shape;97;p3: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09613" y="5842000"/>
            <a:ext cx="5680075" cy="3624263"/>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709613" y="5842000"/>
            <a:ext cx="5680075" cy="3624263"/>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11" name="Google Shape;111;p5: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709613" y="5842000"/>
            <a:ext cx="5680075" cy="3624263"/>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18" name="Google Shape;118;p6:notes"/>
          <p:cNvSpPr/>
          <p:nvPr>
            <p:ph idx="2" type="sldImg"/>
          </p:nvPr>
        </p:nvSpPr>
        <p:spPr>
          <a:xfrm>
            <a:off x="3175" y="280988"/>
            <a:ext cx="7092950" cy="5319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showMasterSp="0">
  <p:cSld name="タイトル スライド">
    <p:spTree>
      <p:nvGrpSpPr>
        <p:cNvPr id="19" name="Shape 19"/>
        <p:cNvGrpSpPr/>
        <p:nvPr/>
      </p:nvGrpSpPr>
      <p:grpSpPr>
        <a:xfrm>
          <a:off x="0" y="0"/>
          <a:ext cx="0" cy="0"/>
          <a:chOff x="0" y="0"/>
          <a:chExt cx="0" cy="0"/>
        </a:xfrm>
      </p:grpSpPr>
      <p:sp>
        <p:nvSpPr>
          <p:cNvPr id="20" name="Google Shape;20;p2"/>
          <p:cNvSpPr/>
          <p:nvPr/>
        </p:nvSpPr>
        <p:spPr>
          <a:xfrm>
            <a:off x="7630244" y="5673950"/>
            <a:ext cx="648072" cy="635370"/>
          </a:xfrm>
          <a:prstGeom prst="ellipse">
            <a:avLst/>
          </a:prstGeom>
          <a:solidFill>
            <a:srgbClr val="B79100"/>
          </a:solidFill>
          <a:ln cap="flat" cmpd="sng" w="28575">
            <a:solidFill>
              <a:srgbClr val="B791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Meiryo"/>
              <a:ea typeface="Meiryo"/>
              <a:cs typeface="Meiryo"/>
              <a:sym typeface="Meiryo"/>
            </a:endParaRPr>
          </a:p>
        </p:txBody>
      </p:sp>
      <p:sp>
        <p:nvSpPr>
          <p:cNvPr id="21" name="Google Shape;21;p2"/>
          <p:cNvSpPr txBox="1"/>
          <p:nvPr>
            <p:ph type="ctrTitle"/>
          </p:nvPr>
        </p:nvSpPr>
        <p:spPr>
          <a:xfrm>
            <a:off x="264221" y="2636915"/>
            <a:ext cx="8568952" cy="79208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006600"/>
              </a:buClr>
              <a:buSzPts val="4400"/>
              <a:buFont typeface="Quattrocento Sans"/>
              <a:buNone/>
              <a:defRPr sz="4400" cap="none">
                <a:solidFill>
                  <a:srgbClr val="0066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450156" y="3645024"/>
            <a:ext cx="8314456" cy="40009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00"/>
              </a:spcBef>
              <a:spcAft>
                <a:spcPts val="0"/>
              </a:spcAft>
              <a:buClr>
                <a:srgbClr val="006600"/>
              </a:buClr>
              <a:buSzPts val="2000"/>
              <a:buNone/>
              <a:defRPr b="0" cap="none">
                <a:solidFill>
                  <a:srgbClr val="006600"/>
                </a:solidFill>
                <a:latin typeface="Quattrocento Sans"/>
                <a:ea typeface="Quattrocento Sans"/>
                <a:cs typeface="Quattrocento Sans"/>
                <a:sym typeface="Quattrocento Sans"/>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800"/>
              <a:buNone/>
              <a:defRPr>
                <a:solidFill>
                  <a:srgbClr val="888888"/>
                </a:solidFill>
              </a:defRPr>
            </a:lvl3pPr>
            <a:lvl4pPr lvl="3" algn="ctr">
              <a:lnSpc>
                <a:spcPct val="100000"/>
              </a:lnSpc>
              <a:spcBef>
                <a:spcPts val="600"/>
              </a:spcBef>
              <a:spcAft>
                <a:spcPts val="0"/>
              </a:spcAft>
              <a:buSzPts val="1800"/>
              <a:buNone/>
              <a:defRPr>
                <a:solidFill>
                  <a:srgbClr val="888888"/>
                </a:solidFill>
              </a:defRPr>
            </a:lvl4pPr>
            <a:lvl5pPr lvl="4" algn="ctr">
              <a:lnSpc>
                <a:spcPct val="100000"/>
              </a:lnSpc>
              <a:spcBef>
                <a:spcPts val="600"/>
              </a:spcBef>
              <a:spcAft>
                <a:spcPts val="0"/>
              </a:spcAft>
              <a:buSzPts val="1800"/>
              <a:buNone/>
              <a:defRPr>
                <a:solidFill>
                  <a:srgbClr val="888888"/>
                </a:solidFill>
              </a:defRPr>
            </a:lvl5pPr>
            <a:lvl6pPr lvl="5" algn="ctr">
              <a:spcBef>
                <a:spcPts val="60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23" name="Google Shape;23;p2"/>
          <p:cNvSpPr/>
          <p:nvPr/>
        </p:nvSpPr>
        <p:spPr>
          <a:xfrm>
            <a:off x="251521" y="3429000"/>
            <a:ext cx="4320480" cy="216024"/>
          </a:xfrm>
          <a:prstGeom prst="rect">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24" name="Google Shape;24;p2"/>
          <p:cNvSpPr/>
          <p:nvPr/>
        </p:nvSpPr>
        <p:spPr>
          <a:xfrm>
            <a:off x="4572000" y="3429000"/>
            <a:ext cx="4320480" cy="21602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7A6100"/>
              </a:solidFill>
              <a:latin typeface="Meiryo"/>
              <a:ea typeface="Meiryo"/>
              <a:cs typeface="Meiryo"/>
              <a:sym typeface="Meiryo"/>
            </a:endParaRPr>
          </a:p>
        </p:txBody>
      </p:sp>
      <p:sp>
        <p:nvSpPr>
          <p:cNvPr id="25" name="Google Shape;25;p2"/>
          <p:cNvSpPr txBox="1"/>
          <p:nvPr/>
        </p:nvSpPr>
        <p:spPr>
          <a:xfrm>
            <a:off x="6661720" y="4069349"/>
            <a:ext cx="1078632" cy="52184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ja-JP" sz="1800" u="none" cap="none" strike="noStrike">
                <a:solidFill>
                  <a:srgbClr val="595959"/>
                </a:solidFill>
                <a:latin typeface="Quattrocento Sans"/>
                <a:ea typeface="Quattrocento Sans"/>
                <a:cs typeface="Quattrocento Sans"/>
                <a:sym typeface="Quattrocento Sans"/>
              </a:rPr>
              <a:t>Ver. </a:t>
            </a:r>
            <a:endParaRPr b="0" i="0" sz="2400" u="none" cap="none" strike="noStrike">
              <a:solidFill>
                <a:srgbClr val="9C1D22"/>
              </a:solidFill>
              <a:latin typeface="Quattrocento Sans"/>
              <a:ea typeface="Quattrocento Sans"/>
              <a:cs typeface="Quattrocento Sans"/>
              <a:sym typeface="Quattrocento Sans"/>
            </a:endParaRPr>
          </a:p>
        </p:txBody>
      </p:sp>
      <p:pic>
        <p:nvPicPr>
          <p:cNvPr id="26" name="Google Shape;26;p2"/>
          <p:cNvPicPr preferRelativeResize="0"/>
          <p:nvPr/>
        </p:nvPicPr>
        <p:blipFill rotWithShape="1">
          <a:blip r:embed="rId2">
            <a:alphaModFix/>
          </a:blip>
          <a:srcRect b="0" l="0" r="0" t="0"/>
          <a:stretch/>
        </p:blipFill>
        <p:spPr>
          <a:xfrm>
            <a:off x="237280" y="229428"/>
            <a:ext cx="3313456" cy="994037"/>
          </a:xfrm>
          <a:prstGeom prst="rect">
            <a:avLst/>
          </a:prstGeom>
          <a:noFill/>
          <a:ln>
            <a:noFill/>
          </a:ln>
        </p:spPr>
      </p:pic>
      <p:sp>
        <p:nvSpPr>
          <p:cNvPr id="27" name="Google Shape;27;p2"/>
          <p:cNvSpPr txBox="1"/>
          <p:nvPr>
            <p:ph idx="2" type="body"/>
          </p:nvPr>
        </p:nvSpPr>
        <p:spPr>
          <a:xfrm>
            <a:off x="7740352" y="4094858"/>
            <a:ext cx="1152128" cy="523208"/>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600"/>
              </a:spcBef>
              <a:spcAft>
                <a:spcPts val="0"/>
              </a:spcAft>
              <a:buClr>
                <a:srgbClr val="006600"/>
              </a:buClr>
              <a:buSzPts val="2800"/>
              <a:buNone/>
              <a:defRPr b="0" sz="2800">
                <a:solidFill>
                  <a:srgbClr val="006600"/>
                </a:solidFill>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2"/>
          <p:cNvSpPr txBox="1"/>
          <p:nvPr>
            <p:ph idx="3" type="body"/>
          </p:nvPr>
        </p:nvSpPr>
        <p:spPr>
          <a:xfrm>
            <a:off x="7596336" y="5712048"/>
            <a:ext cx="721671" cy="52320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Clr>
                <a:schemeClr val="lt1"/>
              </a:buClr>
              <a:buSzPts val="2800"/>
              <a:buNone/>
              <a:defRPr b="1" sz="2800">
                <a:solidFill>
                  <a:schemeClr val="lt1"/>
                </a:solidFill>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2"/>
          <p:cNvSpPr/>
          <p:nvPr/>
        </p:nvSpPr>
        <p:spPr>
          <a:xfrm>
            <a:off x="6045895" y="600075"/>
            <a:ext cx="2847280" cy="381000"/>
          </a:xfrm>
          <a:prstGeom prst="rect">
            <a:avLst/>
          </a:prstGeom>
          <a:noFill/>
          <a:ln cap="flat" cmpd="sng" w="28575">
            <a:solidFill>
              <a:srgbClr val="00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ja-JP" sz="1800" u="none" cap="none" strike="noStrike">
                <a:solidFill>
                  <a:srgbClr val="006600"/>
                </a:solidFill>
                <a:latin typeface="Meiryo"/>
                <a:ea typeface="Meiryo"/>
                <a:cs typeface="Meiryo"/>
                <a:sym typeface="Meiryo"/>
              </a:rPr>
              <a:t>無断転載、転用禁止</a:t>
            </a:r>
            <a:endParaRPr/>
          </a:p>
        </p:txBody>
      </p:sp>
      <p:sp>
        <p:nvSpPr>
          <p:cNvPr id="30" name="Google Shape;30;p2"/>
          <p:cNvSpPr txBox="1"/>
          <p:nvPr/>
        </p:nvSpPr>
        <p:spPr>
          <a:xfrm>
            <a:off x="8278316" y="5699350"/>
            <a:ext cx="718592" cy="52184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ja-JP" sz="1800" u="none" cap="none" strike="noStrike">
                <a:solidFill>
                  <a:srgbClr val="595959"/>
                </a:solidFill>
                <a:latin typeface="Quattrocento Sans"/>
                <a:ea typeface="Quattrocento Sans"/>
                <a:cs typeface="Quattrocento Sans"/>
                <a:sym typeface="Quattrocento Sans"/>
              </a:rPr>
              <a:t>Page</a:t>
            </a:r>
            <a:endParaRPr b="0" i="0" sz="2400" u="none" cap="none" strike="noStrike">
              <a:solidFill>
                <a:srgbClr val="9C1D22"/>
              </a:solidFill>
              <a:latin typeface="Quattrocento Sans"/>
              <a:ea typeface="Quattrocento Sans"/>
              <a:cs typeface="Quattrocento Sans"/>
              <a:sym typeface="Quattrocento Sans"/>
            </a:endParaRPr>
          </a:p>
        </p:txBody>
      </p:sp>
      <p:cxnSp>
        <p:nvCxnSpPr>
          <p:cNvPr id="31" name="Google Shape;31;p2"/>
          <p:cNvCxnSpPr/>
          <p:nvPr/>
        </p:nvCxnSpPr>
        <p:spPr>
          <a:xfrm>
            <a:off x="449440" y="4069349"/>
            <a:ext cx="8315172" cy="0"/>
          </a:xfrm>
          <a:prstGeom prst="straightConnector1">
            <a:avLst/>
          </a:prstGeom>
          <a:noFill/>
          <a:ln cap="flat" cmpd="sng" w="28575">
            <a:solidFill>
              <a:srgbClr val="006600"/>
            </a:solidFill>
            <a:prstDash val="solid"/>
            <a:round/>
            <a:headEnd len="sm" w="sm" type="none"/>
            <a:tailEnd len="sm" w="sm" type="none"/>
          </a:ln>
        </p:spPr>
      </p:cxnSp>
      <p:sp>
        <p:nvSpPr>
          <p:cNvPr id="32" name="Google Shape;32;p2"/>
          <p:cNvSpPr txBox="1"/>
          <p:nvPr/>
        </p:nvSpPr>
        <p:spPr>
          <a:xfrm>
            <a:off x="286946" y="6309354"/>
            <a:ext cx="8640900" cy="283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ja-JP">
                <a:solidFill>
                  <a:srgbClr val="3F3F3F"/>
                </a:solidFill>
              </a:rPr>
              <a:t>copyright ©ITCollege All Rights Reserved</a:t>
            </a:r>
            <a:endParaRPr b="1">
              <a:solidFill>
                <a:srgbClr val="3F3F3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タイトル スライド" type="title">
  <p:cSld name="TITLE">
    <p:spTree>
      <p:nvGrpSpPr>
        <p:cNvPr id="68" name="Shape 68"/>
        <p:cNvGrpSpPr/>
        <p:nvPr/>
      </p:nvGrpSpPr>
      <p:grpSpPr>
        <a:xfrm>
          <a:off x="0" y="0"/>
          <a:ext cx="0" cy="0"/>
          <a:chOff x="0" y="0"/>
          <a:chExt cx="0" cy="0"/>
        </a:xfrm>
      </p:grpSpPr>
      <p:sp>
        <p:nvSpPr>
          <p:cNvPr id="69" name="Google Shape;69;p11"/>
          <p:cNvSpPr txBox="1"/>
          <p:nvPr>
            <p:ph type="ctrTitle"/>
          </p:nvPr>
        </p:nvSpPr>
        <p:spPr>
          <a:xfrm>
            <a:off x="151411" y="1122363"/>
            <a:ext cx="8817428"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4500"/>
              <a:buFont typeface="Meiryo"/>
              <a:buNone/>
              <a:defRPr b="1" sz="4500">
                <a:latin typeface="Meiryo"/>
                <a:ea typeface="Meiryo"/>
                <a:cs typeface="Meiryo"/>
                <a:sym typeface="Meiry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subTitle"/>
          </p:nvPr>
        </p:nvSpPr>
        <p:spPr>
          <a:xfrm>
            <a:off x="160317" y="3602038"/>
            <a:ext cx="8799616" cy="36932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00"/>
              </a:spcBef>
              <a:spcAft>
                <a:spcPts val="0"/>
              </a:spcAft>
              <a:buClr>
                <a:srgbClr val="006600"/>
              </a:buClr>
              <a:buSzPts val="1800"/>
              <a:buNone/>
              <a:defRPr sz="1800">
                <a:latin typeface="Meiryo"/>
                <a:ea typeface="Meiryo"/>
                <a:cs typeface="Meiryo"/>
                <a:sym typeface="Meiryo"/>
              </a:defRPr>
            </a:lvl1pPr>
            <a:lvl2pPr lvl="1" algn="ctr">
              <a:lnSpc>
                <a:spcPct val="100000"/>
              </a:lnSpc>
              <a:spcBef>
                <a:spcPts val="600"/>
              </a:spcBef>
              <a:spcAft>
                <a:spcPts val="0"/>
              </a:spcAft>
              <a:buSzPts val="1500"/>
              <a:buNone/>
              <a:defRPr sz="1500"/>
            </a:lvl2pPr>
            <a:lvl3pPr lvl="2" algn="ctr">
              <a:lnSpc>
                <a:spcPct val="100000"/>
              </a:lnSpc>
              <a:spcBef>
                <a:spcPts val="600"/>
              </a:spcBef>
              <a:spcAft>
                <a:spcPts val="0"/>
              </a:spcAft>
              <a:buSzPts val="1350"/>
              <a:buNone/>
              <a:defRPr sz="1350"/>
            </a:lvl3pPr>
            <a:lvl4pPr lvl="3" algn="ctr">
              <a:lnSpc>
                <a:spcPct val="100000"/>
              </a:lnSpc>
              <a:spcBef>
                <a:spcPts val="600"/>
              </a:spcBef>
              <a:spcAft>
                <a:spcPts val="0"/>
              </a:spcAft>
              <a:buSzPts val="1200"/>
              <a:buNone/>
              <a:defRPr sz="1200"/>
            </a:lvl4pPr>
            <a:lvl5pPr lvl="4" algn="ctr">
              <a:lnSpc>
                <a:spcPct val="100000"/>
              </a:lnSpc>
              <a:spcBef>
                <a:spcPts val="600"/>
              </a:spcBef>
              <a:spcAft>
                <a:spcPts val="0"/>
              </a:spcAft>
              <a:buSzPts val="1200"/>
              <a:buNone/>
              <a:defRPr sz="1200"/>
            </a:lvl5pPr>
            <a:lvl6pPr lvl="5" algn="ctr">
              <a:spcBef>
                <a:spcPts val="600"/>
              </a:spcBef>
              <a:spcAft>
                <a:spcPts val="0"/>
              </a:spcAft>
              <a:buSzPts val="1200"/>
              <a:buNone/>
              <a:defRPr sz="1200"/>
            </a:lvl6pPr>
            <a:lvl7pPr lvl="6" algn="ctr">
              <a:spcBef>
                <a:spcPts val="240"/>
              </a:spcBef>
              <a:spcAft>
                <a:spcPts val="0"/>
              </a:spcAft>
              <a:buSzPts val="1200"/>
              <a:buNone/>
              <a:defRPr sz="1200"/>
            </a:lvl7pPr>
            <a:lvl8pPr lvl="7" algn="ctr">
              <a:spcBef>
                <a:spcPts val="240"/>
              </a:spcBef>
              <a:spcAft>
                <a:spcPts val="0"/>
              </a:spcAft>
              <a:buSzPts val="1200"/>
              <a:buNone/>
              <a:defRPr sz="1200"/>
            </a:lvl8pPr>
            <a:lvl9pPr lvl="8" algn="ctr">
              <a:spcBef>
                <a:spcPts val="240"/>
              </a:spcBef>
              <a:spcAft>
                <a:spcPts val="0"/>
              </a:spcAft>
              <a:buSzPts val="1200"/>
              <a:buNone/>
              <a:defRPr sz="1200"/>
            </a:lvl9pPr>
          </a:lstStyle>
          <a:p/>
        </p:txBody>
      </p:sp>
      <p:sp>
        <p:nvSpPr>
          <p:cNvPr id="71" name="Google Shape;71;p1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72" name="Google Shape;72;p11"/>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p:cSld name="2 つのコンテンツ">
    <p:spTree>
      <p:nvGrpSpPr>
        <p:cNvPr id="73" name="Shape 73"/>
        <p:cNvGrpSpPr/>
        <p:nvPr/>
      </p:nvGrpSpPr>
      <p:grpSpPr>
        <a:xfrm>
          <a:off x="0" y="0"/>
          <a:ext cx="0" cy="0"/>
          <a:chOff x="0" y="0"/>
          <a:chExt cx="0" cy="0"/>
        </a:xfrm>
      </p:grpSpPr>
      <p:sp>
        <p:nvSpPr>
          <p:cNvPr id="74" name="Google Shape;74;p12"/>
          <p:cNvSpPr txBox="1"/>
          <p:nvPr>
            <p:ph idx="1" type="body"/>
          </p:nvPr>
        </p:nvSpPr>
        <p:spPr>
          <a:xfrm>
            <a:off x="250825" y="988699"/>
            <a:ext cx="4264025" cy="209286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600"/>
              </a:spcBef>
              <a:spcAft>
                <a:spcPts val="0"/>
              </a:spcAft>
              <a:buClr>
                <a:srgbClr val="006600"/>
              </a:buClr>
              <a:buSzPts val="1800"/>
              <a:buChar char="●"/>
              <a:defRPr b="1" sz="1800">
                <a:latin typeface="Meiryo"/>
                <a:ea typeface="Meiryo"/>
                <a:cs typeface="Meiryo"/>
                <a:sym typeface="Meiryo"/>
              </a:defRPr>
            </a:lvl1pPr>
            <a:lvl2pPr indent="-342900" lvl="1" marL="914400" algn="l">
              <a:lnSpc>
                <a:spcPct val="100000"/>
              </a:lnSpc>
              <a:spcBef>
                <a:spcPts val="600"/>
              </a:spcBef>
              <a:spcAft>
                <a:spcPts val="0"/>
              </a:spcAft>
              <a:buSzPts val="1800"/>
              <a:buChar char="−"/>
              <a:defRPr>
                <a:latin typeface="Meiryo"/>
                <a:ea typeface="Meiryo"/>
                <a:cs typeface="Meiryo"/>
                <a:sym typeface="Meiryo"/>
              </a:defRPr>
            </a:lvl2pPr>
            <a:lvl3pPr indent="-342900" lvl="2" marL="1371600" algn="l">
              <a:lnSpc>
                <a:spcPct val="100000"/>
              </a:lnSpc>
              <a:spcBef>
                <a:spcPts val="600"/>
              </a:spcBef>
              <a:spcAft>
                <a:spcPts val="0"/>
              </a:spcAft>
              <a:buSzPts val="1800"/>
              <a:buChar char="▪"/>
              <a:defRPr>
                <a:latin typeface="Meiryo"/>
                <a:ea typeface="Meiryo"/>
                <a:cs typeface="Meiryo"/>
                <a:sym typeface="Meiryo"/>
              </a:defRPr>
            </a:lvl3pPr>
            <a:lvl4pPr indent="-342900" lvl="3" marL="1828800" algn="l">
              <a:lnSpc>
                <a:spcPct val="100000"/>
              </a:lnSpc>
              <a:spcBef>
                <a:spcPts val="600"/>
              </a:spcBef>
              <a:spcAft>
                <a:spcPts val="0"/>
              </a:spcAft>
              <a:buSzPts val="1800"/>
              <a:buChar char="▫"/>
              <a:defRPr>
                <a:latin typeface="Meiryo"/>
                <a:ea typeface="Meiryo"/>
                <a:cs typeface="Meiryo"/>
                <a:sym typeface="Meiryo"/>
              </a:defRPr>
            </a:lvl4pPr>
            <a:lvl5pPr indent="-342900" lvl="4" marL="2286000" algn="l">
              <a:lnSpc>
                <a:spcPct val="100000"/>
              </a:lnSpc>
              <a:spcBef>
                <a:spcPts val="600"/>
              </a:spcBef>
              <a:spcAft>
                <a:spcPts val="0"/>
              </a:spcAft>
              <a:buSzPts val="1800"/>
              <a:buChar char="✔"/>
              <a:defRPr>
                <a:latin typeface="Meiryo"/>
                <a:ea typeface="Meiryo"/>
                <a:cs typeface="Meiryo"/>
                <a:sym typeface="Meiryo"/>
              </a:defRPr>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2"/>
          <p:cNvSpPr txBox="1"/>
          <p:nvPr>
            <p:ph idx="2" type="body"/>
          </p:nvPr>
        </p:nvSpPr>
        <p:spPr>
          <a:xfrm>
            <a:off x="4629150" y="988699"/>
            <a:ext cx="4264025" cy="209286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600"/>
              </a:spcBef>
              <a:spcAft>
                <a:spcPts val="0"/>
              </a:spcAft>
              <a:buClr>
                <a:srgbClr val="006600"/>
              </a:buClr>
              <a:buSzPts val="1800"/>
              <a:buChar char="●"/>
              <a:defRPr b="1" sz="1800">
                <a:latin typeface="Meiryo"/>
                <a:ea typeface="Meiryo"/>
                <a:cs typeface="Meiryo"/>
                <a:sym typeface="Meiryo"/>
              </a:defRPr>
            </a:lvl1pPr>
            <a:lvl2pPr indent="-342900" lvl="1" marL="914400" algn="l">
              <a:lnSpc>
                <a:spcPct val="100000"/>
              </a:lnSpc>
              <a:spcBef>
                <a:spcPts val="600"/>
              </a:spcBef>
              <a:spcAft>
                <a:spcPts val="0"/>
              </a:spcAft>
              <a:buSzPts val="1800"/>
              <a:buChar char="−"/>
              <a:defRPr>
                <a:latin typeface="Meiryo"/>
                <a:ea typeface="Meiryo"/>
                <a:cs typeface="Meiryo"/>
                <a:sym typeface="Meiryo"/>
              </a:defRPr>
            </a:lvl2pPr>
            <a:lvl3pPr indent="-342900" lvl="2" marL="1371600" algn="l">
              <a:lnSpc>
                <a:spcPct val="100000"/>
              </a:lnSpc>
              <a:spcBef>
                <a:spcPts val="600"/>
              </a:spcBef>
              <a:spcAft>
                <a:spcPts val="0"/>
              </a:spcAft>
              <a:buSzPts val="1800"/>
              <a:buChar char="▪"/>
              <a:defRPr>
                <a:latin typeface="Meiryo"/>
                <a:ea typeface="Meiryo"/>
                <a:cs typeface="Meiryo"/>
                <a:sym typeface="Meiryo"/>
              </a:defRPr>
            </a:lvl3pPr>
            <a:lvl4pPr indent="-342900" lvl="3" marL="1828800" algn="l">
              <a:lnSpc>
                <a:spcPct val="100000"/>
              </a:lnSpc>
              <a:spcBef>
                <a:spcPts val="600"/>
              </a:spcBef>
              <a:spcAft>
                <a:spcPts val="0"/>
              </a:spcAft>
              <a:buSzPts val="1800"/>
              <a:buChar char="▫"/>
              <a:defRPr>
                <a:latin typeface="Meiryo"/>
                <a:ea typeface="Meiryo"/>
                <a:cs typeface="Meiryo"/>
                <a:sym typeface="Meiryo"/>
              </a:defRPr>
            </a:lvl4pPr>
            <a:lvl5pPr indent="-342900" lvl="4" marL="2286000" algn="l">
              <a:lnSpc>
                <a:spcPct val="100000"/>
              </a:lnSpc>
              <a:spcBef>
                <a:spcPts val="600"/>
              </a:spcBef>
              <a:spcAft>
                <a:spcPts val="0"/>
              </a:spcAft>
              <a:buSzPts val="1800"/>
              <a:buChar char="✔"/>
              <a:defRPr>
                <a:latin typeface="Meiryo"/>
                <a:ea typeface="Meiryo"/>
                <a:cs typeface="Meiryo"/>
                <a:sym typeface="Meiryo"/>
              </a:defRPr>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77" name="Google Shape;77;p12"/>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78" name="Google Shape;78;p12"/>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段落分けページ"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4000"/>
              <a:buFont typeface="Quattrocento Sans"/>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255836" y="995982"/>
            <a:ext cx="8564636" cy="2123646"/>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600"/>
              </a:spcBef>
              <a:spcAft>
                <a:spcPts val="0"/>
              </a:spcAft>
              <a:buClr>
                <a:srgbClr val="3F3F3F"/>
              </a:buClr>
              <a:buSzPts val="2000"/>
              <a:buFont typeface="Noto Sans Symbols"/>
              <a:buChar char="●"/>
              <a:defRPr b="1">
                <a:solidFill>
                  <a:srgbClr val="006600"/>
                </a:solidFill>
              </a:defRPr>
            </a:lvl1pPr>
            <a:lvl2pPr indent="-342900" lvl="1" marL="914400" algn="l">
              <a:lnSpc>
                <a:spcPct val="100000"/>
              </a:lnSpc>
              <a:spcBef>
                <a:spcPts val="600"/>
              </a:spcBef>
              <a:spcAft>
                <a:spcPts val="0"/>
              </a:spcAft>
              <a:buClr>
                <a:srgbClr val="3F3F3F"/>
              </a:buClr>
              <a:buSzPts val="1800"/>
              <a:buFont typeface="Quattrocento Sans"/>
              <a:buChar char="−"/>
              <a:defRPr b="0"/>
            </a:lvl2pPr>
            <a:lvl3pPr indent="-342900" lvl="2" marL="1371600" algn="l">
              <a:lnSpc>
                <a:spcPct val="100000"/>
              </a:lnSpc>
              <a:spcBef>
                <a:spcPts val="600"/>
              </a:spcBef>
              <a:spcAft>
                <a:spcPts val="0"/>
              </a:spcAft>
              <a:buClr>
                <a:srgbClr val="3F3F3F"/>
              </a:buClr>
              <a:buSzPts val="1800"/>
              <a:buFont typeface="Quattrocento Sans"/>
              <a:buChar char="▪"/>
              <a:defRPr b="0"/>
            </a:lvl3pPr>
            <a:lvl4pPr indent="-342900" lvl="3" marL="1828800" algn="l">
              <a:lnSpc>
                <a:spcPct val="100000"/>
              </a:lnSpc>
              <a:spcBef>
                <a:spcPts val="600"/>
              </a:spcBef>
              <a:spcAft>
                <a:spcPts val="0"/>
              </a:spcAft>
              <a:buClr>
                <a:srgbClr val="3F3F3F"/>
              </a:buClr>
              <a:buSzPts val="1800"/>
              <a:buChar char="▫"/>
              <a:defRPr b="0"/>
            </a:lvl4pPr>
            <a:lvl5pPr indent="-342900" lvl="4" marL="2286000" algn="l">
              <a:lnSpc>
                <a:spcPct val="100000"/>
              </a:lnSpc>
              <a:spcBef>
                <a:spcPts val="600"/>
              </a:spcBef>
              <a:spcAft>
                <a:spcPts val="0"/>
              </a:spcAft>
              <a:buClr>
                <a:srgbClr val="3F3F3F"/>
              </a:buClr>
              <a:buSzPts val="1800"/>
              <a:buChar char="✔"/>
              <a:defRPr b="0"/>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3"/>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コンテンツ">
  <p:cSld name="コンテンツ">
    <p:spTree>
      <p:nvGrpSpPr>
        <p:cNvPr id="37" name="Shape 37"/>
        <p:cNvGrpSpPr/>
        <p:nvPr/>
      </p:nvGrpSpPr>
      <p:grpSpPr>
        <a:xfrm>
          <a:off x="0" y="0"/>
          <a:ext cx="0" cy="0"/>
          <a:chOff x="0" y="0"/>
          <a:chExt cx="0" cy="0"/>
        </a:xfrm>
      </p:grpSpPr>
      <p:sp>
        <p:nvSpPr>
          <p:cNvPr id="38" name="Google Shape;38;p4"/>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40" name="Google Shape;40;p4"/>
          <p:cNvSpPr txBox="1"/>
          <p:nvPr>
            <p:ph idx="1" type="body"/>
          </p:nvPr>
        </p:nvSpPr>
        <p:spPr>
          <a:xfrm>
            <a:off x="251521" y="981075"/>
            <a:ext cx="8640960" cy="3693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3F3F3F"/>
              </a:buClr>
              <a:buSzPts val="1800"/>
              <a:buNone/>
              <a:defRPr b="0" sz="1800">
                <a:solidFill>
                  <a:srgbClr val="3F3F3F"/>
                </a:solidFill>
              </a:defRPr>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extLst>
    <p:ext uri="{DCECCB84-F9BA-43D5-87BE-67443E8EF086}">
      <p15:sldGuideLst>
        <p15:guide id="1" pos="2880">
          <p15:clr>
            <a:srgbClr val="FBAE40"/>
          </p15:clr>
        </p15:guide>
        <p15:guide id="2" pos="3787">
          <p15:clr>
            <a:srgbClr val="FBAE40"/>
          </p15:clr>
        </p15:guide>
        <p15:guide id="3" pos="1973">
          <p15:clr>
            <a:srgbClr val="FBAE40"/>
          </p15:clr>
        </p15:guide>
        <p15:guide id="4" orient="horz" pos="2160">
          <p15:clr>
            <a:srgbClr val="FBAE40"/>
          </p15:clr>
        </p15:guide>
        <p15:guide id="5" pos="158">
          <p15:clr>
            <a:srgbClr val="FBAE40"/>
          </p15:clr>
        </p15:guide>
        <p15:guide id="6" pos="5602">
          <p15:clr>
            <a:srgbClr val="FBAE40"/>
          </p15:clr>
        </p15:guide>
        <p15:guide id="7" orient="horz" pos="2840">
          <p15:clr>
            <a:srgbClr val="FBAE40"/>
          </p15:clr>
        </p15:guide>
        <p15:guide id="8" orient="horz" pos="1480">
          <p15:clr>
            <a:srgbClr val="FBAE40"/>
          </p15:clr>
        </p15:guide>
        <p15:guide id="9" orient="horz" pos="119">
          <p15:clr>
            <a:srgbClr val="FBAE40"/>
          </p15:clr>
        </p15:guide>
        <p15:guide id="10" orient="horz" pos="420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
  <p:cSld name="空">
    <p:spTree>
      <p:nvGrpSpPr>
        <p:cNvPr id="41" name="Shape 41"/>
        <p:cNvGrpSpPr/>
        <p:nvPr/>
      </p:nvGrpSpPr>
      <p:grpSpPr>
        <a:xfrm>
          <a:off x="0" y="0"/>
          <a:ext cx="0" cy="0"/>
          <a:chOff x="0" y="0"/>
          <a:chExt cx="0" cy="0"/>
        </a:xfrm>
      </p:grpSpPr>
      <p:sp>
        <p:nvSpPr>
          <p:cNvPr id="42" name="Google Shape;42;p5"/>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プログラムソース">
  <p:cSld name="プログラムソース">
    <p:spTree>
      <p:nvGrpSpPr>
        <p:cNvPr id="44" name="Shape 44"/>
        <p:cNvGrpSpPr/>
        <p:nvPr/>
      </p:nvGrpSpPr>
      <p:grpSpPr>
        <a:xfrm>
          <a:off x="0" y="0"/>
          <a:ext cx="0" cy="0"/>
          <a:chOff x="0" y="0"/>
          <a:chExt cx="0" cy="0"/>
        </a:xfrm>
      </p:grpSpPr>
      <p:sp>
        <p:nvSpPr>
          <p:cNvPr id="45" name="Google Shape;45;p6"/>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4000"/>
              <a:buFont typeface="Quattrocento Sans"/>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255836" y="981075"/>
            <a:ext cx="8564636" cy="461665"/>
          </a:xfrm>
          <a:prstGeom prst="rect">
            <a:avLst/>
          </a:prstGeom>
          <a:solidFill>
            <a:srgbClr val="006600"/>
          </a:solidFill>
          <a:ln cap="flat" cmpd="sng" w="9525">
            <a:solidFill>
              <a:srgbClr val="006600"/>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3F3F3F"/>
              </a:buClr>
              <a:buSzPts val="2000"/>
              <a:buFont typeface="Noto Sans Symbols"/>
              <a:buNone/>
              <a:defRPr b="0">
                <a:solidFill>
                  <a:schemeClr val="lt1"/>
                </a:solidFill>
              </a:defRPr>
            </a:lvl1pPr>
            <a:lvl2pPr indent="-342900" lvl="1" marL="914400" algn="l">
              <a:lnSpc>
                <a:spcPct val="100000"/>
              </a:lnSpc>
              <a:spcBef>
                <a:spcPts val="600"/>
              </a:spcBef>
              <a:spcAft>
                <a:spcPts val="0"/>
              </a:spcAft>
              <a:buClr>
                <a:srgbClr val="3F3F3F"/>
              </a:buClr>
              <a:buSzPts val="1800"/>
              <a:buFont typeface="Quattrocento Sans"/>
              <a:buChar char="−"/>
              <a:defRPr b="0"/>
            </a:lvl2pPr>
            <a:lvl3pPr indent="-342900" lvl="2" marL="1371600" algn="l">
              <a:lnSpc>
                <a:spcPct val="100000"/>
              </a:lnSpc>
              <a:spcBef>
                <a:spcPts val="600"/>
              </a:spcBef>
              <a:spcAft>
                <a:spcPts val="0"/>
              </a:spcAft>
              <a:buClr>
                <a:srgbClr val="3F3F3F"/>
              </a:buClr>
              <a:buSzPts val="1800"/>
              <a:buFont typeface="Quattrocento Sans"/>
              <a:buChar char="▪"/>
              <a:defRPr b="0"/>
            </a:lvl3pPr>
            <a:lvl4pPr indent="-342900" lvl="3" marL="1828800" algn="l">
              <a:lnSpc>
                <a:spcPct val="100000"/>
              </a:lnSpc>
              <a:spcBef>
                <a:spcPts val="600"/>
              </a:spcBef>
              <a:spcAft>
                <a:spcPts val="0"/>
              </a:spcAft>
              <a:buClr>
                <a:srgbClr val="3F3F3F"/>
              </a:buClr>
              <a:buSzPts val="1800"/>
              <a:buChar char="▫"/>
              <a:defRPr b="0"/>
            </a:lvl4pPr>
            <a:lvl5pPr indent="-342900" lvl="4" marL="2286000" algn="l">
              <a:lnSpc>
                <a:spcPct val="100000"/>
              </a:lnSpc>
              <a:spcBef>
                <a:spcPts val="600"/>
              </a:spcBef>
              <a:spcAft>
                <a:spcPts val="0"/>
              </a:spcAft>
              <a:buClr>
                <a:srgbClr val="3F3F3F"/>
              </a:buClr>
              <a:buSzPts val="1800"/>
              <a:buChar char="✔"/>
              <a:defRPr b="0"/>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6"/>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48" name="Google Shape;48;p6"/>
          <p:cNvSpPr txBox="1"/>
          <p:nvPr>
            <p:ph idx="2" type="body"/>
          </p:nvPr>
        </p:nvSpPr>
        <p:spPr>
          <a:xfrm>
            <a:off x="255836" y="1438522"/>
            <a:ext cx="8564636" cy="4248472"/>
          </a:xfrm>
          <a:prstGeom prst="rect">
            <a:avLst/>
          </a:prstGeom>
          <a:noFill/>
          <a:ln cap="flat" cmpd="sng" w="9525">
            <a:solidFill>
              <a:srgbClr val="006600"/>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lnSpc>
                <a:spcPct val="100000"/>
              </a:lnSpc>
              <a:spcBef>
                <a:spcPts val="450"/>
              </a:spcBef>
              <a:spcAft>
                <a:spcPts val="0"/>
              </a:spcAft>
              <a:buClr>
                <a:srgbClr val="3F3F3F"/>
              </a:buClr>
              <a:buSzPts val="1400"/>
              <a:buFont typeface="Noto Sans Symbols"/>
              <a:buNone/>
              <a:defRPr b="0" sz="1400">
                <a:solidFill>
                  <a:srgbClr val="3F3F3F"/>
                </a:solidFill>
                <a:latin typeface="MS Gothic"/>
                <a:ea typeface="MS Gothic"/>
                <a:cs typeface="MS Gothic"/>
                <a:sym typeface="MS Gothic"/>
              </a:defRPr>
            </a:lvl1pPr>
            <a:lvl2pPr indent="-342900" lvl="1" marL="914400" algn="l">
              <a:lnSpc>
                <a:spcPct val="100000"/>
              </a:lnSpc>
              <a:spcBef>
                <a:spcPts val="600"/>
              </a:spcBef>
              <a:spcAft>
                <a:spcPts val="0"/>
              </a:spcAft>
              <a:buClr>
                <a:srgbClr val="3F3F3F"/>
              </a:buClr>
              <a:buSzPts val="1800"/>
              <a:buFont typeface="Quattrocento Sans"/>
              <a:buChar char="−"/>
              <a:defRPr b="0"/>
            </a:lvl2pPr>
            <a:lvl3pPr indent="-342900" lvl="2" marL="1371600" algn="l">
              <a:lnSpc>
                <a:spcPct val="100000"/>
              </a:lnSpc>
              <a:spcBef>
                <a:spcPts val="600"/>
              </a:spcBef>
              <a:spcAft>
                <a:spcPts val="0"/>
              </a:spcAft>
              <a:buClr>
                <a:srgbClr val="3F3F3F"/>
              </a:buClr>
              <a:buSzPts val="1800"/>
              <a:buFont typeface="Quattrocento Sans"/>
              <a:buChar char="▪"/>
              <a:defRPr b="0"/>
            </a:lvl3pPr>
            <a:lvl4pPr indent="-342900" lvl="3" marL="1828800" algn="l">
              <a:lnSpc>
                <a:spcPct val="100000"/>
              </a:lnSpc>
              <a:spcBef>
                <a:spcPts val="600"/>
              </a:spcBef>
              <a:spcAft>
                <a:spcPts val="0"/>
              </a:spcAft>
              <a:buClr>
                <a:srgbClr val="3F3F3F"/>
              </a:buClr>
              <a:buSzPts val="1800"/>
              <a:buChar char="▫"/>
              <a:defRPr b="0"/>
            </a:lvl4pPr>
            <a:lvl5pPr indent="-342900" lvl="4" marL="2286000" algn="l">
              <a:lnSpc>
                <a:spcPct val="100000"/>
              </a:lnSpc>
              <a:spcBef>
                <a:spcPts val="600"/>
              </a:spcBef>
              <a:spcAft>
                <a:spcPts val="0"/>
              </a:spcAft>
              <a:buClr>
                <a:srgbClr val="3F3F3F"/>
              </a:buClr>
              <a:buSzPts val="1800"/>
              <a:buChar char="✔"/>
              <a:defRPr b="0"/>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小目次？">
  <p:cSld name="小目次？">
    <p:spTree>
      <p:nvGrpSpPr>
        <p:cNvPr id="49" name="Shape 49"/>
        <p:cNvGrpSpPr/>
        <p:nvPr/>
      </p:nvGrpSpPr>
      <p:grpSpPr>
        <a:xfrm>
          <a:off x="0" y="0"/>
          <a:ext cx="0" cy="0"/>
          <a:chOff x="0" y="0"/>
          <a:chExt cx="0" cy="0"/>
        </a:xfrm>
      </p:grpSpPr>
      <p:sp>
        <p:nvSpPr>
          <p:cNvPr id="50" name="Google Shape;50;p7"/>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2123729" y="1484787"/>
            <a:ext cx="5040560" cy="4000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3F3F3F"/>
              </a:buClr>
              <a:buSzPts val="2000"/>
              <a:buFont typeface="Quattrocento Sans"/>
              <a:buNone/>
              <a:defRPr b="0" sz="2000">
                <a:solidFill>
                  <a:srgbClr val="006600"/>
                </a:solidFill>
              </a:defRPr>
            </a:lvl1pPr>
            <a:lvl2pPr indent="-342900" lvl="1" marL="914400" algn="ctr">
              <a:lnSpc>
                <a:spcPct val="100000"/>
              </a:lnSpc>
              <a:spcBef>
                <a:spcPts val="600"/>
              </a:spcBef>
              <a:spcAft>
                <a:spcPts val="0"/>
              </a:spcAft>
              <a:buClr>
                <a:srgbClr val="3F3F3F"/>
              </a:buClr>
              <a:buSzPts val="1800"/>
              <a:buFont typeface="Quattrocento Sans"/>
              <a:buChar char="−"/>
              <a:defRPr b="1">
                <a:solidFill>
                  <a:srgbClr val="006600"/>
                </a:solidFill>
              </a:defRPr>
            </a:lvl2pPr>
            <a:lvl3pPr indent="-342900" lvl="2" marL="1371600" algn="ctr">
              <a:lnSpc>
                <a:spcPct val="100000"/>
              </a:lnSpc>
              <a:spcBef>
                <a:spcPts val="600"/>
              </a:spcBef>
              <a:spcAft>
                <a:spcPts val="0"/>
              </a:spcAft>
              <a:buClr>
                <a:srgbClr val="3F3F3F"/>
              </a:buClr>
              <a:buSzPts val="1800"/>
              <a:buFont typeface="Quattrocento Sans"/>
              <a:buChar char="▪"/>
              <a:defRPr b="1"/>
            </a:lvl3pPr>
            <a:lvl4pPr indent="-342900" lvl="3" marL="1828800" algn="ctr">
              <a:lnSpc>
                <a:spcPct val="100000"/>
              </a:lnSpc>
              <a:spcBef>
                <a:spcPts val="600"/>
              </a:spcBef>
              <a:spcAft>
                <a:spcPts val="0"/>
              </a:spcAft>
              <a:buClr>
                <a:srgbClr val="3F3F3F"/>
              </a:buClr>
              <a:buSzPts val="1800"/>
              <a:buChar char="▫"/>
              <a:defRPr b="1"/>
            </a:lvl4pPr>
            <a:lvl5pPr indent="-342900" lvl="4" marL="2286000" algn="ctr">
              <a:lnSpc>
                <a:spcPct val="100000"/>
              </a:lnSpc>
              <a:spcBef>
                <a:spcPts val="600"/>
              </a:spcBef>
              <a:spcAft>
                <a:spcPts val="0"/>
              </a:spcAft>
              <a:buClr>
                <a:srgbClr val="3F3F3F"/>
              </a:buClr>
              <a:buSzPts val="1800"/>
              <a:buChar char="✔"/>
              <a:defRPr b="1"/>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7"/>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53" name="Google Shape;53;p7"/>
          <p:cNvSpPr txBox="1"/>
          <p:nvPr>
            <p:ph idx="2" type="body"/>
          </p:nvPr>
        </p:nvSpPr>
        <p:spPr>
          <a:xfrm>
            <a:off x="2123729" y="2060850"/>
            <a:ext cx="5040560" cy="286231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600"/>
              </a:spcBef>
              <a:spcAft>
                <a:spcPts val="0"/>
              </a:spcAft>
              <a:buClr>
                <a:srgbClr val="006600"/>
              </a:buClr>
              <a:buSzPts val="2800"/>
              <a:buFont typeface="Meiryo"/>
              <a:buAutoNum type="arabicPeriod"/>
              <a:defRPr b="1" sz="2800">
                <a:solidFill>
                  <a:srgbClr val="3F3F3F"/>
                </a:solidFill>
              </a:defRPr>
            </a:lvl1pPr>
            <a:lvl2pPr indent="-342900" lvl="1" marL="914400" algn="ctr">
              <a:lnSpc>
                <a:spcPct val="100000"/>
              </a:lnSpc>
              <a:spcBef>
                <a:spcPts val="600"/>
              </a:spcBef>
              <a:spcAft>
                <a:spcPts val="0"/>
              </a:spcAft>
              <a:buClr>
                <a:srgbClr val="3F3F3F"/>
              </a:buClr>
              <a:buSzPts val="1800"/>
              <a:buFont typeface="Quattrocento Sans"/>
              <a:buChar char="−"/>
              <a:defRPr b="1"/>
            </a:lvl2pPr>
            <a:lvl3pPr indent="-342900" lvl="2" marL="1371600" algn="ctr">
              <a:lnSpc>
                <a:spcPct val="100000"/>
              </a:lnSpc>
              <a:spcBef>
                <a:spcPts val="600"/>
              </a:spcBef>
              <a:spcAft>
                <a:spcPts val="0"/>
              </a:spcAft>
              <a:buClr>
                <a:srgbClr val="3F3F3F"/>
              </a:buClr>
              <a:buSzPts val="1800"/>
              <a:buFont typeface="Quattrocento Sans"/>
              <a:buChar char="▪"/>
              <a:defRPr b="1"/>
            </a:lvl3pPr>
            <a:lvl4pPr indent="-342900" lvl="3" marL="1828800" algn="ctr">
              <a:lnSpc>
                <a:spcPct val="100000"/>
              </a:lnSpc>
              <a:spcBef>
                <a:spcPts val="600"/>
              </a:spcBef>
              <a:spcAft>
                <a:spcPts val="0"/>
              </a:spcAft>
              <a:buClr>
                <a:srgbClr val="3F3F3F"/>
              </a:buClr>
              <a:buSzPts val="1800"/>
              <a:buChar char="▫"/>
              <a:defRPr b="1"/>
            </a:lvl4pPr>
            <a:lvl5pPr indent="-342900" lvl="4" marL="2286000" algn="ctr">
              <a:lnSpc>
                <a:spcPct val="100000"/>
              </a:lnSpc>
              <a:spcBef>
                <a:spcPts val="600"/>
              </a:spcBef>
              <a:spcAft>
                <a:spcPts val="0"/>
              </a:spcAft>
              <a:buClr>
                <a:srgbClr val="3F3F3F"/>
              </a:buClr>
              <a:buSzPts val="1800"/>
              <a:buChar char="✔"/>
              <a:defRPr b="1"/>
            </a:lvl5pPr>
            <a:lvl6pPr indent="-342900" lvl="5" marL="2743200" algn="l">
              <a:spcBef>
                <a:spcPts val="60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図とコンテンツ">
  <p:cSld name="図とコンテンツ">
    <p:spTree>
      <p:nvGrpSpPr>
        <p:cNvPr id="54" name="Shape 54"/>
        <p:cNvGrpSpPr/>
        <p:nvPr/>
      </p:nvGrpSpPr>
      <p:grpSpPr>
        <a:xfrm>
          <a:off x="0" y="0"/>
          <a:ext cx="0" cy="0"/>
          <a:chOff x="0" y="0"/>
          <a:chExt cx="0" cy="0"/>
        </a:xfrm>
      </p:grpSpPr>
      <p:sp>
        <p:nvSpPr>
          <p:cNvPr id="55" name="Google Shape;55;p8"/>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57" name="Google Shape;57;p8"/>
          <p:cNvSpPr txBox="1"/>
          <p:nvPr>
            <p:ph idx="1" type="body"/>
          </p:nvPr>
        </p:nvSpPr>
        <p:spPr>
          <a:xfrm>
            <a:off x="251521" y="4508500"/>
            <a:ext cx="8640960" cy="3693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006600"/>
              </a:buClr>
              <a:buSzPts val="1800"/>
              <a:buNone/>
              <a:defRPr b="0" sz="18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8" name="Google Shape;58;p8"/>
          <p:cNvSpPr/>
          <p:nvPr>
            <p:ph idx="2" type="pic"/>
          </p:nvPr>
        </p:nvSpPr>
        <p:spPr>
          <a:xfrm>
            <a:off x="251521" y="988706"/>
            <a:ext cx="8640960" cy="5847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rgbClr val="006600"/>
              </a:buClr>
              <a:buSzPts val="3200"/>
              <a:buFont typeface="Noto Sans Symbols"/>
              <a:buNone/>
              <a:defRPr b="1" i="0" sz="3200" u="none" cap="none" strike="noStrike">
                <a:solidFill>
                  <a:srgbClr val="006600"/>
                </a:solidFill>
                <a:latin typeface="Quattrocento Sans"/>
                <a:ea typeface="Quattrocento Sans"/>
                <a:cs typeface="Quattrocento Sans"/>
                <a:sym typeface="Quattrocento Sans"/>
              </a:defRPr>
            </a:lvl1pPr>
            <a:lvl2pPr lvl="1" marR="0" rtl="0" algn="l">
              <a:lnSpc>
                <a:spcPct val="100000"/>
              </a:lnSpc>
              <a:spcBef>
                <a:spcPts val="600"/>
              </a:spcBef>
              <a:spcAft>
                <a:spcPts val="0"/>
              </a:spcAft>
              <a:buClr>
                <a:srgbClr val="3F3F3F"/>
              </a:buClr>
              <a:buSzPts val="2800"/>
              <a:buFont typeface="Quattrocento Sans"/>
              <a:buNone/>
              <a:defRPr b="0" i="0" sz="2800" u="none" cap="none" strike="noStrike">
                <a:solidFill>
                  <a:srgbClr val="3F3F3F"/>
                </a:solidFill>
                <a:latin typeface="Quattrocento Sans"/>
                <a:ea typeface="Quattrocento Sans"/>
                <a:cs typeface="Quattrocento Sans"/>
                <a:sym typeface="Quattrocento Sans"/>
              </a:defRPr>
            </a:lvl2pPr>
            <a:lvl3pPr lvl="2" marR="0" rtl="0" algn="l">
              <a:lnSpc>
                <a:spcPct val="100000"/>
              </a:lnSpc>
              <a:spcBef>
                <a:spcPts val="600"/>
              </a:spcBef>
              <a:spcAft>
                <a:spcPts val="0"/>
              </a:spcAft>
              <a:buClr>
                <a:srgbClr val="3F3F3F"/>
              </a:buClr>
              <a:buSzPts val="2400"/>
              <a:buFont typeface="Quattrocento Sans"/>
              <a:buNone/>
              <a:defRPr b="0" i="0" sz="2400" u="none" cap="none" strike="noStrike">
                <a:solidFill>
                  <a:srgbClr val="3F3F3F"/>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rgbClr val="3F3F3F"/>
              </a:buClr>
              <a:buSzPts val="2000"/>
              <a:buFont typeface="Quattrocento Sans"/>
              <a:buNone/>
              <a:defRPr b="0" i="0" sz="2000" u="none" cap="none" strike="noStrike">
                <a:solidFill>
                  <a:srgbClr val="3F3F3F"/>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rgbClr val="3F3F3F"/>
              </a:buClr>
              <a:buSzPts val="2000"/>
              <a:buFont typeface="Noto Sans Symbols"/>
              <a:buNone/>
              <a:defRPr b="0" i="0" sz="2000" u="none" cap="none" strike="noStrike">
                <a:solidFill>
                  <a:srgbClr val="3F3F3F"/>
                </a:solidFill>
                <a:latin typeface="Quattrocento Sans"/>
                <a:ea typeface="Quattrocento Sans"/>
                <a:cs typeface="Quattrocento Sans"/>
                <a:sym typeface="Quattrocento Sans"/>
              </a:defRPr>
            </a:lvl5pPr>
            <a:lvl6pPr lvl="5" marR="0" rtl="0" algn="l">
              <a:spcBef>
                <a:spcPts val="600"/>
              </a:spcBef>
              <a:spcAft>
                <a:spcPts val="0"/>
              </a:spcAft>
              <a:buClr>
                <a:schemeClr val="dk2"/>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2"/>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2"/>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2"/>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10;コンテンツ" type="objTx">
  <p:cSld name="OBJECT_WITH_CAPTION_TEXT">
    <p:spTree>
      <p:nvGrpSpPr>
        <p:cNvPr id="59" name="Shape 59"/>
        <p:cNvGrpSpPr/>
        <p:nvPr/>
      </p:nvGrpSpPr>
      <p:grpSpPr>
        <a:xfrm>
          <a:off x="0" y="0"/>
          <a:ext cx="0" cy="0"/>
          <a:chOff x="0" y="0"/>
          <a:chExt cx="0" cy="0"/>
        </a:xfrm>
      </p:grpSpPr>
      <p:sp>
        <p:nvSpPr>
          <p:cNvPr id="60" name="Google Shape;60;p9"/>
          <p:cNvSpPr txBox="1"/>
          <p:nvPr>
            <p:ph idx="1" type="body"/>
          </p:nvPr>
        </p:nvSpPr>
        <p:spPr>
          <a:xfrm>
            <a:off x="3575050" y="981075"/>
            <a:ext cx="5317436" cy="3108531"/>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00"/>
              </a:spcBef>
              <a:spcAft>
                <a:spcPts val="0"/>
              </a:spcAft>
              <a:buClr>
                <a:srgbClr val="006600"/>
              </a:buClr>
              <a:buSzPts val="3200"/>
              <a:buChar char="●"/>
              <a:defRPr sz="3200">
                <a:solidFill>
                  <a:srgbClr val="006600"/>
                </a:solidFill>
              </a:defRPr>
            </a:lvl1pPr>
            <a:lvl2pPr indent="-406400" lvl="1" marL="914400" algn="l">
              <a:lnSpc>
                <a:spcPct val="100000"/>
              </a:lnSpc>
              <a:spcBef>
                <a:spcPts val="600"/>
              </a:spcBef>
              <a:spcAft>
                <a:spcPts val="0"/>
              </a:spcAft>
              <a:buSzPts val="2800"/>
              <a:buChar char="−"/>
              <a:defRPr sz="2800"/>
            </a:lvl2pPr>
            <a:lvl3pPr indent="-381000" lvl="2" marL="1371600" algn="l">
              <a:lnSpc>
                <a:spcPct val="100000"/>
              </a:lnSpc>
              <a:spcBef>
                <a:spcPts val="600"/>
              </a:spcBef>
              <a:spcAft>
                <a:spcPts val="0"/>
              </a:spcAft>
              <a:buSzPts val="2400"/>
              <a:buChar char="▪"/>
              <a:defRPr sz="24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spcBef>
                <a:spcPts val="6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1" name="Google Shape;61;p9"/>
          <p:cNvSpPr txBox="1"/>
          <p:nvPr>
            <p:ph idx="2" type="body"/>
          </p:nvPr>
        </p:nvSpPr>
        <p:spPr>
          <a:xfrm>
            <a:off x="251521" y="981072"/>
            <a:ext cx="3240360" cy="3693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006600"/>
              </a:buClr>
              <a:buSzPts val="1800"/>
              <a:buNone/>
              <a:defRPr sz="18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2" name="Google Shape;62;p9"/>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ja-JP"/>
              <a:t>‹#›</a:t>
            </a:fld>
            <a:endParaRPr/>
          </a:p>
        </p:txBody>
      </p:sp>
      <p:sp>
        <p:nvSpPr>
          <p:cNvPr id="63" name="Google Shape;63;p9"/>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タイトル スライド" showMasterSp="0">
  <p:cSld name="1_タイトル スライド">
    <p:bg>
      <p:bgPr>
        <a:solidFill>
          <a:schemeClr val="l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800" u="none" cap="none" strike="noStrike">
                <a:solidFill>
                  <a:schemeClr val="lt1"/>
                </a:solidFill>
                <a:latin typeface="Meiryo"/>
                <a:ea typeface="Meiryo"/>
                <a:cs typeface="Meiryo"/>
                <a:sym typeface="Meiryo"/>
              </a:defRPr>
            </a:lvl1pPr>
            <a:lvl2pPr indent="0" lvl="1" marL="0" marR="0" algn="ctr">
              <a:spcBef>
                <a:spcPts val="0"/>
              </a:spcBef>
              <a:spcAft>
                <a:spcPts val="0"/>
              </a:spcAft>
              <a:buNone/>
              <a:defRPr b="1" i="0" sz="1800" u="none" cap="none" strike="noStrike">
                <a:solidFill>
                  <a:schemeClr val="lt1"/>
                </a:solidFill>
                <a:latin typeface="Meiryo"/>
                <a:ea typeface="Meiryo"/>
                <a:cs typeface="Meiryo"/>
                <a:sym typeface="Meiryo"/>
              </a:defRPr>
            </a:lvl2pPr>
            <a:lvl3pPr indent="0" lvl="2" marL="0" marR="0" algn="ctr">
              <a:spcBef>
                <a:spcPts val="0"/>
              </a:spcBef>
              <a:spcAft>
                <a:spcPts val="0"/>
              </a:spcAft>
              <a:buNone/>
              <a:defRPr b="1" i="0" sz="1800" u="none" cap="none" strike="noStrike">
                <a:solidFill>
                  <a:schemeClr val="lt1"/>
                </a:solidFill>
                <a:latin typeface="Meiryo"/>
                <a:ea typeface="Meiryo"/>
                <a:cs typeface="Meiryo"/>
                <a:sym typeface="Meiryo"/>
              </a:defRPr>
            </a:lvl3pPr>
            <a:lvl4pPr indent="0" lvl="3" marL="0" marR="0" algn="ctr">
              <a:spcBef>
                <a:spcPts val="0"/>
              </a:spcBef>
              <a:spcAft>
                <a:spcPts val="0"/>
              </a:spcAft>
              <a:buNone/>
              <a:defRPr b="1" i="0" sz="1800" u="none" cap="none" strike="noStrike">
                <a:solidFill>
                  <a:schemeClr val="lt1"/>
                </a:solidFill>
                <a:latin typeface="Meiryo"/>
                <a:ea typeface="Meiryo"/>
                <a:cs typeface="Meiryo"/>
                <a:sym typeface="Meiryo"/>
              </a:defRPr>
            </a:lvl4pPr>
            <a:lvl5pPr indent="0" lvl="4" marL="0" marR="0" algn="ctr">
              <a:spcBef>
                <a:spcPts val="0"/>
              </a:spcBef>
              <a:spcAft>
                <a:spcPts val="0"/>
              </a:spcAft>
              <a:buNone/>
              <a:defRPr b="1" i="0" sz="1800" u="none" cap="none" strike="noStrike">
                <a:solidFill>
                  <a:schemeClr val="lt1"/>
                </a:solidFill>
                <a:latin typeface="Meiryo"/>
                <a:ea typeface="Meiryo"/>
                <a:cs typeface="Meiryo"/>
                <a:sym typeface="Meiryo"/>
              </a:defRPr>
            </a:lvl5pPr>
            <a:lvl6pPr indent="0" lvl="5" marL="0" marR="0" algn="ctr">
              <a:spcBef>
                <a:spcPts val="0"/>
              </a:spcBef>
              <a:spcAft>
                <a:spcPts val="0"/>
              </a:spcAft>
              <a:buNone/>
              <a:defRPr b="1" i="0" sz="1800" u="none" cap="none" strike="noStrike">
                <a:solidFill>
                  <a:schemeClr val="lt1"/>
                </a:solidFill>
                <a:latin typeface="Meiryo"/>
                <a:ea typeface="Meiryo"/>
                <a:cs typeface="Meiryo"/>
                <a:sym typeface="Meiryo"/>
              </a:defRPr>
            </a:lvl6pPr>
            <a:lvl7pPr indent="0" lvl="6" marL="0" marR="0" algn="ctr">
              <a:spcBef>
                <a:spcPts val="0"/>
              </a:spcBef>
              <a:spcAft>
                <a:spcPts val="0"/>
              </a:spcAft>
              <a:buNone/>
              <a:defRPr b="1" i="0" sz="1800" u="none" cap="none" strike="noStrike">
                <a:solidFill>
                  <a:schemeClr val="lt1"/>
                </a:solidFill>
                <a:latin typeface="Meiryo"/>
                <a:ea typeface="Meiryo"/>
                <a:cs typeface="Meiryo"/>
                <a:sym typeface="Meiryo"/>
              </a:defRPr>
            </a:lvl7pPr>
            <a:lvl8pPr indent="0" lvl="7" marL="0" marR="0" algn="ctr">
              <a:spcBef>
                <a:spcPts val="0"/>
              </a:spcBef>
              <a:spcAft>
                <a:spcPts val="0"/>
              </a:spcAft>
              <a:buNone/>
              <a:defRPr b="1" i="0" sz="1800" u="none" cap="none" strike="noStrike">
                <a:solidFill>
                  <a:schemeClr val="lt1"/>
                </a:solidFill>
                <a:latin typeface="Meiryo"/>
                <a:ea typeface="Meiryo"/>
                <a:cs typeface="Meiryo"/>
                <a:sym typeface="Meiryo"/>
              </a:defRPr>
            </a:lvl8pPr>
            <a:lvl9pPr indent="0" lvl="8" marL="0" marR="0" algn="ctr">
              <a:spcBef>
                <a:spcPts val="0"/>
              </a:spcBef>
              <a:spcAft>
                <a:spcPts val="0"/>
              </a:spcAft>
              <a:buNone/>
              <a:defRPr b="1" i="0" sz="1800" u="none" cap="none" strike="noStrike">
                <a:solidFill>
                  <a:schemeClr val="lt1"/>
                </a:solidFill>
                <a:latin typeface="Meiryo"/>
                <a:ea typeface="Meiryo"/>
                <a:cs typeface="Meiryo"/>
                <a:sym typeface="Meiryo"/>
              </a:defRPr>
            </a:lvl9pPr>
          </a:lstStyle>
          <a:p>
            <a:pPr indent="0" lvl="0" marL="0" rtl="0" algn="ctr">
              <a:spcBef>
                <a:spcPts val="0"/>
              </a:spcBef>
              <a:spcAft>
                <a:spcPts val="0"/>
              </a:spcAft>
              <a:buNone/>
            </a:pPr>
            <a:fld id="{00000000-1234-1234-1234-123412341234}" type="slidenum">
              <a:rPr lang="ja-JP"/>
              <a:t>‹#›</a:t>
            </a:fld>
            <a:endParaRPr/>
          </a:p>
        </p:txBody>
      </p:sp>
      <p:pic>
        <p:nvPicPr>
          <p:cNvPr id="66" name="Google Shape;66;p10"/>
          <p:cNvPicPr preferRelativeResize="0"/>
          <p:nvPr/>
        </p:nvPicPr>
        <p:blipFill rotWithShape="1">
          <a:blip r:embed="rId2">
            <a:alphaModFix/>
          </a:blip>
          <a:srcRect b="0" l="0" r="0" t="0"/>
          <a:stretch/>
        </p:blipFill>
        <p:spPr>
          <a:xfrm>
            <a:off x="259371" y="6308354"/>
            <a:ext cx="1835953" cy="551630"/>
          </a:xfrm>
          <a:prstGeom prst="rect">
            <a:avLst/>
          </a:prstGeom>
          <a:noFill/>
          <a:ln>
            <a:noFill/>
          </a:ln>
        </p:spPr>
      </p:pic>
      <p:sp>
        <p:nvSpPr>
          <p:cNvPr id="67" name="Google Shape;67;p10"/>
          <p:cNvSpPr txBox="1"/>
          <p:nvPr/>
        </p:nvSpPr>
        <p:spPr>
          <a:xfrm>
            <a:off x="2095324" y="6506505"/>
            <a:ext cx="6293100" cy="32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sz="1200">
                <a:solidFill>
                  <a:srgbClr val="000000"/>
                </a:solidFill>
              </a:rPr>
              <a:t>copyright ©ITCollege All Rights Reserved</a:t>
            </a:r>
            <a:endParaRPr sz="12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000"/>
              <a:buFont typeface="Quattrocento Sans"/>
              <a:buNone/>
              <a:defRPr b="1" i="0" sz="4000" u="none" cap="none" strike="noStrike">
                <a:solidFill>
                  <a:srgbClr val="3F3F3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255835" y="994259"/>
            <a:ext cx="8637339" cy="212364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600"/>
              </a:spcBef>
              <a:spcAft>
                <a:spcPts val="0"/>
              </a:spcAft>
              <a:buClr>
                <a:srgbClr val="006600"/>
              </a:buClr>
              <a:buSzPts val="2000"/>
              <a:buFont typeface="Noto Sans Symbols"/>
              <a:buChar char="●"/>
              <a:defRPr b="1" i="0" sz="2000" u="none" cap="none" strike="noStrike">
                <a:solidFill>
                  <a:srgbClr val="006600"/>
                </a:solidFill>
                <a:latin typeface="Quattrocento Sans"/>
                <a:ea typeface="Quattrocento Sans"/>
                <a:cs typeface="Quattrocento Sans"/>
                <a:sym typeface="Quattrocento Sans"/>
              </a:defRPr>
            </a:lvl1pPr>
            <a:lvl2pPr indent="-342900" lvl="1" marL="914400" marR="0" rtl="0" algn="l">
              <a:lnSpc>
                <a:spcPct val="100000"/>
              </a:lnSpc>
              <a:spcBef>
                <a:spcPts val="600"/>
              </a:spcBef>
              <a:spcAft>
                <a:spcPts val="0"/>
              </a:spcAft>
              <a:buClr>
                <a:srgbClr val="3F3F3F"/>
              </a:buClr>
              <a:buSzPts val="1800"/>
              <a:buFont typeface="Quattrocento Sans"/>
              <a:buChar char="−"/>
              <a:defRPr b="0" i="0" sz="1800" u="none" cap="none" strike="noStrike">
                <a:solidFill>
                  <a:srgbClr val="3F3F3F"/>
                </a:solidFill>
                <a:latin typeface="Quattrocento Sans"/>
                <a:ea typeface="Quattrocento Sans"/>
                <a:cs typeface="Quattrocento Sans"/>
                <a:sym typeface="Quattrocento Sans"/>
              </a:defRPr>
            </a:lvl2pPr>
            <a:lvl3pPr indent="-342900" lvl="2" marL="1371600" marR="0" rtl="0" algn="l">
              <a:lnSpc>
                <a:spcPct val="100000"/>
              </a:lnSpc>
              <a:spcBef>
                <a:spcPts val="600"/>
              </a:spcBef>
              <a:spcAft>
                <a:spcPts val="0"/>
              </a:spcAft>
              <a:buClr>
                <a:srgbClr val="3F3F3F"/>
              </a:buClr>
              <a:buSzPts val="1800"/>
              <a:buFont typeface="Quattrocento Sans"/>
              <a:buChar char="▪"/>
              <a:defRPr b="0" i="0" sz="1800" u="none" cap="none" strike="noStrike">
                <a:solidFill>
                  <a:srgbClr val="3F3F3F"/>
                </a:solidFill>
                <a:latin typeface="Quattrocento Sans"/>
                <a:ea typeface="Quattrocento Sans"/>
                <a:cs typeface="Quattrocento Sans"/>
                <a:sym typeface="Quattrocento Sans"/>
              </a:defRPr>
            </a:lvl3pPr>
            <a:lvl4pPr indent="-342900" lvl="3" marL="1828800" marR="0" rtl="0" algn="l">
              <a:lnSpc>
                <a:spcPct val="100000"/>
              </a:lnSpc>
              <a:spcBef>
                <a:spcPts val="600"/>
              </a:spcBef>
              <a:spcAft>
                <a:spcPts val="0"/>
              </a:spcAft>
              <a:buClr>
                <a:srgbClr val="3F3F3F"/>
              </a:buClr>
              <a:buSzPts val="1800"/>
              <a:buFont typeface="Quattrocento Sans"/>
              <a:buChar char="▫"/>
              <a:defRPr b="0" i="0" sz="1800" u="none" cap="none" strike="noStrike">
                <a:solidFill>
                  <a:srgbClr val="3F3F3F"/>
                </a:solidFill>
                <a:latin typeface="Quattrocento Sans"/>
                <a:ea typeface="Quattrocento Sans"/>
                <a:cs typeface="Quattrocento Sans"/>
                <a:sym typeface="Quattrocento Sans"/>
              </a:defRPr>
            </a:lvl4pPr>
            <a:lvl5pPr indent="-342900" lvl="4" marL="2286000" marR="0" rtl="0" algn="l">
              <a:lnSpc>
                <a:spcPct val="100000"/>
              </a:lnSpc>
              <a:spcBef>
                <a:spcPts val="600"/>
              </a:spcBef>
              <a:spcAft>
                <a:spcPts val="0"/>
              </a:spcAft>
              <a:buClr>
                <a:srgbClr val="3F3F3F"/>
              </a:buClr>
              <a:buSzPts val="1800"/>
              <a:buFont typeface="Noto Sans Symbols"/>
              <a:buChar char="✔"/>
              <a:defRPr b="0" i="0" sz="1800" u="none" cap="none" strike="noStrike">
                <a:solidFill>
                  <a:srgbClr val="3F3F3F"/>
                </a:solidFill>
                <a:latin typeface="Quattrocento Sans"/>
                <a:ea typeface="Quattrocento Sans"/>
                <a:cs typeface="Quattrocento Sans"/>
                <a:sym typeface="Quattrocento Sans"/>
              </a:defRPr>
            </a:lvl5pPr>
            <a:lvl6pPr indent="-330200" lvl="5" marL="2743200" marR="0" rtl="0" algn="l">
              <a:spcBef>
                <a:spcPts val="600"/>
              </a:spcBef>
              <a:spcAft>
                <a:spcPts val="0"/>
              </a:spcAft>
              <a:buClr>
                <a:schemeClr val="dk2"/>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800" u="none" cap="none" strike="noStrike">
                <a:solidFill>
                  <a:schemeClr val="lt1"/>
                </a:solidFill>
                <a:latin typeface="Meiryo"/>
                <a:ea typeface="Meiryo"/>
                <a:cs typeface="Meiryo"/>
                <a:sym typeface="Meiryo"/>
              </a:defRPr>
            </a:lvl1pPr>
            <a:lvl2pPr indent="0" lvl="1" marL="0" marR="0" rtl="0" algn="ctr">
              <a:spcBef>
                <a:spcPts val="0"/>
              </a:spcBef>
              <a:spcAft>
                <a:spcPts val="0"/>
              </a:spcAft>
              <a:buNone/>
              <a:defRPr b="1" i="0" sz="1800" u="none" cap="none" strike="noStrike">
                <a:solidFill>
                  <a:schemeClr val="lt1"/>
                </a:solidFill>
                <a:latin typeface="Meiryo"/>
                <a:ea typeface="Meiryo"/>
                <a:cs typeface="Meiryo"/>
                <a:sym typeface="Meiryo"/>
              </a:defRPr>
            </a:lvl2pPr>
            <a:lvl3pPr indent="0" lvl="2" marL="0" marR="0" rtl="0" algn="ctr">
              <a:spcBef>
                <a:spcPts val="0"/>
              </a:spcBef>
              <a:spcAft>
                <a:spcPts val="0"/>
              </a:spcAft>
              <a:buNone/>
              <a:defRPr b="1" i="0" sz="1800" u="none" cap="none" strike="noStrike">
                <a:solidFill>
                  <a:schemeClr val="lt1"/>
                </a:solidFill>
                <a:latin typeface="Meiryo"/>
                <a:ea typeface="Meiryo"/>
                <a:cs typeface="Meiryo"/>
                <a:sym typeface="Meiryo"/>
              </a:defRPr>
            </a:lvl3pPr>
            <a:lvl4pPr indent="0" lvl="3" marL="0" marR="0" rtl="0" algn="ctr">
              <a:spcBef>
                <a:spcPts val="0"/>
              </a:spcBef>
              <a:spcAft>
                <a:spcPts val="0"/>
              </a:spcAft>
              <a:buNone/>
              <a:defRPr b="1" i="0" sz="1800" u="none" cap="none" strike="noStrike">
                <a:solidFill>
                  <a:schemeClr val="lt1"/>
                </a:solidFill>
                <a:latin typeface="Meiryo"/>
                <a:ea typeface="Meiryo"/>
                <a:cs typeface="Meiryo"/>
                <a:sym typeface="Meiryo"/>
              </a:defRPr>
            </a:lvl4pPr>
            <a:lvl5pPr indent="0" lvl="4" marL="0" marR="0" rtl="0" algn="ctr">
              <a:spcBef>
                <a:spcPts val="0"/>
              </a:spcBef>
              <a:spcAft>
                <a:spcPts val="0"/>
              </a:spcAft>
              <a:buNone/>
              <a:defRPr b="1" i="0" sz="1800" u="none" cap="none" strike="noStrike">
                <a:solidFill>
                  <a:schemeClr val="lt1"/>
                </a:solidFill>
                <a:latin typeface="Meiryo"/>
                <a:ea typeface="Meiryo"/>
                <a:cs typeface="Meiryo"/>
                <a:sym typeface="Meiryo"/>
              </a:defRPr>
            </a:lvl5pPr>
            <a:lvl6pPr indent="0" lvl="5" marL="0" marR="0" rtl="0" algn="ctr">
              <a:spcBef>
                <a:spcPts val="0"/>
              </a:spcBef>
              <a:spcAft>
                <a:spcPts val="0"/>
              </a:spcAft>
              <a:buNone/>
              <a:defRPr b="1" i="0" sz="1800" u="none" cap="none" strike="noStrike">
                <a:solidFill>
                  <a:schemeClr val="lt1"/>
                </a:solidFill>
                <a:latin typeface="Meiryo"/>
                <a:ea typeface="Meiryo"/>
                <a:cs typeface="Meiryo"/>
                <a:sym typeface="Meiryo"/>
              </a:defRPr>
            </a:lvl6pPr>
            <a:lvl7pPr indent="0" lvl="6" marL="0" marR="0" rtl="0" algn="ctr">
              <a:spcBef>
                <a:spcPts val="0"/>
              </a:spcBef>
              <a:spcAft>
                <a:spcPts val="0"/>
              </a:spcAft>
              <a:buNone/>
              <a:defRPr b="1" i="0" sz="1800" u="none" cap="none" strike="noStrike">
                <a:solidFill>
                  <a:schemeClr val="lt1"/>
                </a:solidFill>
                <a:latin typeface="Meiryo"/>
                <a:ea typeface="Meiryo"/>
                <a:cs typeface="Meiryo"/>
                <a:sym typeface="Meiryo"/>
              </a:defRPr>
            </a:lvl7pPr>
            <a:lvl8pPr indent="0" lvl="7" marL="0" marR="0" rtl="0" algn="ctr">
              <a:spcBef>
                <a:spcPts val="0"/>
              </a:spcBef>
              <a:spcAft>
                <a:spcPts val="0"/>
              </a:spcAft>
              <a:buNone/>
              <a:defRPr b="1" i="0" sz="1800" u="none" cap="none" strike="noStrike">
                <a:solidFill>
                  <a:schemeClr val="lt1"/>
                </a:solidFill>
                <a:latin typeface="Meiryo"/>
                <a:ea typeface="Meiryo"/>
                <a:cs typeface="Meiryo"/>
                <a:sym typeface="Meiryo"/>
              </a:defRPr>
            </a:lvl8pPr>
            <a:lvl9pPr indent="0" lvl="8" marL="0" marR="0" rtl="0" algn="ctr">
              <a:spcBef>
                <a:spcPts val="0"/>
              </a:spcBef>
              <a:spcAft>
                <a:spcPts val="0"/>
              </a:spcAft>
              <a:buNone/>
              <a:defRPr b="1" i="0" sz="1800" u="none" cap="none" strike="noStrike">
                <a:solidFill>
                  <a:schemeClr val="lt1"/>
                </a:solidFill>
                <a:latin typeface="Meiryo"/>
                <a:ea typeface="Meiryo"/>
                <a:cs typeface="Meiryo"/>
                <a:sym typeface="Meiryo"/>
              </a:defRPr>
            </a:lvl9pPr>
          </a:lstStyle>
          <a:p>
            <a:pPr indent="0" lvl="0" marL="0" rtl="0" algn="ctr">
              <a:spcBef>
                <a:spcPts val="0"/>
              </a:spcBef>
              <a:spcAft>
                <a:spcPts val="0"/>
              </a:spcAft>
              <a:buNone/>
            </a:pPr>
            <a:fld id="{00000000-1234-1234-1234-123412341234}" type="slidenum">
              <a:rPr lang="ja-JP"/>
              <a:t>‹#›</a:t>
            </a:fld>
            <a:endParaRPr/>
          </a:p>
        </p:txBody>
      </p:sp>
      <p:sp>
        <p:nvSpPr>
          <p:cNvPr id="10" name="Google Shape;10;p1"/>
          <p:cNvSpPr/>
          <p:nvPr/>
        </p:nvSpPr>
        <p:spPr>
          <a:xfrm>
            <a:off x="9001124" y="1"/>
            <a:ext cx="142876" cy="13716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11" name="Google Shape;11;p1"/>
          <p:cNvSpPr/>
          <p:nvPr/>
        </p:nvSpPr>
        <p:spPr>
          <a:xfrm>
            <a:off x="9001124" y="1371600"/>
            <a:ext cx="142876" cy="54864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pic>
        <p:nvPicPr>
          <p:cNvPr id="12" name="Google Shape;12;p1"/>
          <p:cNvPicPr preferRelativeResize="0"/>
          <p:nvPr/>
        </p:nvPicPr>
        <p:blipFill rotWithShape="1">
          <a:blip r:embed="rId1">
            <a:alphaModFix/>
          </a:blip>
          <a:srcRect b="0" l="0" r="0" t="0"/>
          <a:stretch/>
        </p:blipFill>
        <p:spPr>
          <a:xfrm>
            <a:off x="256558" y="6308354"/>
            <a:ext cx="1838766" cy="551630"/>
          </a:xfrm>
          <a:prstGeom prst="rect">
            <a:avLst/>
          </a:prstGeom>
          <a:noFill/>
          <a:ln>
            <a:noFill/>
          </a:ln>
        </p:spPr>
      </p:pic>
      <p:grpSp>
        <p:nvGrpSpPr>
          <p:cNvPr id="13" name="Google Shape;13;p1"/>
          <p:cNvGrpSpPr/>
          <p:nvPr/>
        </p:nvGrpSpPr>
        <p:grpSpPr>
          <a:xfrm>
            <a:off x="260066" y="197186"/>
            <a:ext cx="648073" cy="641177"/>
            <a:chOff x="281236" y="370758"/>
            <a:chExt cx="648073" cy="641177"/>
          </a:xfrm>
        </p:grpSpPr>
        <p:sp>
          <p:nvSpPr>
            <p:cNvPr id="14" name="Google Shape;14;p1"/>
            <p:cNvSpPr/>
            <p:nvPr/>
          </p:nvSpPr>
          <p:spPr>
            <a:xfrm>
              <a:off x="281236" y="370758"/>
              <a:ext cx="288032" cy="288032"/>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15" name="Google Shape;15;p1"/>
            <p:cNvSpPr/>
            <p:nvPr/>
          </p:nvSpPr>
          <p:spPr>
            <a:xfrm>
              <a:off x="641277" y="370758"/>
              <a:ext cx="288032" cy="288032"/>
            </a:xfrm>
            <a:prstGeom prst="rect">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16" name="Google Shape;16;p1"/>
            <p:cNvSpPr/>
            <p:nvPr/>
          </p:nvSpPr>
          <p:spPr>
            <a:xfrm>
              <a:off x="641277" y="723903"/>
              <a:ext cx="288032" cy="288032"/>
            </a:xfrm>
            <a:prstGeom prst="rect">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17" name="Google Shape;17;p1"/>
            <p:cNvSpPr/>
            <p:nvPr/>
          </p:nvSpPr>
          <p:spPr>
            <a:xfrm>
              <a:off x="281236" y="723903"/>
              <a:ext cx="288032" cy="288032"/>
            </a:xfrm>
            <a:prstGeom prst="rect">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grpSp>
      <p:sp>
        <p:nvSpPr>
          <p:cNvPr id="18" name="Google Shape;18;p1"/>
          <p:cNvSpPr txBox="1"/>
          <p:nvPr/>
        </p:nvSpPr>
        <p:spPr>
          <a:xfrm>
            <a:off x="2095324" y="6506505"/>
            <a:ext cx="6293100" cy="32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sz="1200">
                <a:solidFill>
                  <a:srgbClr val="000000"/>
                </a:solidFill>
              </a:rPr>
              <a:t>copyright ©ITCollege All Rights Reserved</a:t>
            </a:r>
            <a:endParaRPr sz="12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1973">
          <p15:clr>
            <a:srgbClr val="F26B43"/>
          </p15:clr>
        </p15:guide>
        <p15:guide id="3" pos="3787">
          <p15:clr>
            <a:srgbClr val="F26B43"/>
          </p15:clr>
        </p15:guide>
        <p15:guide id="4" pos="158">
          <p15:clr>
            <a:srgbClr val="F26B43"/>
          </p15:clr>
        </p15:guide>
        <p15:guide id="5" pos="5602">
          <p15:clr>
            <a:srgbClr val="F26B43"/>
          </p15:clr>
        </p15:guide>
        <p15:guide id="6" orient="horz" pos="2160">
          <p15:clr>
            <a:srgbClr val="F26B43"/>
          </p15:clr>
        </p15:guide>
        <p15:guide id="7" orient="horz" pos="1480">
          <p15:clr>
            <a:srgbClr val="F26B43"/>
          </p15:clr>
        </p15:guide>
        <p15:guide id="8" orient="horz" pos="2840">
          <p15:clr>
            <a:srgbClr val="F26B43"/>
          </p15:clr>
        </p15:guide>
        <p15:guide id="9" orient="horz" pos="119">
          <p15:clr>
            <a:srgbClr val="F26B43"/>
          </p15:clr>
        </p15:guide>
        <p15:guide id="10" orient="horz" pos="420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64221" y="2636915"/>
            <a:ext cx="8568952" cy="79208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00"/>
              </a:buClr>
              <a:buSzPts val="4400"/>
              <a:buFont typeface="Quattrocento Sans"/>
              <a:buNone/>
            </a:pPr>
            <a:r>
              <a:rPr lang="ja-JP"/>
              <a:t>概要</a:t>
            </a:r>
            <a:endParaRPr/>
          </a:p>
        </p:txBody>
      </p:sp>
      <p:sp>
        <p:nvSpPr>
          <p:cNvPr id="85" name="Google Shape;85;p13"/>
          <p:cNvSpPr txBox="1"/>
          <p:nvPr>
            <p:ph idx="1" type="subTitle"/>
          </p:nvPr>
        </p:nvSpPr>
        <p:spPr>
          <a:xfrm>
            <a:off x="450156" y="3645024"/>
            <a:ext cx="8314456" cy="40009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6600"/>
              </a:buClr>
              <a:buSzPts val="2000"/>
              <a:buNone/>
            </a:pPr>
            <a:r>
              <a:rPr lang="ja-JP"/>
              <a:t>【RFP(Request For Proposal)】提案依頼書</a:t>
            </a:r>
            <a:endParaRPr/>
          </a:p>
        </p:txBody>
      </p:sp>
      <p:sp>
        <p:nvSpPr>
          <p:cNvPr id="86" name="Google Shape;86;p13"/>
          <p:cNvSpPr txBox="1"/>
          <p:nvPr>
            <p:ph idx="2" type="body"/>
          </p:nvPr>
        </p:nvSpPr>
        <p:spPr>
          <a:xfrm>
            <a:off x="7740352" y="4094858"/>
            <a:ext cx="1152128" cy="52320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6600"/>
              </a:buClr>
              <a:buSzPts val="2800"/>
              <a:buNone/>
            </a:pPr>
            <a:r>
              <a:rPr lang="ja-JP"/>
              <a:t>1.0</a:t>
            </a:r>
            <a:endParaRPr/>
          </a:p>
        </p:txBody>
      </p:sp>
      <p:sp>
        <p:nvSpPr>
          <p:cNvPr id="87" name="Google Shape;87;p13"/>
          <p:cNvSpPr txBox="1"/>
          <p:nvPr>
            <p:ph idx="3" type="body"/>
          </p:nvPr>
        </p:nvSpPr>
        <p:spPr>
          <a:xfrm>
            <a:off x="7596336" y="5712048"/>
            <a:ext cx="721671" cy="52320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lang="ja-JP"/>
              <a:t>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Quattrocento Sans"/>
              <a:buNone/>
            </a:pPr>
            <a:r>
              <a:rPr lang="ja-JP"/>
              <a:t>目次</a:t>
            </a:r>
            <a:endParaRPr/>
          </a:p>
        </p:txBody>
      </p:sp>
      <p:sp>
        <p:nvSpPr>
          <p:cNvPr id="93" name="Google Shape;93;p14"/>
          <p:cNvSpPr txBox="1"/>
          <p:nvPr>
            <p:ph idx="1" type="body"/>
          </p:nvPr>
        </p:nvSpPr>
        <p:spPr>
          <a:xfrm>
            <a:off x="1421652" y="1197626"/>
            <a:ext cx="6300695" cy="4462748"/>
          </a:xfrm>
          <a:prstGeom prst="rect">
            <a:avLst/>
          </a:prstGeom>
          <a:noFill/>
          <a:ln>
            <a:noFill/>
          </a:ln>
        </p:spPr>
        <p:txBody>
          <a:bodyPr anchorCtr="0" anchor="t" bIns="45700" lIns="91425" spcFirstLastPara="1" rIns="91425" wrap="square" tIns="45700">
            <a:noAutofit/>
          </a:bodyPr>
          <a:lstStyle/>
          <a:p>
            <a:pPr indent="-342858" lvl="0" marL="342858" rtl="0" algn="l">
              <a:lnSpc>
                <a:spcPct val="100000"/>
              </a:lnSpc>
              <a:spcBef>
                <a:spcPts val="0"/>
              </a:spcBef>
              <a:spcAft>
                <a:spcPts val="0"/>
              </a:spcAft>
              <a:buClr>
                <a:srgbClr val="3F3F3F"/>
              </a:buClr>
              <a:buSzPts val="3200"/>
              <a:buFont typeface="Noto Sans Symbols"/>
              <a:buChar char="●"/>
            </a:pPr>
            <a:r>
              <a:rPr lang="ja-JP" sz="3200"/>
              <a:t>プロジェクト概要</a:t>
            </a:r>
            <a:endParaRPr sz="3200"/>
          </a:p>
          <a:p>
            <a:pPr indent="-139658" lvl="0" marL="342858" rtl="0" algn="l">
              <a:lnSpc>
                <a:spcPct val="100000"/>
              </a:lnSpc>
              <a:spcBef>
                <a:spcPts val="1200"/>
              </a:spcBef>
              <a:spcAft>
                <a:spcPts val="0"/>
              </a:spcAft>
              <a:buClr>
                <a:srgbClr val="3F3F3F"/>
              </a:buClr>
              <a:buSzPts val="3200"/>
              <a:buFont typeface="Noto Sans Symbols"/>
              <a:buNone/>
            </a:pPr>
            <a:r>
              <a:t/>
            </a:r>
            <a:endParaRPr sz="3200"/>
          </a:p>
          <a:p>
            <a:pPr indent="-342858" lvl="0" marL="342858" rtl="0" algn="l">
              <a:lnSpc>
                <a:spcPct val="100000"/>
              </a:lnSpc>
              <a:spcBef>
                <a:spcPts val="1200"/>
              </a:spcBef>
              <a:spcAft>
                <a:spcPts val="0"/>
              </a:spcAft>
              <a:buClr>
                <a:srgbClr val="3F3F3F"/>
              </a:buClr>
              <a:buSzPts val="3200"/>
              <a:buFont typeface="Noto Sans Symbols"/>
              <a:buChar char="●"/>
            </a:pPr>
            <a:r>
              <a:rPr lang="ja-JP" sz="3200"/>
              <a:t>プロジェクト発足の背景・課題</a:t>
            </a:r>
            <a:endParaRPr sz="3200"/>
          </a:p>
          <a:p>
            <a:pPr indent="-139658" lvl="0" marL="342858" rtl="0" algn="l">
              <a:lnSpc>
                <a:spcPct val="100000"/>
              </a:lnSpc>
              <a:spcBef>
                <a:spcPts val="1200"/>
              </a:spcBef>
              <a:spcAft>
                <a:spcPts val="0"/>
              </a:spcAft>
              <a:buClr>
                <a:srgbClr val="3F3F3F"/>
              </a:buClr>
              <a:buSzPts val="3200"/>
              <a:buFont typeface="Noto Sans Symbols"/>
              <a:buNone/>
            </a:pPr>
            <a:r>
              <a:t/>
            </a:r>
            <a:endParaRPr sz="3200"/>
          </a:p>
          <a:p>
            <a:pPr indent="-342858" lvl="0" marL="342858" rtl="0" algn="l">
              <a:lnSpc>
                <a:spcPct val="100000"/>
              </a:lnSpc>
              <a:spcBef>
                <a:spcPts val="1200"/>
              </a:spcBef>
              <a:spcAft>
                <a:spcPts val="0"/>
              </a:spcAft>
              <a:buClr>
                <a:srgbClr val="3F3F3F"/>
              </a:buClr>
              <a:buSzPts val="3200"/>
              <a:buFont typeface="Noto Sans Symbols"/>
              <a:buChar char="●"/>
            </a:pPr>
            <a:r>
              <a:rPr lang="ja-JP" sz="3200"/>
              <a:t>システム化の目的</a:t>
            </a:r>
            <a:endParaRPr sz="3200"/>
          </a:p>
          <a:p>
            <a:pPr indent="-139658" lvl="0" marL="342858" rtl="0" algn="l">
              <a:lnSpc>
                <a:spcPct val="100000"/>
              </a:lnSpc>
              <a:spcBef>
                <a:spcPts val="1200"/>
              </a:spcBef>
              <a:spcAft>
                <a:spcPts val="0"/>
              </a:spcAft>
              <a:buClr>
                <a:srgbClr val="3F3F3F"/>
              </a:buClr>
              <a:buSzPts val="3200"/>
              <a:buFont typeface="Noto Sans Symbols"/>
              <a:buNone/>
            </a:pPr>
            <a:r>
              <a:t/>
            </a:r>
            <a:endParaRPr sz="3200"/>
          </a:p>
          <a:p>
            <a:pPr indent="-342858" lvl="0" marL="342858" rtl="0" algn="l">
              <a:lnSpc>
                <a:spcPct val="100000"/>
              </a:lnSpc>
              <a:spcBef>
                <a:spcPts val="1200"/>
              </a:spcBef>
              <a:spcAft>
                <a:spcPts val="0"/>
              </a:spcAft>
              <a:buClr>
                <a:srgbClr val="3F3F3F"/>
              </a:buClr>
              <a:buSzPts val="3200"/>
              <a:buFont typeface="Noto Sans Symbols"/>
              <a:buChar char="●"/>
            </a:pPr>
            <a:r>
              <a:rPr lang="ja-JP" sz="3200"/>
              <a:t>プロジェクトの目標・範囲</a:t>
            </a:r>
            <a:endParaRPr/>
          </a:p>
        </p:txBody>
      </p:sp>
      <p:sp>
        <p:nvSpPr>
          <p:cNvPr id="94" name="Google Shape;94;p14"/>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Quattrocento Sans"/>
              <a:buNone/>
            </a:pPr>
            <a:r>
              <a:rPr lang="ja-JP"/>
              <a:t>プロジェクト概要</a:t>
            </a:r>
            <a:endParaRPr/>
          </a:p>
        </p:txBody>
      </p:sp>
      <p:sp>
        <p:nvSpPr>
          <p:cNvPr id="100" name="Google Shape;100;p15"/>
          <p:cNvSpPr txBox="1"/>
          <p:nvPr>
            <p:ph idx="1" type="body"/>
          </p:nvPr>
        </p:nvSpPr>
        <p:spPr>
          <a:xfrm>
            <a:off x="255836" y="995982"/>
            <a:ext cx="8564636" cy="4678192"/>
          </a:xfrm>
          <a:prstGeom prst="rect">
            <a:avLst/>
          </a:prstGeom>
          <a:noFill/>
          <a:ln>
            <a:noFill/>
          </a:ln>
        </p:spPr>
        <p:txBody>
          <a:bodyPr anchorCtr="0" anchor="t" bIns="45700" lIns="91425" spcFirstLastPara="1" rIns="91425" wrap="square" tIns="45700">
            <a:noAutofit/>
          </a:bodyPr>
          <a:lstStyle/>
          <a:p>
            <a:pPr indent="-342858" lvl="0" marL="342858" rtl="0" algn="l">
              <a:lnSpc>
                <a:spcPct val="100000"/>
              </a:lnSpc>
              <a:spcBef>
                <a:spcPts val="0"/>
              </a:spcBef>
              <a:spcAft>
                <a:spcPts val="0"/>
              </a:spcAft>
              <a:buClr>
                <a:srgbClr val="3F3F3F"/>
              </a:buClr>
              <a:buSzPts val="2000"/>
              <a:buFont typeface="Noto Sans Symbols"/>
              <a:buChar char="●"/>
            </a:pPr>
            <a:r>
              <a:rPr lang="ja-JP"/>
              <a:t>書籍貸し出しの管理を行う業務をシステム化する</a:t>
            </a:r>
            <a:endParaRPr/>
          </a:p>
          <a:p>
            <a:pPr indent="-182856" lvl="1" marL="457142" rtl="0" algn="l">
              <a:lnSpc>
                <a:spcPct val="100000"/>
              </a:lnSpc>
              <a:spcBef>
                <a:spcPts val="1200"/>
              </a:spcBef>
              <a:spcAft>
                <a:spcPts val="0"/>
              </a:spcAft>
              <a:buSzPts val="1800"/>
              <a:buChar char="−"/>
            </a:pPr>
            <a:r>
              <a:rPr lang="ja-JP"/>
              <a:t>会社所有の書籍を以下のルールに従い、貸し出しが可能</a:t>
            </a:r>
            <a:endParaRPr/>
          </a:p>
          <a:p>
            <a:pPr indent="-228572" lvl="2" marL="1142859" rtl="0" algn="l">
              <a:lnSpc>
                <a:spcPct val="100000"/>
              </a:lnSpc>
              <a:spcBef>
                <a:spcPts val="1200"/>
              </a:spcBef>
              <a:spcAft>
                <a:spcPts val="0"/>
              </a:spcAft>
              <a:buSzPts val="1800"/>
              <a:buChar char="▪"/>
            </a:pPr>
            <a:r>
              <a:rPr lang="ja-JP"/>
              <a:t>正社員のみ</a:t>
            </a:r>
            <a:endParaRPr/>
          </a:p>
          <a:p>
            <a:pPr indent="-228572" lvl="2" marL="1142859" rtl="0" algn="l">
              <a:lnSpc>
                <a:spcPct val="100000"/>
              </a:lnSpc>
              <a:spcBef>
                <a:spcPts val="1200"/>
              </a:spcBef>
              <a:spcAft>
                <a:spcPts val="0"/>
              </a:spcAft>
              <a:buSzPts val="1800"/>
              <a:buChar char="▪"/>
            </a:pPr>
            <a:r>
              <a:rPr lang="ja-JP"/>
              <a:t>貸し出し可能期間は１週間</a:t>
            </a:r>
            <a:endParaRPr/>
          </a:p>
          <a:p>
            <a:pPr indent="-228572" lvl="2" marL="1142859" rtl="0" algn="l">
              <a:lnSpc>
                <a:spcPct val="100000"/>
              </a:lnSpc>
              <a:spcBef>
                <a:spcPts val="1200"/>
              </a:spcBef>
              <a:spcAft>
                <a:spcPts val="0"/>
              </a:spcAft>
              <a:buSzPts val="1800"/>
              <a:buChar char="▪"/>
            </a:pPr>
            <a:r>
              <a:rPr lang="ja-JP"/>
              <a:t>同時に借りることができる書籍は２冊まで</a:t>
            </a:r>
            <a:endParaRPr/>
          </a:p>
          <a:p>
            <a:pPr indent="0" lvl="1" marL="274286" rtl="0" algn="l">
              <a:lnSpc>
                <a:spcPct val="100000"/>
              </a:lnSpc>
              <a:spcBef>
                <a:spcPts val="1200"/>
              </a:spcBef>
              <a:spcAft>
                <a:spcPts val="0"/>
              </a:spcAft>
              <a:buSzPts val="1800"/>
              <a:buNone/>
            </a:pPr>
            <a:r>
              <a:t/>
            </a:r>
            <a:endParaRPr/>
          </a:p>
          <a:p>
            <a:pPr indent="-182856" lvl="1" marL="457142" rtl="0" algn="l">
              <a:lnSpc>
                <a:spcPct val="100000"/>
              </a:lnSpc>
              <a:spcBef>
                <a:spcPts val="1200"/>
              </a:spcBef>
              <a:spcAft>
                <a:spcPts val="0"/>
              </a:spcAft>
              <a:buSzPts val="1800"/>
              <a:buChar char="−"/>
            </a:pPr>
            <a:r>
              <a:rPr lang="ja-JP"/>
              <a:t>以上の業務に関して、総務部が行っており、申請用紙・管理台帳を用いて管理を行なっている。</a:t>
            </a:r>
            <a:endParaRPr/>
          </a:p>
          <a:p>
            <a:pPr indent="-182856" lvl="1" marL="457142" rtl="0" algn="l">
              <a:lnSpc>
                <a:spcPct val="100000"/>
              </a:lnSpc>
              <a:spcBef>
                <a:spcPts val="1200"/>
              </a:spcBef>
              <a:spcAft>
                <a:spcPts val="0"/>
              </a:spcAft>
              <a:buSzPts val="1800"/>
              <a:buChar char="−"/>
            </a:pPr>
            <a:r>
              <a:rPr lang="ja-JP"/>
              <a:t>書籍の棚卸を月末にチェックし、滞納者への催促・破損（汚れ含む）書籍の破棄・要望書籍の購入を行なっている。</a:t>
            </a:r>
            <a:endParaRPr/>
          </a:p>
          <a:p>
            <a:pPr indent="-182856" lvl="1" marL="457142" rtl="0" algn="l">
              <a:lnSpc>
                <a:spcPct val="100000"/>
              </a:lnSpc>
              <a:spcBef>
                <a:spcPts val="1200"/>
              </a:spcBef>
              <a:spcAft>
                <a:spcPts val="0"/>
              </a:spcAft>
              <a:buSzPts val="1800"/>
              <a:buChar char="−"/>
            </a:pPr>
            <a:r>
              <a:rPr lang="ja-JP"/>
              <a:t>毎月1日（休日の場合は翌営業日）に貸し出し可能書籍の一覧をメールで連絡している。</a:t>
            </a:r>
            <a:endParaRPr/>
          </a:p>
        </p:txBody>
      </p:sp>
      <p:sp>
        <p:nvSpPr>
          <p:cNvPr id="101" name="Google Shape;101;p15"/>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Quattrocento Sans"/>
              <a:buNone/>
            </a:pPr>
            <a:r>
              <a:rPr lang="ja-JP"/>
              <a:t>プロジェクト発足の背景・課題</a:t>
            </a:r>
            <a:endParaRPr/>
          </a:p>
        </p:txBody>
      </p:sp>
      <p:sp>
        <p:nvSpPr>
          <p:cNvPr id="107" name="Google Shape;107;p16"/>
          <p:cNvSpPr txBox="1"/>
          <p:nvPr>
            <p:ph idx="1" type="body"/>
          </p:nvPr>
        </p:nvSpPr>
        <p:spPr>
          <a:xfrm>
            <a:off x="255836" y="995982"/>
            <a:ext cx="8564636" cy="4985968"/>
          </a:xfrm>
          <a:prstGeom prst="rect">
            <a:avLst/>
          </a:prstGeom>
          <a:noFill/>
          <a:ln>
            <a:noFill/>
          </a:ln>
        </p:spPr>
        <p:txBody>
          <a:bodyPr anchorCtr="0" anchor="t" bIns="45700" lIns="91425" spcFirstLastPara="1" rIns="91425" wrap="square" tIns="45700">
            <a:noAutofit/>
          </a:bodyPr>
          <a:lstStyle/>
          <a:p>
            <a:pPr indent="-342858" lvl="0" marL="342858" rtl="0" algn="l">
              <a:lnSpc>
                <a:spcPct val="100000"/>
              </a:lnSpc>
              <a:spcBef>
                <a:spcPts val="0"/>
              </a:spcBef>
              <a:spcAft>
                <a:spcPts val="0"/>
              </a:spcAft>
              <a:buClr>
                <a:srgbClr val="3F3F3F"/>
              </a:buClr>
              <a:buSzPts val="2000"/>
              <a:buFont typeface="Noto Sans Symbols"/>
              <a:buChar char="●"/>
            </a:pPr>
            <a:r>
              <a:rPr lang="ja-JP"/>
              <a:t>書籍貸し出し業務の簡略化・工数削減が急務</a:t>
            </a:r>
            <a:endParaRPr/>
          </a:p>
          <a:p>
            <a:pPr indent="-182856" lvl="1" marL="457142" rtl="0" algn="l">
              <a:lnSpc>
                <a:spcPct val="100000"/>
              </a:lnSpc>
              <a:spcBef>
                <a:spcPts val="1200"/>
              </a:spcBef>
              <a:spcAft>
                <a:spcPts val="0"/>
              </a:spcAft>
              <a:buSzPts val="1800"/>
              <a:buChar char="−"/>
            </a:pPr>
            <a:r>
              <a:rPr lang="ja-JP"/>
              <a:t>現状の業務形態で、以下の問題点が上がっている</a:t>
            </a:r>
            <a:endParaRPr/>
          </a:p>
          <a:p>
            <a:pPr indent="-228572" lvl="2" marL="1142859" rtl="0" algn="l">
              <a:lnSpc>
                <a:spcPct val="100000"/>
              </a:lnSpc>
              <a:spcBef>
                <a:spcPts val="1200"/>
              </a:spcBef>
              <a:spcAft>
                <a:spcPts val="0"/>
              </a:spcAft>
              <a:buSzPts val="1800"/>
              <a:buChar char="▪"/>
            </a:pPr>
            <a:r>
              <a:rPr lang="ja-JP"/>
              <a:t>月末月初は業務が多く、書籍管理まで手が回らない</a:t>
            </a:r>
            <a:endParaRPr/>
          </a:p>
          <a:p>
            <a:pPr indent="-228572" lvl="2" marL="1142859" rtl="0" algn="l">
              <a:lnSpc>
                <a:spcPct val="100000"/>
              </a:lnSpc>
              <a:spcBef>
                <a:spcPts val="1200"/>
              </a:spcBef>
              <a:spcAft>
                <a:spcPts val="0"/>
              </a:spcAft>
              <a:buSzPts val="1800"/>
              <a:buChar char="▪"/>
            </a:pPr>
            <a:r>
              <a:rPr lang="ja-JP"/>
              <a:t>滞納が多く、書籍の現所有社員が把握しきれない</a:t>
            </a:r>
            <a:endParaRPr/>
          </a:p>
          <a:p>
            <a:pPr indent="-228572" lvl="2" marL="1142859" rtl="0" algn="l">
              <a:lnSpc>
                <a:spcPct val="100000"/>
              </a:lnSpc>
              <a:spcBef>
                <a:spcPts val="1200"/>
              </a:spcBef>
              <a:spcAft>
                <a:spcPts val="0"/>
              </a:spcAft>
              <a:buSzPts val="1800"/>
              <a:buChar char="▪"/>
            </a:pPr>
            <a:r>
              <a:rPr lang="ja-JP"/>
              <a:t>要望書籍が入荷せず、書籍情報が古い</a:t>
            </a:r>
            <a:endParaRPr/>
          </a:p>
          <a:p>
            <a:pPr indent="-228572" lvl="2" marL="1142859" rtl="0" algn="l">
              <a:lnSpc>
                <a:spcPct val="100000"/>
              </a:lnSpc>
              <a:spcBef>
                <a:spcPts val="1200"/>
              </a:spcBef>
              <a:spcAft>
                <a:spcPts val="0"/>
              </a:spcAft>
              <a:buSzPts val="1800"/>
              <a:buChar char="▪"/>
            </a:pPr>
            <a:r>
              <a:rPr lang="ja-JP"/>
              <a:t>申請用紙 /  管理台帳の印刷コスト</a:t>
            </a:r>
            <a:endParaRPr/>
          </a:p>
          <a:p>
            <a:pPr indent="-228572" lvl="2" marL="1142859" rtl="0" algn="l">
              <a:lnSpc>
                <a:spcPct val="100000"/>
              </a:lnSpc>
              <a:spcBef>
                <a:spcPts val="1200"/>
              </a:spcBef>
              <a:spcAft>
                <a:spcPts val="0"/>
              </a:spcAft>
              <a:buSzPts val="1800"/>
              <a:buChar char="▪"/>
            </a:pPr>
            <a:r>
              <a:rPr lang="ja-JP"/>
              <a:t>作業フローが多く、やや属人化している</a:t>
            </a:r>
            <a:endParaRPr/>
          </a:p>
          <a:p>
            <a:pPr indent="-114272" lvl="2" marL="1142859" rtl="0" algn="l">
              <a:lnSpc>
                <a:spcPct val="100000"/>
              </a:lnSpc>
              <a:spcBef>
                <a:spcPts val="1200"/>
              </a:spcBef>
              <a:spcAft>
                <a:spcPts val="0"/>
              </a:spcAft>
              <a:buSzPts val="1800"/>
              <a:buNone/>
            </a:pPr>
            <a:r>
              <a:t/>
            </a:r>
            <a:endParaRPr/>
          </a:p>
          <a:p>
            <a:pPr indent="0" lvl="1" marL="274286" rtl="0" algn="l">
              <a:lnSpc>
                <a:spcPct val="100000"/>
              </a:lnSpc>
              <a:spcBef>
                <a:spcPts val="1200"/>
              </a:spcBef>
              <a:spcAft>
                <a:spcPts val="0"/>
              </a:spcAft>
              <a:buSzPts val="1800"/>
              <a:buNone/>
            </a:pPr>
            <a:r>
              <a:rPr lang="ja-JP"/>
              <a:t>以上の理由から、福利厚生の一環として行なっている書籍貸し出しがあまり利用されていない（または一部の職員のみが利用する）状態となっている。</a:t>
            </a:r>
            <a:endParaRPr/>
          </a:p>
          <a:p>
            <a:pPr indent="0" lvl="1" marL="274286" rtl="0" algn="l">
              <a:lnSpc>
                <a:spcPct val="100000"/>
              </a:lnSpc>
              <a:spcBef>
                <a:spcPts val="1200"/>
              </a:spcBef>
              <a:spcAft>
                <a:spcPts val="0"/>
              </a:spcAft>
              <a:buSzPts val="1800"/>
              <a:buNone/>
            </a:pPr>
            <a:r>
              <a:rPr lang="ja-JP"/>
              <a:t>また、月末月初の総務部稼働時間が高くなっており、人件費が膨らんでいる。</a:t>
            </a:r>
            <a:endParaRPr/>
          </a:p>
          <a:p>
            <a:pPr indent="-114272" lvl="2" marL="1142859" rtl="0" algn="l">
              <a:lnSpc>
                <a:spcPct val="100000"/>
              </a:lnSpc>
              <a:spcBef>
                <a:spcPts val="1200"/>
              </a:spcBef>
              <a:spcAft>
                <a:spcPts val="0"/>
              </a:spcAft>
              <a:buSzPts val="1800"/>
              <a:buNone/>
            </a:pPr>
            <a:r>
              <a:t/>
            </a:r>
            <a:endParaRPr/>
          </a:p>
        </p:txBody>
      </p:sp>
      <p:sp>
        <p:nvSpPr>
          <p:cNvPr id="108" name="Google Shape;108;p16"/>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Quattrocento Sans"/>
              <a:buNone/>
            </a:pPr>
            <a:r>
              <a:rPr lang="ja-JP"/>
              <a:t>システム化の目的</a:t>
            </a:r>
            <a:endParaRPr/>
          </a:p>
        </p:txBody>
      </p:sp>
      <p:sp>
        <p:nvSpPr>
          <p:cNvPr id="114" name="Google Shape;114;p17"/>
          <p:cNvSpPr txBox="1"/>
          <p:nvPr>
            <p:ph idx="1" type="body"/>
          </p:nvPr>
        </p:nvSpPr>
        <p:spPr>
          <a:xfrm>
            <a:off x="255836" y="995982"/>
            <a:ext cx="8564636" cy="4708969"/>
          </a:xfrm>
          <a:prstGeom prst="rect">
            <a:avLst/>
          </a:prstGeom>
          <a:noFill/>
          <a:ln>
            <a:noFill/>
          </a:ln>
        </p:spPr>
        <p:txBody>
          <a:bodyPr anchorCtr="0" anchor="t" bIns="45700" lIns="91425" spcFirstLastPara="1" rIns="91425" wrap="square" tIns="45700">
            <a:noAutofit/>
          </a:bodyPr>
          <a:lstStyle/>
          <a:p>
            <a:pPr indent="-342858" lvl="0" marL="342858" rtl="0" algn="l">
              <a:lnSpc>
                <a:spcPct val="100000"/>
              </a:lnSpc>
              <a:spcBef>
                <a:spcPts val="0"/>
              </a:spcBef>
              <a:spcAft>
                <a:spcPts val="0"/>
              </a:spcAft>
              <a:buClr>
                <a:srgbClr val="3F3F3F"/>
              </a:buClr>
              <a:buSzPts val="2000"/>
              <a:buFont typeface="Noto Sans Symbols"/>
              <a:buChar char="●"/>
            </a:pPr>
            <a:r>
              <a:rPr lang="ja-JP"/>
              <a:t>総務の負担を減らすこと、社員が手軽に書籍を借りられること</a:t>
            </a:r>
            <a:endParaRPr/>
          </a:p>
          <a:p>
            <a:pPr indent="-182856" lvl="1" marL="457142" rtl="0" algn="l">
              <a:lnSpc>
                <a:spcPct val="100000"/>
              </a:lnSpc>
              <a:spcBef>
                <a:spcPts val="1200"/>
              </a:spcBef>
              <a:spcAft>
                <a:spcPts val="0"/>
              </a:spcAft>
              <a:buSzPts val="1800"/>
              <a:buChar char="−"/>
            </a:pPr>
            <a:r>
              <a:rPr lang="ja-JP"/>
              <a:t>Webシステムを導入することによりいつでもどこでも申請を行える</a:t>
            </a:r>
            <a:endParaRPr/>
          </a:p>
          <a:p>
            <a:pPr indent="-182856" lvl="1" marL="457142" rtl="0" algn="l">
              <a:lnSpc>
                <a:spcPct val="100000"/>
              </a:lnSpc>
              <a:spcBef>
                <a:spcPts val="1200"/>
              </a:spcBef>
              <a:spcAft>
                <a:spcPts val="0"/>
              </a:spcAft>
              <a:buSzPts val="1800"/>
              <a:buChar char="−"/>
            </a:pPr>
            <a:r>
              <a:rPr lang="ja-JP"/>
              <a:t>書籍の管理を逐次更新することで正確な情報を把握することができる</a:t>
            </a:r>
            <a:endParaRPr/>
          </a:p>
          <a:p>
            <a:pPr indent="-182856" lvl="1" marL="457142" rtl="0" algn="l">
              <a:lnSpc>
                <a:spcPct val="100000"/>
              </a:lnSpc>
              <a:spcBef>
                <a:spcPts val="1200"/>
              </a:spcBef>
              <a:spcAft>
                <a:spcPts val="0"/>
              </a:spcAft>
              <a:buSzPts val="1800"/>
              <a:buChar char="−"/>
            </a:pPr>
            <a:r>
              <a:rPr lang="ja-JP"/>
              <a:t>ペーパーレスによりランニングコストの削減ができる</a:t>
            </a:r>
            <a:endParaRPr/>
          </a:p>
          <a:p>
            <a:pPr indent="-182856" lvl="1" marL="457142" rtl="0" algn="l">
              <a:lnSpc>
                <a:spcPct val="100000"/>
              </a:lnSpc>
              <a:spcBef>
                <a:spcPts val="1200"/>
              </a:spcBef>
              <a:spcAft>
                <a:spcPts val="0"/>
              </a:spcAft>
              <a:buSzPts val="1800"/>
              <a:buChar char="−"/>
            </a:pPr>
            <a:r>
              <a:rPr lang="ja-JP"/>
              <a:t>フローを簡略化し、総務部の誰でも書籍貸し出し制度の管理ができる</a:t>
            </a:r>
            <a:endParaRPr/>
          </a:p>
          <a:p>
            <a:pPr indent="-182856" lvl="1" marL="457142" rtl="0" algn="l">
              <a:lnSpc>
                <a:spcPct val="100000"/>
              </a:lnSpc>
              <a:spcBef>
                <a:spcPts val="1200"/>
              </a:spcBef>
              <a:spcAft>
                <a:spcPts val="0"/>
              </a:spcAft>
              <a:buSzPts val="1800"/>
              <a:buChar char="−"/>
            </a:pPr>
            <a:r>
              <a:rPr lang="ja-JP"/>
              <a:t>要望書籍の得票数を管理でき、需要の高い書籍を扱える</a:t>
            </a:r>
            <a:endParaRPr/>
          </a:p>
          <a:p>
            <a:pPr indent="-182856" lvl="1" marL="457142" rtl="0" algn="l">
              <a:lnSpc>
                <a:spcPct val="100000"/>
              </a:lnSpc>
              <a:spcBef>
                <a:spcPts val="1200"/>
              </a:spcBef>
              <a:spcAft>
                <a:spcPts val="0"/>
              </a:spcAft>
              <a:buSzPts val="1800"/>
              <a:buChar char="−"/>
            </a:pPr>
            <a:r>
              <a:rPr lang="ja-JP"/>
              <a:t>フローの簡略化により、総務部の稼働抑制につながる</a:t>
            </a:r>
            <a:endParaRPr/>
          </a:p>
          <a:p>
            <a:pPr indent="-68556" lvl="1" marL="457142" rtl="0" algn="l">
              <a:lnSpc>
                <a:spcPct val="100000"/>
              </a:lnSpc>
              <a:spcBef>
                <a:spcPts val="1200"/>
              </a:spcBef>
              <a:spcAft>
                <a:spcPts val="0"/>
              </a:spcAft>
              <a:buSzPts val="1800"/>
              <a:buNone/>
            </a:pPr>
            <a:r>
              <a:t/>
            </a:r>
            <a:endParaRPr/>
          </a:p>
          <a:p>
            <a:pPr indent="0" lvl="1" marL="274286" rtl="0" algn="l">
              <a:lnSpc>
                <a:spcPct val="100000"/>
              </a:lnSpc>
              <a:spcBef>
                <a:spcPts val="1200"/>
              </a:spcBef>
              <a:spcAft>
                <a:spcPts val="0"/>
              </a:spcAft>
              <a:buSzPts val="1800"/>
              <a:buNone/>
            </a:pPr>
            <a:r>
              <a:rPr lang="ja-JP"/>
              <a:t>上記を目的としてシステム化を推し進めることとなりました。</a:t>
            </a:r>
            <a:endParaRPr/>
          </a:p>
          <a:p>
            <a:pPr indent="0" lvl="1" marL="274286" rtl="0" algn="l">
              <a:lnSpc>
                <a:spcPct val="100000"/>
              </a:lnSpc>
              <a:spcBef>
                <a:spcPts val="1200"/>
              </a:spcBef>
              <a:spcAft>
                <a:spcPts val="0"/>
              </a:spcAft>
              <a:buSzPts val="1800"/>
              <a:buNone/>
            </a:pPr>
            <a:r>
              <a:rPr b="1" lang="ja-JP"/>
              <a:t>	導入コスト ＜ 今後の福利厚生の一環としての利、総務部の稼働抑制</a:t>
            </a:r>
            <a:endParaRPr b="1"/>
          </a:p>
          <a:p>
            <a:pPr indent="0" lvl="1" marL="274286" rtl="0" algn="l">
              <a:lnSpc>
                <a:spcPct val="100000"/>
              </a:lnSpc>
              <a:spcBef>
                <a:spcPts val="1200"/>
              </a:spcBef>
              <a:spcAft>
                <a:spcPts val="0"/>
              </a:spcAft>
              <a:buSzPts val="1800"/>
              <a:buNone/>
            </a:pPr>
            <a:r>
              <a:rPr lang="ja-JP"/>
              <a:t>という結論に至っています。</a:t>
            </a:r>
            <a:endParaRPr/>
          </a:p>
        </p:txBody>
      </p:sp>
      <p:sp>
        <p:nvSpPr>
          <p:cNvPr id="115" name="Google Shape;115;p17"/>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043607" y="194158"/>
            <a:ext cx="7849567" cy="7200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Quattrocento Sans"/>
              <a:buNone/>
            </a:pPr>
            <a:r>
              <a:rPr lang="ja-JP"/>
              <a:t>プロジェクトの目標・範囲</a:t>
            </a:r>
            <a:endParaRPr/>
          </a:p>
        </p:txBody>
      </p:sp>
      <p:sp>
        <p:nvSpPr>
          <p:cNvPr id="121" name="Google Shape;121;p18"/>
          <p:cNvSpPr txBox="1"/>
          <p:nvPr>
            <p:ph idx="1" type="body"/>
          </p:nvPr>
        </p:nvSpPr>
        <p:spPr>
          <a:xfrm>
            <a:off x="255836" y="995982"/>
            <a:ext cx="8564636" cy="5601521"/>
          </a:xfrm>
          <a:prstGeom prst="rect">
            <a:avLst/>
          </a:prstGeom>
          <a:noFill/>
          <a:ln>
            <a:noFill/>
          </a:ln>
        </p:spPr>
        <p:txBody>
          <a:bodyPr anchorCtr="0" anchor="t" bIns="45700" lIns="91425" spcFirstLastPara="1" rIns="91425" wrap="square" tIns="45700">
            <a:noAutofit/>
          </a:bodyPr>
          <a:lstStyle/>
          <a:p>
            <a:pPr indent="-342858" lvl="0" marL="342858" rtl="0" algn="l">
              <a:lnSpc>
                <a:spcPct val="100000"/>
              </a:lnSpc>
              <a:spcBef>
                <a:spcPts val="0"/>
              </a:spcBef>
              <a:spcAft>
                <a:spcPts val="0"/>
              </a:spcAft>
              <a:buClr>
                <a:srgbClr val="3F3F3F"/>
              </a:buClr>
              <a:buSzPts val="2000"/>
              <a:buFont typeface="Noto Sans Symbols"/>
              <a:buChar char="●"/>
            </a:pPr>
            <a:r>
              <a:rPr lang="ja-JP"/>
              <a:t>第一次開発</a:t>
            </a:r>
            <a:endParaRPr/>
          </a:p>
          <a:p>
            <a:pPr indent="-182856" lvl="1" marL="457142" rtl="0" algn="l">
              <a:lnSpc>
                <a:spcPct val="100000"/>
              </a:lnSpc>
              <a:spcBef>
                <a:spcPts val="1200"/>
              </a:spcBef>
              <a:spcAft>
                <a:spcPts val="0"/>
              </a:spcAft>
              <a:buSzPts val="1800"/>
              <a:buChar char="−"/>
            </a:pPr>
            <a:r>
              <a:rPr lang="ja-JP"/>
              <a:t>書籍貸し出しWebシステムの開発</a:t>
            </a:r>
            <a:endParaRPr/>
          </a:p>
          <a:p>
            <a:pPr indent="-228572" lvl="2" marL="1142859" rtl="0" algn="l">
              <a:lnSpc>
                <a:spcPct val="100000"/>
              </a:lnSpc>
              <a:spcBef>
                <a:spcPts val="1200"/>
              </a:spcBef>
              <a:spcAft>
                <a:spcPts val="0"/>
              </a:spcAft>
              <a:buSzPts val="1800"/>
              <a:buChar char="▪"/>
            </a:pPr>
            <a:r>
              <a:rPr lang="ja-JP"/>
              <a:t>書籍の管理</a:t>
            </a:r>
            <a:endParaRPr/>
          </a:p>
          <a:p>
            <a:pPr indent="-228572" lvl="2" marL="1142859" rtl="0" algn="l">
              <a:lnSpc>
                <a:spcPct val="100000"/>
              </a:lnSpc>
              <a:spcBef>
                <a:spcPts val="1200"/>
              </a:spcBef>
              <a:spcAft>
                <a:spcPts val="0"/>
              </a:spcAft>
              <a:buSzPts val="1800"/>
              <a:buChar char="▪"/>
            </a:pPr>
            <a:r>
              <a:rPr lang="ja-JP"/>
              <a:t>社員の管理</a:t>
            </a:r>
            <a:endParaRPr/>
          </a:p>
          <a:p>
            <a:pPr indent="-228572" lvl="2" marL="1142859" rtl="0" algn="l">
              <a:lnSpc>
                <a:spcPct val="100000"/>
              </a:lnSpc>
              <a:spcBef>
                <a:spcPts val="1200"/>
              </a:spcBef>
              <a:spcAft>
                <a:spcPts val="0"/>
              </a:spcAft>
              <a:buSzPts val="1800"/>
              <a:buChar char="▪"/>
            </a:pPr>
            <a:r>
              <a:rPr lang="ja-JP"/>
              <a:t>社員による貸し出し申請と承認</a:t>
            </a:r>
            <a:endParaRPr/>
          </a:p>
          <a:p>
            <a:pPr indent="-114272" lvl="2" marL="1142859" rtl="0" algn="l">
              <a:lnSpc>
                <a:spcPct val="100000"/>
              </a:lnSpc>
              <a:spcBef>
                <a:spcPts val="1200"/>
              </a:spcBef>
              <a:spcAft>
                <a:spcPts val="0"/>
              </a:spcAft>
              <a:buSzPts val="1800"/>
              <a:buNone/>
            </a:pPr>
            <a:r>
              <a:t/>
            </a:r>
            <a:endParaRPr/>
          </a:p>
          <a:p>
            <a:pPr indent="-342858" lvl="0" marL="342858" rtl="0" algn="l">
              <a:lnSpc>
                <a:spcPct val="100000"/>
              </a:lnSpc>
              <a:spcBef>
                <a:spcPts val="1200"/>
              </a:spcBef>
              <a:spcAft>
                <a:spcPts val="0"/>
              </a:spcAft>
              <a:buClr>
                <a:srgbClr val="3F3F3F"/>
              </a:buClr>
              <a:buSzPts val="2000"/>
              <a:buFont typeface="Noto Sans Symbols"/>
              <a:buChar char="●"/>
            </a:pPr>
            <a:r>
              <a:rPr lang="ja-JP"/>
              <a:t>第二次開発</a:t>
            </a:r>
            <a:endParaRPr/>
          </a:p>
          <a:p>
            <a:pPr indent="-182857" lvl="1" marL="457142" rtl="0" algn="l">
              <a:lnSpc>
                <a:spcPct val="100000"/>
              </a:lnSpc>
              <a:spcBef>
                <a:spcPts val="1200"/>
              </a:spcBef>
              <a:spcAft>
                <a:spcPts val="0"/>
              </a:spcAft>
              <a:buSzPts val="1800"/>
              <a:buChar char="−"/>
            </a:pPr>
            <a:r>
              <a:rPr lang="ja-JP"/>
              <a:t>書籍貸し出しWebシステムの追加機能開発</a:t>
            </a:r>
            <a:endParaRPr/>
          </a:p>
          <a:p>
            <a:pPr indent="-228572" lvl="2" marL="1142859" rtl="0" algn="l">
              <a:lnSpc>
                <a:spcPct val="100000"/>
              </a:lnSpc>
              <a:spcBef>
                <a:spcPts val="1200"/>
              </a:spcBef>
              <a:spcAft>
                <a:spcPts val="0"/>
              </a:spcAft>
              <a:buSzPts val="1800"/>
              <a:buChar char="▪"/>
            </a:pPr>
            <a:r>
              <a:rPr lang="ja-JP"/>
              <a:t>貸し出し期限超過の警告</a:t>
            </a:r>
            <a:endParaRPr/>
          </a:p>
          <a:p>
            <a:pPr indent="-228572" lvl="2" marL="1142859" rtl="0" algn="l">
              <a:spcBef>
                <a:spcPts val="1200"/>
              </a:spcBef>
              <a:spcAft>
                <a:spcPts val="0"/>
              </a:spcAft>
              <a:buSzPts val="1800"/>
              <a:buChar char="▪"/>
            </a:pPr>
            <a:r>
              <a:rPr lang="ja-JP"/>
              <a:t>要望書籍の申請</a:t>
            </a:r>
            <a:endParaRPr/>
          </a:p>
          <a:p>
            <a:pPr indent="-228572" lvl="2" marL="1142859" rtl="0" algn="l">
              <a:lnSpc>
                <a:spcPct val="100000"/>
              </a:lnSpc>
              <a:spcBef>
                <a:spcPts val="1200"/>
              </a:spcBef>
              <a:spcAft>
                <a:spcPts val="0"/>
              </a:spcAft>
              <a:buSzPts val="1800"/>
              <a:buChar char="▪"/>
            </a:pPr>
            <a:r>
              <a:rPr lang="ja-JP"/>
              <a:t>書籍貸し出し制度の利用状況確認</a:t>
            </a:r>
            <a:endParaRPr/>
          </a:p>
          <a:p>
            <a:pPr indent="-228572" lvl="2" marL="1142859" rtl="0" algn="l">
              <a:lnSpc>
                <a:spcPct val="100000"/>
              </a:lnSpc>
              <a:spcBef>
                <a:spcPts val="1200"/>
              </a:spcBef>
              <a:spcAft>
                <a:spcPts val="0"/>
              </a:spcAft>
              <a:buSzPts val="1800"/>
              <a:buChar char="▪"/>
            </a:pPr>
            <a:r>
              <a:rPr lang="ja-JP"/>
              <a:t>マルチデバイス対応</a:t>
            </a:r>
            <a:endParaRPr/>
          </a:p>
          <a:p>
            <a:pPr indent="-114272" lvl="2" marL="1142859" rtl="0" algn="l">
              <a:lnSpc>
                <a:spcPct val="100000"/>
              </a:lnSpc>
              <a:spcBef>
                <a:spcPts val="1200"/>
              </a:spcBef>
              <a:spcAft>
                <a:spcPts val="0"/>
              </a:spcAft>
              <a:buSzPts val="1800"/>
              <a:buNone/>
            </a:pPr>
            <a:r>
              <a:t/>
            </a:r>
            <a:endParaRPr/>
          </a:p>
          <a:p>
            <a:pPr indent="-68556" lvl="1" marL="457142" rtl="0" algn="l">
              <a:lnSpc>
                <a:spcPct val="100000"/>
              </a:lnSpc>
              <a:spcBef>
                <a:spcPts val="1200"/>
              </a:spcBef>
              <a:spcAft>
                <a:spcPts val="0"/>
              </a:spcAft>
              <a:buSzPts val="1800"/>
              <a:buNone/>
            </a:pPr>
            <a:r>
              <a:t/>
            </a:r>
            <a:endParaRPr/>
          </a:p>
        </p:txBody>
      </p:sp>
      <p:sp>
        <p:nvSpPr>
          <p:cNvPr id="122" name="Google Shape;122;p18"/>
          <p:cNvSpPr txBox="1"/>
          <p:nvPr>
            <p:ph idx="12" type="sldNum"/>
          </p:nvPr>
        </p:nvSpPr>
        <p:spPr>
          <a:xfrm>
            <a:off x="8388429" y="6309320"/>
            <a:ext cx="504057" cy="447576"/>
          </a:xfrm>
          <a:prstGeom prst="rect">
            <a:avLst/>
          </a:prstGeom>
          <a:solidFill>
            <a:srgbClr val="3F3F3F"/>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T Collegeテキスト兼スライド_フォーマット">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