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96" r:id="rId3"/>
    <p:sldId id="430" r:id="rId4"/>
    <p:sldId id="428" r:id="rId5"/>
    <p:sldId id="431" r:id="rId6"/>
    <p:sldId id="429" r:id="rId7"/>
    <p:sldId id="432" r:id="rId8"/>
    <p:sldId id="427" r:id="rId9"/>
    <p:sldId id="433" r:id="rId10"/>
    <p:sldId id="434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黑体" panose="02010609060101010101" pitchFamily="49" charset="-122"/>
      <p:regular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丶 Vincennes" initials="丶" lastIdx="1" clrIdx="0"/>
  <p:cmAuthor id="2" name="LYR13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5BE"/>
    <a:srgbClr val="FFFFFF"/>
    <a:srgbClr val="404040"/>
    <a:srgbClr val="CFD5EA"/>
    <a:srgbClr val="E9EBF5"/>
    <a:srgbClr val="94ABD4"/>
    <a:srgbClr val="FF7575"/>
    <a:srgbClr val="4472C4"/>
    <a:srgbClr val="5B9B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88486" autoAdjust="0"/>
  </p:normalViewPr>
  <p:slideViewPr>
    <p:cSldViewPr snapToGrid="0">
      <p:cViewPr varScale="1">
        <p:scale>
          <a:sx n="101" d="100"/>
          <a:sy n="101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EEE99-7446-4E74-B39C-A5311550171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DF6DC9-875A-41AA-A562-A656D2BF657C}">
      <dgm:prSet phldrT="[文本]"/>
      <dgm:spPr/>
      <dgm:t>
        <a:bodyPr/>
        <a:lstStyle/>
        <a:p>
          <a:r>
            <a:rPr lang="en-US" altLang="zh-CN" dirty="0"/>
            <a:t>DNA</a:t>
          </a:r>
          <a:r>
            <a:rPr lang="zh-CN" altLang="en-US" dirty="0"/>
            <a:t>基础知识及链置换</a:t>
          </a:r>
        </a:p>
      </dgm:t>
    </dgm:pt>
    <dgm:pt modelId="{24B97559-EB54-4B76-BE71-111146A2F7BC}" type="parTrans" cxnId="{2B2D2E79-9C80-42BC-AFEF-3F6798173E8C}">
      <dgm:prSet/>
      <dgm:spPr/>
      <dgm:t>
        <a:bodyPr/>
        <a:lstStyle/>
        <a:p>
          <a:endParaRPr lang="zh-CN" altLang="en-US"/>
        </a:p>
      </dgm:t>
    </dgm:pt>
    <dgm:pt modelId="{7BBA4618-7A1F-4EFE-B61B-ED71995B2AFF}" type="sibTrans" cxnId="{2B2D2E79-9C80-42BC-AFEF-3F6798173E8C}">
      <dgm:prSet/>
      <dgm:spPr/>
      <dgm:t>
        <a:bodyPr/>
        <a:lstStyle/>
        <a:p>
          <a:endParaRPr lang="zh-CN" altLang="en-US"/>
        </a:p>
      </dgm:t>
    </dgm:pt>
    <dgm:pt modelId="{E34BE651-CE93-4804-80F1-E0CBC79D8345}">
      <dgm:prSet phldrT="[文本]"/>
      <dgm:spPr/>
      <dgm:t>
        <a:bodyPr/>
        <a:lstStyle/>
        <a:p>
          <a:r>
            <a:rPr lang="zh-CN" altLang="en-US" dirty="0"/>
            <a:t>构建逻辑门及对应的真值表</a:t>
          </a:r>
        </a:p>
      </dgm:t>
    </dgm:pt>
    <dgm:pt modelId="{74ACC190-B79C-46D7-83BC-F8DCE9B9D1A0}" type="parTrans" cxnId="{41D81813-BE70-418B-85AE-FF7488670557}">
      <dgm:prSet/>
      <dgm:spPr/>
      <dgm:t>
        <a:bodyPr/>
        <a:lstStyle/>
        <a:p>
          <a:endParaRPr lang="zh-CN" altLang="en-US"/>
        </a:p>
      </dgm:t>
    </dgm:pt>
    <dgm:pt modelId="{4C92E8B2-E070-4796-B982-EE1A4EBD48E6}" type="sibTrans" cxnId="{41D81813-BE70-418B-85AE-FF7488670557}">
      <dgm:prSet/>
      <dgm:spPr/>
      <dgm:t>
        <a:bodyPr/>
        <a:lstStyle/>
        <a:p>
          <a:endParaRPr lang="zh-CN" altLang="en-US"/>
        </a:p>
      </dgm:t>
    </dgm:pt>
    <dgm:pt modelId="{6B0E7476-5139-466F-944B-12B47D26B9EF}">
      <dgm:prSet phldrT="[文本]"/>
      <dgm:spPr/>
      <dgm:t>
        <a:bodyPr/>
        <a:lstStyle/>
        <a:p>
          <a:r>
            <a: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正前馈催化剂电路</a:t>
          </a:r>
          <a:endParaRPr lang="zh-CN" altLang="en-US" dirty="0"/>
        </a:p>
      </dgm:t>
    </dgm:pt>
    <dgm:pt modelId="{47CE48B8-F805-4FBE-B1CB-49D63CFAB01E}" type="parTrans" cxnId="{ED6574A4-2131-43E9-806F-CD08D14DBAC1}">
      <dgm:prSet/>
      <dgm:spPr/>
      <dgm:t>
        <a:bodyPr/>
        <a:lstStyle/>
        <a:p>
          <a:endParaRPr lang="zh-CN" altLang="en-US"/>
        </a:p>
      </dgm:t>
    </dgm:pt>
    <dgm:pt modelId="{80FAE0E9-9ECA-424D-AC59-39DFF6A45370}" type="sibTrans" cxnId="{ED6574A4-2131-43E9-806F-CD08D14DBAC1}">
      <dgm:prSet/>
      <dgm:spPr/>
      <dgm:t>
        <a:bodyPr/>
        <a:lstStyle/>
        <a:p>
          <a:endParaRPr lang="zh-CN" altLang="en-US"/>
        </a:p>
      </dgm:t>
    </dgm:pt>
    <dgm:pt modelId="{D8067BCC-0619-4E7A-A958-B423153B15F7}">
      <dgm:prSet phldrT="[文本]"/>
      <dgm:spPr/>
      <dgm:t>
        <a:bodyPr/>
        <a:lstStyle/>
        <a:p>
          <a:r>
            <a:rPr lang="zh-CN" altLang="en-US"/>
            <a:t>后续的</a:t>
          </a:r>
          <a:r>
            <a:rPr lang="zh-CN" altLang="en-US" dirty="0"/>
            <a:t>一些步骤</a:t>
          </a:r>
        </a:p>
      </dgm:t>
    </dgm:pt>
    <dgm:pt modelId="{A9C10492-FAA3-44B0-A300-D9ACB6165EC3}" type="parTrans" cxnId="{9FB09586-82F5-4062-A82F-8C1FFF054FA0}">
      <dgm:prSet/>
      <dgm:spPr/>
      <dgm:t>
        <a:bodyPr/>
        <a:lstStyle/>
        <a:p>
          <a:endParaRPr lang="zh-CN" altLang="en-US"/>
        </a:p>
      </dgm:t>
    </dgm:pt>
    <dgm:pt modelId="{4966829D-6998-4B17-B191-7C15FAE49606}" type="sibTrans" cxnId="{9FB09586-82F5-4062-A82F-8C1FFF054FA0}">
      <dgm:prSet/>
      <dgm:spPr/>
      <dgm:t>
        <a:bodyPr/>
        <a:lstStyle/>
        <a:p>
          <a:endParaRPr lang="zh-CN" altLang="en-US"/>
        </a:p>
      </dgm:t>
    </dgm:pt>
    <dgm:pt modelId="{71A05566-FDD0-4457-A276-E6BBBA14993D}" type="pres">
      <dgm:prSet presAssocID="{BC6EEE99-7446-4E74-B39C-A5311550171D}" presName="Name0" presStyleCnt="0">
        <dgm:presLayoutVars>
          <dgm:chMax val="7"/>
          <dgm:chPref val="7"/>
          <dgm:dir/>
        </dgm:presLayoutVars>
      </dgm:prSet>
      <dgm:spPr/>
    </dgm:pt>
    <dgm:pt modelId="{DFEBFA99-7D9A-49DC-9CB2-D56ECB0CAD14}" type="pres">
      <dgm:prSet presAssocID="{BC6EEE99-7446-4E74-B39C-A5311550171D}" presName="Name1" presStyleCnt="0"/>
      <dgm:spPr/>
    </dgm:pt>
    <dgm:pt modelId="{D9B0A3D5-4738-4A32-8EF4-4636BD4CD569}" type="pres">
      <dgm:prSet presAssocID="{BC6EEE99-7446-4E74-B39C-A5311550171D}" presName="cycle" presStyleCnt="0"/>
      <dgm:spPr/>
    </dgm:pt>
    <dgm:pt modelId="{EAC72F2D-19DE-4AB1-AEEE-10B78FAA933A}" type="pres">
      <dgm:prSet presAssocID="{BC6EEE99-7446-4E74-B39C-A5311550171D}" presName="srcNode" presStyleLbl="node1" presStyleIdx="0" presStyleCnt="4"/>
      <dgm:spPr/>
    </dgm:pt>
    <dgm:pt modelId="{EF5ED696-C56B-45BD-8705-B9B6ED6AA1CE}" type="pres">
      <dgm:prSet presAssocID="{BC6EEE99-7446-4E74-B39C-A5311550171D}" presName="conn" presStyleLbl="parChTrans1D2" presStyleIdx="0" presStyleCnt="1"/>
      <dgm:spPr/>
    </dgm:pt>
    <dgm:pt modelId="{BECC0CB4-692E-485B-AF99-26E523C5D534}" type="pres">
      <dgm:prSet presAssocID="{BC6EEE99-7446-4E74-B39C-A5311550171D}" presName="extraNode" presStyleLbl="node1" presStyleIdx="0" presStyleCnt="4"/>
      <dgm:spPr/>
    </dgm:pt>
    <dgm:pt modelId="{1267EE49-B543-4D0A-8D3B-699424828E4B}" type="pres">
      <dgm:prSet presAssocID="{BC6EEE99-7446-4E74-B39C-A5311550171D}" presName="dstNode" presStyleLbl="node1" presStyleIdx="0" presStyleCnt="4"/>
      <dgm:spPr/>
    </dgm:pt>
    <dgm:pt modelId="{AAFE69A9-0F61-44FE-8867-A5BE84A4C0F7}" type="pres">
      <dgm:prSet presAssocID="{1FDF6DC9-875A-41AA-A562-A656D2BF657C}" presName="text_1" presStyleLbl="node1" presStyleIdx="0" presStyleCnt="4">
        <dgm:presLayoutVars>
          <dgm:bulletEnabled val="1"/>
        </dgm:presLayoutVars>
      </dgm:prSet>
      <dgm:spPr/>
    </dgm:pt>
    <dgm:pt modelId="{F4874F54-20A2-4340-B566-94D2B8F447ED}" type="pres">
      <dgm:prSet presAssocID="{1FDF6DC9-875A-41AA-A562-A656D2BF657C}" presName="accent_1" presStyleCnt="0"/>
      <dgm:spPr/>
    </dgm:pt>
    <dgm:pt modelId="{9D15864A-2A89-45A4-BFD1-76029AEDEEBC}" type="pres">
      <dgm:prSet presAssocID="{1FDF6DC9-875A-41AA-A562-A656D2BF657C}" presName="accentRepeatNode" presStyleLbl="solidFgAcc1" presStyleIdx="0" presStyleCnt="4"/>
      <dgm:spPr/>
    </dgm:pt>
    <dgm:pt modelId="{3A40974E-3267-4627-A9A2-DB0CB0476C54}" type="pres">
      <dgm:prSet presAssocID="{E34BE651-CE93-4804-80F1-E0CBC79D8345}" presName="text_2" presStyleLbl="node1" presStyleIdx="1" presStyleCnt="4">
        <dgm:presLayoutVars>
          <dgm:bulletEnabled val="1"/>
        </dgm:presLayoutVars>
      </dgm:prSet>
      <dgm:spPr/>
    </dgm:pt>
    <dgm:pt modelId="{422139F2-05D9-4811-84FB-26D1959DCA73}" type="pres">
      <dgm:prSet presAssocID="{E34BE651-CE93-4804-80F1-E0CBC79D8345}" presName="accent_2" presStyleCnt="0"/>
      <dgm:spPr/>
    </dgm:pt>
    <dgm:pt modelId="{E2CF3367-7DB8-4A46-93DB-5E1F15CAE260}" type="pres">
      <dgm:prSet presAssocID="{E34BE651-CE93-4804-80F1-E0CBC79D8345}" presName="accentRepeatNode" presStyleLbl="solidFgAcc1" presStyleIdx="1" presStyleCnt="4"/>
      <dgm:spPr/>
    </dgm:pt>
    <dgm:pt modelId="{3E7547DF-31D6-4AEC-850F-6FDD9BCC5301}" type="pres">
      <dgm:prSet presAssocID="{6B0E7476-5139-466F-944B-12B47D26B9EF}" presName="text_3" presStyleLbl="node1" presStyleIdx="2" presStyleCnt="4">
        <dgm:presLayoutVars>
          <dgm:bulletEnabled val="1"/>
        </dgm:presLayoutVars>
      </dgm:prSet>
      <dgm:spPr/>
    </dgm:pt>
    <dgm:pt modelId="{A1A98718-71E2-435C-8A04-BDD75813A77A}" type="pres">
      <dgm:prSet presAssocID="{6B0E7476-5139-466F-944B-12B47D26B9EF}" presName="accent_3" presStyleCnt="0"/>
      <dgm:spPr/>
    </dgm:pt>
    <dgm:pt modelId="{BB42C850-F55F-4C10-98CB-3C45161EC389}" type="pres">
      <dgm:prSet presAssocID="{6B0E7476-5139-466F-944B-12B47D26B9EF}" presName="accentRepeatNode" presStyleLbl="solidFgAcc1" presStyleIdx="2" presStyleCnt="4"/>
      <dgm:spPr/>
    </dgm:pt>
    <dgm:pt modelId="{52065AE6-9BDC-4D13-815B-BF7A8790F39E}" type="pres">
      <dgm:prSet presAssocID="{D8067BCC-0619-4E7A-A958-B423153B15F7}" presName="text_4" presStyleLbl="node1" presStyleIdx="3" presStyleCnt="4">
        <dgm:presLayoutVars>
          <dgm:bulletEnabled val="1"/>
        </dgm:presLayoutVars>
      </dgm:prSet>
      <dgm:spPr/>
    </dgm:pt>
    <dgm:pt modelId="{D22242B8-93CF-4D45-87CD-8BF1EA913DB8}" type="pres">
      <dgm:prSet presAssocID="{D8067BCC-0619-4E7A-A958-B423153B15F7}" presName="accent_4" presStyleCnt="0"/>
      <dgm:spPr/>
    </dgm:pt>
    <dgm:pt modelId="{55577E14-ACB3-4EFE-B125-C4EFF26360C3}" type="pres">
      <dgm:prSet presAssocID="{D8067BCC-0619-4E7A-A958-B423153B15F7}" presName="accentRepeatNode" presStyleLbl="solidFgAcc1" presStyleIdx="3" presStyleCnt="4"/>
      <dgm:spPr/>
    </dgm:pt>
  </dgm:ptLst>
  <dgm:cxnLst>
    <dgm:cxn modelId="{41D81813-BE70-418B-85AE-FF7488670557}" srcId="{BC6EEE99-7446-4E74-B39C-A5311550171D}" destId="{E34BE651-CE93-4804-80F1-E0CBC79D8345}" srcOrd="1" destOrd="0" parTransId="{74ACC190-B79C-46D7-83BC-F8DCE9B9D1A0}" sibTransId="{4C92E8B2-E070-4796-B982-EE1A4EBD48E6}"/>
    <dgm:cxn modelId="{4E2E9041-A37C-4286-AB6C-CAB5DFECEADC}" type="presOf" srcId="{1FDF6DC9-875A-41AA-A562-A656D2BF657C}" destId="{AAFE69A9-0F61-44FE-8867-A5BE84A4C0F7}" srcOrd="0" destOrd="0" presId="urn:microsoft.com/office/officeart/2008/layout/VerticalCurvedList"/>
    <dgm:cxn modelId="{0ECCA276-9712-4BBD-87A1-77D779E950DD}" type="presOf" srcId="{BC6EEE99-7446-4E74-B39C-A5311550171D}" destId="{71A05566-FDD0-4457-A276-E6BBBA14993D}" srcOrd="0" destOrd="0" presId="urn:microsoft.com/office/officeart/2008/layout/VerticalCurvedList"/>
    <dgm:cxn modelId="{606E4558-EF4F-4122-9A16-462F802B5066}" type="presOf" srcId="{7BBA4618-7A1F-4EFE-B61B-ED71995B2AFF}" destId="{EF5ED696-C56B-45BD-8705-B9B6ED6AA1CE}" srcOrd="0" destOrd="0" presId="urn:microsoft.com/office/officeart/2008/layout/VerticalCurvedList"/>
    <dgm:cxn modelId="{2B2D2E79-9C80-42BC-AFEF-3F6798173E8C}" srcId="{BC6EEE99-7446-4E74-B39C-A5311550171D}" destId="{1FDF6DC9-875A-41AA-A562-A656D2BF657C}" srcOrd="0" destOrd="0" parTransId="{24B97559-EB54-4B76-BE71-111146A2F7BC}" sibTransId="{7BBA4618-7A1F-4EFE-B61B-ED71995B2AFF}"/>
    <dgm:cxn modelId="{61D6BF5A-BADE-4CB4-93EA-320F1D42A73F}" type="presOf" srcId="{D8067BCC-0619-4E7A-A958-B423153B15F7}" destId="{52065AE6-9BDC-4D13-815B-BF7A8790F39E}" srcOrd="0" destOrd="0" presId="urn:microsoft.com/office/officeart/2008/layout/VerticalCurvedList"/>
    <dgm:cxn modelId="{9FB09586-82F5-4062-A82F-8C1FFF054FA0}" srcId="{BC6EEE99-7446-4E74-B39C-A5311550171D}" destId="{D8067BCC-0619-4E7A-A958-B423153B15F7}" srcOrd="3" destOrd="0" parTransId="{A9C10492-FAA3-44B0-A300-D9ACB6165EC3}" sibTransId="{4966829D-6998-4B17-B191-7C15FAE49606}"/>
    <dgm:cxn modelId="{A7339C93-0674-4A1C-9207-756528228578}" type="presOf" srcId="{E34BE651-CE93-4804-80F1-E0CBC79D8345}" destId="{3A40974E-3267-4627-A9A2-DB0CB0476C54}" srcOrd="0" destOrd="0" presId="urn:microsoft.com/office/officeart/2008/layout/VerticalCurvedList"/>
    <dgm:cxn modelId="{AF8C42A4-0DFD-4680-81AD-D28D253DA08A}" type="presOf" srcId="{6B0E7476-5139-466F-944B-12B47D26B9EF}" destId="{3E7547DF-31D6-4AEC-850F-6FDD9BCC5301}" srcOrd="0" destOrd="0" presId="urn:microsoft.com/office/officeart/2008/layout/VerticalCurvedList"/>
    <dgm:cxn modelId="{ED6574A4-2131-43E9-806F-CD08D14DBAC1}" srcId="{BC6EEE99-7446-4E74-B39C-A5311550171D}" destId="{6B0E7476-5139-466F-944B-12B47D26B9EF}" srcOrd="2" destOrd="0" parTransId="{47CE48B8-F805-4FBE-B1CB-49D63CFAB01E}" sibTransId="{80FAE0E9-9ECA-424D-AC59-39DFF6A45370}"/>
    <dgm:cxn modelId="{3C3782C0-694E-4F0B-AC74-D5298BA0A35D}" type="presParOf" srcId="{71A05566-FDD0-4457-A276-E6BBBA14993D}" destId="{DFEBFA99-7D9A-49DC-9CB2-D56ECB0CAD14}" srcOrd="0" destOrd="0" presId="urn:microsoft.com/office/officeart/2008/layout/VerticalCurvedList"/>
    <dgm:cxn modelId="{1FE01679-8FD2-4F63-BDCC-9242A46014DF}" type="presParOf" srcId="{DFEBFA99-7D9A-49DC-9CB2-D56ECB0CAD14}" destId="{D9B0A3D5-4738-4A32-8EF4-4636BD4CD569}" srcOrd="0" destOrd="0" presId="urn:microsoft.com/office/officeart/2008/layout/VerticalCurvedList"/>
    <dgm:cxn modelId="{062F11D4-F6E0-44E9-B913-70E241108ACA}" type="presParOf" srcId="{D9B0A3D5-4738-4A32-8EF4-4636BD4CD569}" destId="{EAC72F2D-19DE-4AB1-AEEE-10B78FAA933A}" srcOrd="0" destOrd="0" presId="urn:microsoft.com/office/officeart/2008/layout/VerticalCurvedList"/>
    <dgm:cxn modelId="{FB2A5F67-EA73-4B8F-9BDB-12D4A2D94DB0}" type="presParOf" srcId="{D9B0A3D5-4738-4A32-8EF4-4636BD4CD569}" destId="{EF5ED696-C56B-45BD-8705-B9B6ED6AA1CE}" srcOrd="1" destOrd="0" presId="urn:microsoft.com/office/officeart/2008/layout/VerticalCurvedList"/>
    <dgm:cxn modelId="{951D265D-2F8F-4DD8-8EBF-74FDF8292BFB}" type="presParOf" srcId="{D9B0A3D5-4738-4A32-8EF4-4636BD4CD569}" destId="{BECC0CB4-692E-485B-AF99-26E523C5D534}" srcOrd="2" destOrd="0" presId="urn:microsoft.com/office/officeart/2008/layout/VerticalCurvedList"/>
    <dgm:cxn modelId="{07F83A90-C51C-401C-AC54-E8398B3CA38C}" type="presParOf" srcId="{D9B0A3D5-4738-4A32-8EF4-4636BD4CD569}" destId="{1267EE49-B543-4D0A-8D3B-699424828E4B}" srcOrd="3" destOrd="0" presId="urn:microsoft.com/office/officeart/2008/layout/VerticalCurvedList"/>
    <dgm:cxn modelId="{BD342F46-57F4-4AFA-ABD3-C370D68B60C7}" type="presParOf" srcId="{DFEBFA99-7D9A-49DC-9CB2-D56ECB0CAD14}" destId="{AAFE69A9-0F61-44FE-8867-A5BE84A4C0F7}" srcOrd="1" destOrd="0" presId="urn:microsoft.com/office/officeart/2008/layout/VerticalCurvedList"/>
    <dgm:cxn modelId="{D8D1F107-BE9B-453F-9F1D-AA7E8B60B2FD}" type="presParOf" srcId="{DFEBFA99-7D9A-49DC-9CB2-D56ECB0CAD14}" destId="{F4874F54-20A2-4340-B566-94D2B8F447ED}" srcOrd="2" destOrd="0" presId="urn:microsoft.com/office/officeart/2008/layout/VerticalCurvedList"/>
    <dgm:cxn modelId="{F4B6A5B3-4B40-4633-A5F4-782EDFC4863A}" type="presParOf" srcId="{F4874F54-20A2-4340-B566-94D2B8F447ED}" destId="{9D15864A-2A89-45A4-BFD1-76029AEDEEBC}" srcOrd="0" destOrd="0" presId="urn:microsoft.com/office/officeart/2008/layout/VerticalCurvedList"/>
    <dgm:cxn modelId="{DA6251AC-7E9C-4CD2-852B-8E341F68467B}" type="presParOf" srcId="{DFEBFA99-7D9A-49DC-9CB2-D56ECB0CAD14}" destId="{3A40974E-3267-4627-A9A2-DB0CB0476C54}" srcOrd="3" destOrd="0" presId="urn:microsoft.com/office/officeart/2008/layout/VerticalCurvedList"/>
    <dgm:cxn modelId="{0A607073-12CC-48AD-975B-E21D2782A55D}" type="presParOf" srcId="{DFEBFA99-7D9A-49DC-9CB2-D56ECB0CAD14}" destId="{422139F2-05D9-4811-84FB-26D1959DCA73}" srcOrd="4" destOrd="0" presId="urn:microsoft.com/office/officeart/2008/layout/VerticalCurvedList"/>
    <dgm:cxn modelId="{E58255B3-D2EE-4AC2-B892-9CFD4E600736}" type="presParOf" srcId="{422139F2-05D9-4811-84FB-26D1959DCA73}" destId="{E2CF3367-7DB8-4A46-93DB-5E1F15CAE260}" srcOrd="0" destOrd="0" presId="urn:microsoft.com/office/officeart/2008/layout/VerticalCurvedList"/>
    <dgm:cxn modelId="{DBCEAA6A-1943-40FA-967F-CDC87150474B}" type="presParOf" srcId="{DFEBFA99-7D9A-49DC-9CB2-D56ECB0CAD14}" destId="{3E7547DF-31D6-4AEC-850F-6FDD9BCC5301}" srcOrd="5" destOrd="0" presId="urn:microsoft.com/office/officeart/2008/layout/VerticalCurvedList"/>
    <dgm:cxn modelId="{A405B75E-5D90-4CE8-BDE2-E32D26654552}" type="presParOf" srcId="{DFEBFA99-7D9A-49DC-9CB2-D56ECB0CAD14}" destId="{A1A98718-71E2-435C-8A04-BDD75813A77A}" srcOrd="6" destOrd="0" presId="urn:microsoft.com/office/officeart/2008/layout/VerticalCurvedList"/>
    <dgm:cxn modelId="{6EAA8E68-2838-4D56-BFF0-CF0B91C13120}" type="presParOf" srcId="{A1A98718-71E2-435C-8A04-BDD75813A77A}" destId="{BB42C850-F55F-4C10-98CB-3C45161EC389}" srcOrd="0" destOrd="0" presId="urn:microsoft.com/office/officeart/2008/layout/VerticalCurvedList"/>
    <dgm:cxn modelId="{D0A91A33-DE85-4395-A720-724FC6B75F60}" type="presParOf" srcId="{DFEBFA99-7D9A-49DC-9CB2-D56ECB0CAD14}" destId="{52065AE6-9BDC-4D13-815B-BF7A8790F39E}" srcOrd="7" destOrd="0" presId="urn:microsoft.com/office/officeart/2008/layout/VerticalCurvedList"/>
    <dgm:cxn modelId="{0F0ECE02-2B48-42B4-8C63-D5DCB7E119B9}" type="presParOf" srcId="{DFEBFA99-7D9A-49DC-9CB2-D56ECB0CAD14}" destId="{D22242B8-93CF-4D45-87CD-8BF1EA913DB8}" srcOrd="8" destOrd="0" presId="urn:microsoft.com/office/officeart/2008/layout/VerticalCurvedList"/>
    <dgm:cxn modelId="{3E3D8B6D-374D-480C-AB2D-769868614E51}" type="presParOf" srcId="{D22242B8-93CF-4D45-87CD-8BF1EA913DB8}" destId="{55577E14-ACB3-4EFE-B125-C4EFF26360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D696-C56B-45BD-8705-B9B6ED6AA1CE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E69A9-0F61-44FE-8867-A5BE84A4C0F7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DNA</a:t>
          </a:r>
          <a:r>
            <a:rPr lang="zh-CN" altLang="en-US" sz="3800" kern="1200" dirty="0"/>
            <a:t>基础知识及链置换</a:t>
          </a:r>
        </a:p>
      </dsp:txBody>
      <dsp:txXfrm>
        <a:off x="610504" y="416587"/>
        <a:ext cx="7440913" cy="833607"/>
      </dsp:txXfrm>
    </dsp:sp>
    <dsp:sp modelId="{9D15864A-2A89-45A4-BFD1-76029AEDEEBC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0974E-3267-4627-A9A2-DB0CB0476C54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构建逻辑门及对应的真值表</a:t>
          </a:r>
        </a:p>
      </dsp:txBody>
      <dsp:txXfrm>
        <a:off x="1088431" y="1667215"/>
        <a:ext cx="6962986" cy="833607"/>
      </dsp:txXfrm>
    </dsp:sp>
    <dsp:sp modelId="{E2CF3367-7DB8-4A46-93DB-5E1F15CAE260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547DF-31D6-4AEC-850F-6FDD9BCC5301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rPr>
            <a:t>正前馈催化剂电路</a:t>
          </a:r>
          <a:endParaRPr lang="zh-CN" altLang="en-US" sz="3800" kern="1200" dirty="0"/>
        </a:p>
      </dsp:txBody>
      <dsp:txXfrm>
        <a:off x="1088431" y="2917843"/>
        <a:ext cx="6962986" cy="833607"/>
      </dsp:txXfrm>
    </dsp:sp>
    <dsp:sp modelId="{BB42C850-F55F-4C10-98CB-3C45161EC389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65AE6-9BDC-4D13-815B-BF7A8790F39E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后续的</a:t>
          </a:r>
          <a:r>
            <a:rPr lang="zh-CN" altLang="en-US" sz="3800" kern="1200" dirty="0"/>
            <a:t>一些步骤</a:t>
          </a:r>
        </a:p>
      </dsp:txBody>
      <dsp:txXfrm>
        <a:off x="610504" y="4168472"/>
        <a:ext cx="7440913" cy="833607"/>
      </dsp:txXfrm>
    </dsp:sp>
    <dsp:sp modelId="{55577E14-ACB3-4EFE-B125-C4EFF26360C3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581B-E8ED-4EA1-BD98-1F564BB771BD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409-1819-49BC-8141-772F954311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5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3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8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4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9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409-1819-49BC-8141-772F954311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1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6DA-4E77-4604-B85A-A7BB255004FB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E08D-915F-4C94-9F9B-F5A5DE3E51FD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50F8-F2DC-4699-864F-4C9C0239F1BF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E97A-6385-461F-8F77-003D4F119D18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6F12-AF3F-4060-B7B4-54F8B51AC20D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26A-B350-4B27-9AA9-C9C08089C7E0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7C78-7E43-43C8-AAEF-25C558AAB69B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530D-1600-4608-BFF7-B6363C2D3E5D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24F-A8B3-435B-8CF7-5263FD01C417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CF77-6FDC-4E99-A83D-47527106DF2C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CA41-9773-4E78-BC13-884C6BD9FE2F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DA0F5-9510-4F24-8CF3-B5A93D4FC6AE}" type="datetime1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B14A-30E1-4E76-8EB9-EEB747BACB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journals.im.ac.cn/html/cjbcn/2021/4/gc21041120.htm#z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99401"/>
            <a:ext cx="12192000" cy="380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482" y="2716614"/>
            <a:ext cx="105750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正前馈催化剂电路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408699" y="4629838"/>
            <a:ext cx="3188180" cy="398780"/>
            <a:chOff x="7639812" y="4242816"/>
            <a:chExt cx="3188180" cy="39878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812" y="4242816"/>
              <a:ext cx="397764" cy="39776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037575" y="4242816"/>
              <a:ext cx="27904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分享时间：</a:t>
              </a:r>
              <a:r>
                <a:rPr lang="en-US" altLang="zh-CN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2024.3.5</a:t>
              </a:r>
              <a:endPara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5363" y="4629838"/>
            <a:ext cx="2501192" cy="401946"/>
            <a:chOff x="2143100" y="4240980"/>
            <a:chExt cx="2501192" cy="40194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00" y="4240980"/>
              <a:ext cx="439560" cy="39960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2586892" y="4242816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分享人：章榜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26"/>
            <a:ext cx="12192000" cy="1239864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0FEE5E-DB39-40B7-8675-2F6FE63D0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790" y="1343322"/>
            <a:ext cx="7247619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251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57F3CFE-A125-3657-D39D-CCAC875DA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9350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B0EDF2-CD6D-2C79-06CD-BE6B0F83960D}"/>
              </a:ext>
            </a:extLst>
          </p:cNvPr>
          <p:cNvSpPr txBox="1"/>
          <p:nvPr/>
        </p:nvSpPr>
        <p:spPr>
          <a:xfrm>
            <a:off x="2181911" y="1374388"/>
            <a:ext cx="6115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传统意义上的术语“电路”用于表示可以执行特定功能或算法的物理架构。与之类似，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电路代表一组可以执行特定功能的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链。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电路中不使用任何类型的电压和电流。电路信号是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链的浓度或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链中特定片段的有无。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F492B-119A-01EE-18CD-B8DDDFDA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41" y="3162493"/>
            <a:ext cx="4266667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13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32C8BC-EE9A-4980-61F4-711916F2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246" y="1174731"/>
            <a:ext cx="7419199" cy="22542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8ACD667-E6BA-CF3D-071C-14674CDB9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246" y="3571801"/>
            <a:ext cx="7690662" cy="30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6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5267E-04E3-C336-812D-5874293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333" y="1028700"/>
            <a:ext cx="6448357" cy="57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48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DNA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链置换的概述图</a:t>
            </a:r>
          </a:p>
        </p:txBody>
      </p:sp>
      <p:pic>
        <p:nvPicPr>
          <p:cNvPr id="3" name="图片 2">
            <a:hlinkClick r:id="rId4"/>
            <a:extLst>
              <a:ext uri="{FF2B5EF4-FFF2-40B4-BE49-F238E27FC236}">
                <a16:creationId xmlns:a16="http://schemas.microsoft.com/office/drawing/2014/main" id="{1047BE9F-F05F-4E3E-815C-4286063C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01" y="981289"/>
            <a:ext cx="10819048" cy="34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2E3841-C6FA-6CAB-7DAE-3D1F41D9B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568" y="4645425"/>
            <a:ext cx="7485714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416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链置换的概述图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E44418-75B9-B921-4D3D-3DEA7B243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52" y="1395695"/>
            <a:ext cx="10438095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45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逻辑门与真值表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33239-CF11-A547-9341-A3586D33E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272" y="1005590"/>
            <a:ext cx="6547978" cy="5741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EBBDF1-F545-3BC1-2CFA-D4B81B042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68" y="1310896"/>
            <a:ext cx="334227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91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2000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78" y="54302"/>
            <a:ext cx="2117484" cy="63711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0510" y="111252"/>
            <a:ext cx="7983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正前馈催化剂电路</a:t>
            </a:r>
          </a:p>
          <a:p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9FB811-EFDA-0DDB-B305-99C01FAB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18" y="1070122"/>
            <a:ext cx="9562232" cy="54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7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866798b-eb73-4892-8f22-464515df5b6b"/>
  <p:tag name="COMMONDATA" val="eyJoZGlkIjoiYjJjOTQxYzhjODMyMDAzZmE0MDJkMWFkNmJlNDkwY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2500"/>
          </a:lnSpc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137</Words>
  <Application>Microsoft Office PowerPoint</Application>
  <PresentationFormat>宽屏</PresentationFormat>
  <Paragraphs>27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 Light</vt:lpstr>
      <vt:lpstr>Arial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丶 Vincennes</dc:creator>
  <cp:lastModifiedBy>Bang Zhang</cp:lastModifiedBy>
  <cp:revision>511</cp:revision>
  <dcterms:created xsi:type="dcterms:W3CDTF">2020-06-04T00:53:00Z</dcterms:created>
  <dcterms:modified xsi:type="dcterms:W3CDTF">2024-03-05T02:03:13Z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A44A7E41E4E94912ACD15A1927D2CB78</vt:lpwstr>
  </property>
</Properties>
</file>