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6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4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96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4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8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45E4-1A01-4611-9692-7494D3087A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773F-29E2-49E1-B4E8-6F8BC70B4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32345" y="659383"/>
            <a:ext cx="866140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05345" y="95821"/>
            <a:ext cx="8788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课堂小节与课外练习</a:t>
            </a:r>
            <a:endParaRPr lang="en-US" altLang="zh-CN" sz="20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78245"/>
              </p:ext>
            </p:extLst>
          </p:nvPr>
        </p:nvGraphicFramePr>
        <p:xfrm>
          <a:off x="698425" y="1124744"/>
          <a:ext cx="7729239" cy="5272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431"/>
                <a:gridCol w="7272808"/>
              </a:tblGrid>
              <a:tr h="582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zh-CN" altLang="en-US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请安装</a:t>
                      </a:r>
                      <a:r>
                        <a:rPr lang="en-US" altLang="zh-CN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openxlsx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包，并读取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文件夹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(https://github.com/libcell/LRC)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下的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gene.KEGG.xlsx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文件，并展示该数据的前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行和后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行；</a:t>
                      </a:r>
                      <a:endParaRPr lang="en-US" altLang="zh-CN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6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  <a:endParaRPr lang="zh-CN" altLang="en-US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请通过互联网，调研都有哪些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包可以读取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文件；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  <a:endParaRPr lang="zh-CN" altLang="en-US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请安装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包，并用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包中的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datatable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函数展示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中内置的数据集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iris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，体会一下它与控制台中直接展示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iris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的优劣；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  <a:endParaRPr lang="zh-CN" altLang="en-US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请尝试用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readLines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命令读取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文件夹下的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L2_read_text.txt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文件，并输出结果，比较他与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read.table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函数读取结果的差异；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  <a:endParaRPr lang="zh-CN" altLang="en-US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请安装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Rcurl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包，并尝试用如下代码下载网页中的一个表格：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library(XML)</a:t>
                      </a:r>
                    </a:p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library(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RCurl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&lt;- “http://www.knapsackfamily.com/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knapsack_core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information.php?sname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C_ID&amp;word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=C00000001”</a:t>
                      </a:r>
                    </a:p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&lt;-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getURL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.encoding = character())</a:t>
                      </a:r>
                    </a:p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tables &lt;-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readHTMLTable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(content)</a:t>
                      </a:r>
                    </a:p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tables[[1]]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tables[[2]]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tables[[3]]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9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2022-07-09T08:14:05Z</dcterms:created>
  <dcterms:modified xsi:type="dcterms:W3CDTF">2022-07-09T08:14:57Z</dcterms:modified>
</cp:coreProperties>
</file>