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37" r:id="rId41"/>
    <p:sldId id="338" r:id="rId42"/>
    <p:sldId id="339" r:id="rId43"/>
    <p:sldId id="340" r:id="rId44"/>
    <p:sldId id="341" r:id="rId45"/>
    <p:sldId id="342" r:id="rId46"/>
    <p:sldId id="344" r:id="rId47"/>
    <p:sldId id="345" r:id="rId48"/>
    <p:sldId id="346" r:id="rId49"/>
    <p:sldId id="343" r:id="rId50"/>
    <p:sldId id="318" r:id="rId51"/>
    <p:sldId id="319" r:id="rId52"/>
    <p:sldId id="320" r:id="rId53"/>
    <p:sldId id="321" r:id="rId54"/>
    <p:sldId id="312" r:id="rId55"/>
    <p:sldId id="322" r:id="rId56"/>
    <p:sldId id="324" r:id="rId57"/>
    <p:sldId id="325" r:id="rId58"/>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37"/>
            <p14:sldId id="338"/>
            <p14:sldId id="339"/>
            <p14:sldId id="340"/>
            <p14:sldId id="341"/>
            <p14:sldId id="342"/>
            <p14:sldId id="344"/>
            <p14:sldId id="345"/>
            <p14:sldId id="346"/>
            <p14:sldId id="343"/>
            <p14:sldId id="318"/>
            <p14:sldId id="319"/>
            <p14:sldId id="320"/>
            <p14:sldId id="321"/>
            <p14:sldId id="312"/>
            <p14:sldId id="322"/>
            <p14:sldId id="324"/>
            <p14:sldId id="325"/>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varScale="1">
        <p:scale>
          <a:sx n="68" d="100"/>
          <a:sy n="68" d="100"/>
        </p:scale>
        <p:origin x="81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2018年11月20日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2018年11月20日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2018年11月20日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2018年11月20日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algn="ctr"/>
            <a:r>
              <a:rPr lang="en-US" altLang="zh-CN" sz="4800" smtClean="0">
                <a:solidFill>
                  <a:schemeClr val="bg1"/>
                </a:solidFill>
              </a:rPr>
              <a:t>Hbase</a:t>
            </a:r>
            <a:r>
              <a:rPr lang="zh-CN" altLang="en-US" sz="4800" smtClean="0">
                <a:solidFill>
                  <a:schemeClr val="bg1"/>
                </a:solidFill>
              </a:rPr>
              <a:t>基本原理介绍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管理功能：启动，停止，</a:t>
            </a:r>
            <a:r>
              <a:rPr lang="en-US" altLang="zh-CN" sz="1400" dirty="0" smtClean="0"/>
              <a:t>Balance</a:t>
            </a:r>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面向列的海量数据管理系统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将</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数据组织进一张张的表里面</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，表</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6664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12280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24100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240745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100382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59183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3893444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37350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2649239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41376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2156678" cy="3654696"/>
          </a:xfrm>
          <a:prstGeom prst="rect">
            <a:avLst/>
          </a:prstGeom>
        </p:spPr>
        <p:txBody>
          <a:bodyPr wrap="square">
            <a:spAutoFit/>
          </a:bodyPr>
          <a:lstStyle/>
          <a:p>
            <a:pPr marL="285750" indent="-285750">
              <a:buFont typeface="Arial" panose="020B0604020202020204" pitchFamily="34" charset="0"/>
              <a:buChar char="•"/>
            </a:pPr>
            <a:r>
              <a:rPr lang="en-US" altLang="zh-CN" sz="1400" b="1" dirty="0" err="1" smtClean="0">
                <a:latin typeface="仿宋" panose="02010609060101010101" pitchFamily="49" charset="-122"/>
                <a:ea typeface="仿宋" panose="02010609060101010101" pitchFamily="49" charset="-122"/>
              </a:rPr>
              <a:t>Schemaless</a:t>
            </a:r>
            <a:r>
              <a:rPr lang="en-US" altLang="zh-CN" sz="1400" b="1" dirty="0" smtClean="0">
                <a:latin typeface="仿宋" panose="02010609060101010101" pitchFamily="49" charset="-122"/>
                <a:ea typeface="仿宋" panose="02010609060101010101" pitchFamily="49" charset="-122"/>
              </a:rPr>
              <a:t>:</a:t>
            </a: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一行中，列的组成都是灵活的，行与行之间并不需要遵循相同的列定义</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数据是字典排序的</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每个单元格可以存储不同的版本，一般是时间戳</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可以获取指定版本的数据</a:t>
            </a:r>
            <a:endParaRPr lang="en-US" altLang="zh-CN" sz="1400" b="1"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173804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628794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346614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485585"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600" dirty="0" smtClean="0">
                <a:solidFill>
                  <a:prstClr val="black">
                    <a:lumMod val="75000"/>
                    <a:lumOff val="25000"/>
                  </a:prstClr>
                </a:solidFill>
                <a:cs typeface="Segoe UI" panose="020B0502040204020203" pitchFamily="34" charset="0"/>
              </a:rPr>
              <a:t>数据分片是通过</a:t>
            </a:r>
            <a:r>
              <a:rPr lang="en-US" altLang="zh-CN" sz="1600" dirty="0" smtClean="0">
                <a:solidFill>
                  <a:prstClr val="black">
                    <a:lumMod val="75000"/>
                    <a:lumOff val="25000"/>
                  </a:prstClr>
                </a:solidFill>
                <a:cs typeface="Segoe UI" panose="020B0502040204020203" pitchFamily="34" charset="0"/>
              </a:rPr>
              <a:t>Region</a:t>
            </a:r>
            <a:r>
              <a:rPr lang="zh-CN" altLang="en-US" sz="1600" dirty="0" smtClean="0">
                <a:solidFill>
                  <a:prstClr val="black">
                    <a:lumMod val="75000"/>
                    <a:lumOff val="25000"/>
                  </a:prstClr>
                </a:solidFill>
                <a:cs typeface="Segoe UI" panose="020B0502040204020203" pitchFamily="34" charset="0"/>
              </a:rPr>
              <a:t>来实现的</a:t>
            </a:r>
            <a:endParaRPr lang="en-US" altLang="zh-CN" sz="16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400" dirty="0" smtClean="0"/>
              <a:t>一个</a:t>
            </a:r>
            <a:r>
              <a:rPr lang="en-US" altLang="zh-CN" sz="1400" b="1" dirty="0" smtClean="0"/>
              <a:t>region </a:t>
            </a:r>
            <a:r>
              <a:rPr lang="zh-CN" altLang="en-US" sz="1400" dirty="0" smtClean="0"/>
              <a:t>只</a:t>
            </a:r>
            <a:r>
              <a:rPr lang="zh-CN" altLang="en-US" sz="1400" b="1" dirty="0" smtClean="0"/>
              <a:t>存在于一个</a:t>
            </a:r>
            <a:r>
              <a:rPr lang="en-US" altLang="zh-CN" sz="1400" b="1" dirty="0" err="1" smtClean="0"/>
              <a:t>RegionServer</a:t>
            </a:r>
            <a:r>
              <a:rPr lang="zh-CN" altLang="en-US" sz="1400" b="1" dirty="0" smtClean="0"/>
              <a:t>上</a:t>
            </a:r>
            <a:endParaRPr lang="en-US" altLang="zh-CN" sz="1400" dirty="0" smtClean="0"/>
          </a:p>
          <a:p>
            <a:pPr marL="171450" indent="-171450">
              <a:spcAft>
                <a:spcPts val="600"/>
              </a:spcAft>
              <a:buFont typeface="Wingdings" panose="05000000000000000000" pitchFamily="2" charset="2"/>
              <a:buChar char="l"/>
            </a:pPr>
            <a:r>
              <a:rPr lang="zh-CN" altLang="en-US" sz="1400" dirty="0" smtClean="0"/>
              <a:t>一个</a:t>
            </a:r>
            <a:r>
              <a:rPr lang="en-US" altLang="zh-CN" sz="1400" dirty="0" err="1" smtClean="0"/>
              <a:t>RegionServer</a:t>
            </a:r>
            <a:r>
              <a:rPr lang="zh-CN" altLang="en-US" sz="1400" dirty="0" smtClean="0"/>
              <a:t>可以有多个</a:t>
            </a:r>
            <a:r>
              <a:rPr lang="en-US" altLang="zh-CN" sz="1400" dirty="0" smtClean="0"/>
              <a:t>Region</a:t>
            </a:r>
            <a:br>
              <a:rPr lang="en-US" altLang="zh-CN" sz="1400" dirty="0" smtClean="0"/>
            </a:br>
            <a:r>
              <a:rPr lang="en-US" altLang="zh-CN" sz="1400" dirty="0" smtClean="0"/>
              <a:t>• </a:t>
            </a:r>
            <a:r>
              <a:rPr lang="zh-CN" altLang="en-US" sz="1400" dirty="0" smtClean="0"/>
              <a:t>表数据分散于各个</a:t>
            </a:r>
            <a:r>
              <a:rPr lang="en-US" altLang="zh-CN" sz="1400" dirty="0" err="1" smtClean="0"/>
              <a:t>RegionServer</a:t>
            </a:r>
            <a:r>
              <a:rPr lang="zh-CN" altLang="en-US" sz="1400" dirty="0" smtClean="0"/>
              <a:t>上</a:t>
            </a:r>
            <a:r>
              <a:rPr lang="en-US" altLang="zh-CN" sz="1400" dirty="0" smtClean="0"/>
              <a:t/>
            </a:r>
            <a:br>
              <a:rPr lang="en-US" altLang="zh-CN" sz="1400" dirty="0" smtClean="0"/>
            </a:br>
            <a:r>
              <a:rPr lang="en-US" altLang="zh-CN" sz="1400" dirty="0" smtClean="0"/>
              <a:t>• Distribution of </a:t>
            </a:r>
            <a:r>
              <a:rPr lang="en-US" altLang="zh-CN" sz="1400" b="1" dirty="0" smtClean="0"/>
              <a:t>I/O</a:t>
            </a:r>
            <a:r>
              <a:rPr lang="en-US" altLang="zh-CN" sz="1400" dirty="0" smtClean="0"/>
              <a:t> </a:t>
            </a:r>
            <a:br>
              <a:rPr lang="en-US" altLang="zh-CN" sz="1400" dirty="0" smtClean="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2496</TotalTime>
  <Words>10090</Words>
  <Application>Microsoft Office PowerPoint</Application>
  <PresentationFormat>宽屏</PresentationFormat>
  <Paragraphs>433</Paragraphs>
  <Slides>57</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Noto Serif</vt:lpstr>
      <vt:lpstr>仿宋</vt:lpstr>
      <vt:lpstr>华文细黑</vt:lpstr>
      <vt:lpstr>微软雅黑</vt:lpstr>
      <vt:lpstr>Arial</vt:lpstr>
      <vt:lpstr>Segoe UI</vt:lpstr>
      <vt:lpstr>Segoe UI Light</vt:lpstr>
      <vt:lpstr>Segoe UI Semibold</vt:lpstr>
      <vt:lpstr>Wingdings</vt:lpstr>
      <vt:lpstr>欢迎文档</vt:lpstr>
      <vt:lpstr>Hbase基本原理介绍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Region split</vt:lpstr>
      <vt:lpstr>Snapshot</vt:lpstr>
      <vt:lpstr>Snapshot</vt:lpstr>
      <vt:lpstr>Snapshot</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595</cp:revision>
  <dcterms:created xsi:type="dcterms:W3CDTF">2018-11-10T07:56:30Z</dcterms:created>
  <dcterms:modified xsi:type="dcterms:W3CDTF">2018-11-19T22:23:59Z</dcterms:modified>
  <cp:version/>
</cp:coreProperties>
</file>