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30" r:id="rId28"/>
    <p:sldId id="331" r:id="rId29"/>
    <p:sldId id="332" r:id="rId30"/>
    <p:sldId id="333" r:id="rId31"/>
    <p:sldId id="305" r:id="rId32"/>
    <p:sldId id="329" r:id="rId33"/>
    <p:sldId id="300" r:id="rId34"/>
    <p:sldId id="306" r:id="rId35"/>
    <p:sldId id="334" r:id="rId36"/>
    <p:sldId id="307" r:id="rId37"/>
    <p:sldId id="313" r:id="rId38"/>
    <p:sldId id="335" r:id="rId39"/>
    <p:sldId id="336" r:id="rId40"/>
    <p:sldId id="337" r:id="rId41"/>
    <p:sldId id="338" r:id="rId42"/>
    <p:sldId id="339" r:id="rId43"/>
    <p:sldId id="340" r:id="rId44"/>
    <p:sldId id="341" r:id="rId45"/>
    <p:sldId id="342" r:id="rId46"/>
    <p:sldId id="344" r:id="rId47"/>
    <p:sldId id="345" r:id="rId48"/>
    <p:sldId id="346" r:id="rId49"/>
    <p:sldId id="343" r:id="rId50"/>
    <p:sldId id="318" r:id="rId51"/>
    <p:sldId id="319" r:id="rId52"/>
    <p:sldId id="320" r:id="rId53"/>
    <p:sldId id="321" r:id="rId54"/>
    <p:sldId id="312" r:id="rId55"/>
    <p:sldId id="322" r:id="rId56"/>
    <p:sldId id="324" r:id="rId57"/>
    <p:sldId id="325" r:id="rId58"/>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30"/>
            <p14:sldId id="331"/>
            <p14:sldId id="332"/>
            <p14:sldId id="333"/>
            <p14:sldId id="305"/>
            <p14:sldId id="329"/>
            <p14:sldId id="300"/>
            <p14:sldId id="306"/>
            <p14:sldId id="334"/>
            <p14:sldId id="307"/>
            <p14:sldId id="313"/>
            <p14:sldId id="335"/>
            <p14:sldId id="336"/>
            <p14:sldId id="337"/>
            <p14:sldId id="338"/>
            <p14:sldId id="339"/>
            <p14:sldId id="340"/>
            <p14:sldId id="341"/>
            <p14:sldId id="342"/>
            <p14:sldId id="344"/>
            <p14:sldId id="345"/>
            <p14:sldId id="346"/>
            <p14:sldId id="343"/>
            <p14:sldId id="318"/>
            <p14:sldId id="319"/>
            <p14:sldId id="320"/>
            <p14:sldId id="321"/>
            <p14:sldId id="312"/>
            <p14:sldId id="322"/>
            <p14:sldId id="324"/>
            <p14:sldId id="325"/>
          </p14:sldIdLst>
        </p14:section>
        <p14:section name="了解详细信息" id="{2CC34DB2-6590-42C0-AD4B-A04C6060184E}">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p:scale>
          <a:sx n="111" d="100"/>
          <a:sy n="111" d="100"/>
        </p:scale>
        <p:origin x="-536"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67" Type="http://schemas.microsoft.com/office/2015/10/relationships/revisionInfo" Target="revisionInfo.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2018年11月13日星期二</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2018年11月13日星期二</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2018年11月13日星期二</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2018年11月13日星期二</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era.com/blog/2012/06/hbase-io-hfile-input-outpu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Hbase</a:t>
            </a:r>
            <a:r>
              <a:rPr lang="en-US" altLang="zh-CN" sz="4800" dirty="0">
                <a:solidFill>
                  <a:schemeClr val="bg1"/>
                </a:solidFill>
              </a:rPr>
              <a:t>/ </a:t>
            </a:r>
            <a:r>
              <a:rPr lang="en-US" altLang="zh-CN" sz="4800" dirty="0" err="1">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master is responsible for</a:t>
            </a:r>
            <a:r>
              <a:rPr lang="en-US" altLang="zh-CN" dirty="0" smtClean="0"/>
              <a:t>:</a:t>
            </a:r>
          </a:p>
          <a:p>
            <a:pPr lvl="1" indent="0">
              <a:lnSpc>
                <a:spcPts val="1800"/>
              </a:lnSpc>
              <a:spcAft>
                <a:spcPts val="600"/>
              </a:spcAft>
              <a:buNone/>
            </a:pPr>
            <a:r>
              <a:rPr lang="en-US" altLang="zh-CN" dirty="0" smtClean="0"/>
              <a:t>- </a:t>
            </a:r>
            <a:r>
              <a:rPr lang="en-US" altLang="zh-CN" dirty="0"/>
              <a:t>Coordinating the region servers  </a:t>
            </a:r>
            <a:endParaRPr lang="en-US" altLang="zh-CN" dirty="0" smtClean="0"/>
          </a:p>
          <a:p>
            <a:pPr lvl="1" indent="0">
              <a:lnSpc>
                <a:spcPts val="1800"/>
              </a:lnSpc>
              <a:spcAft>
                <a:spcPts val="600"/>
              </a:spcAft>
              <a:buNone/>
            </a:pPr>
            <a:r>
              <a:rPr lang="en-US" altLang="zh-CN" dirty="0" smtClean="0"/>
              <a:t>- </a:t>
            </a:r>
            <a:r>
              <a:rPr lang="en-US" altLang="zh-CN" dirty="0"/>
              <a:t>Assigning regions on startup , re-assigning regions for recovery or load balancing  </a:t>
            </a:r>
            <a:endParaRPr lang="en-US" altLang="zh-CN" dirty="0" smtClean="0"/>
          </a:p>
          <a:p>
            <a:pPr lvl="1" indent="0">
              <a:lnSpc>
                <a:spcPts val="1800"/>
              </a:lnSpc>
              <a:spcAft>
                <a:spcPts val="600"/>
              </a:spcAft>
              <a:buNone/>
            </a:pPr>
            <a:r>
              <a:rPr lang="en-US" altLang="zh-CN" dirty="0" smtClean="0"/>
              <a:t>- </a:t>
            </a:r>
            <a:r>
              <a:rPr lang="en-US" altLang="zh-CN" dirty="0"/>
              <a:t>Monitoring all </a:t>
            </a:r>
            <a:r>
              <a:rPr lang="en-US" altLang="zh-CN" dirty="0" err="1"/>
              <a:t>RegionServer</a:t>
            </a:r>
            <a:r>
              <a:rPr lang="en-US" altLang="zh-CN" dirty="0"/>
              <a:t> instances in the cluster (listens for notifications from zookeeper</a:t>
            </a:r>
            <a:r>
              <a:rPr lang="en-US" altLang="zh-CN" dirty="0" smtClean="0"/>
              <a:t>)</a:t>
            </a:r>
          </a:p>
          <a:p>
            <a:pPr lvl="1" indent="0">
              <a:lnSpc>
                <a:spcPts val="1800"/>
              </a:lnSpc>
              <a:spcAft>
                <a:spcPts val="600"/>
              </a:spcAft>
              <a:buNone/>
            </a:pPr>
            <a:r>
              <a:rPr lang="en-US" altLang="zh-CN" dirty="0" smtClean="0"/>
              <a:t>- </a:t>
            </a:r>
            <a:r>
              <a:rPr lang="en-US" altLang="zh-CN" dirty="0"/>
              <a:t>Admin functions  </a:t>
            </a:r>
            <a:endParaRPr lang="en-US" altLang="zh-CN" dirty="0" smtClean="0"/>
          </a:p>
          <a:p>
            <a:pPr lvl="1" indent="0">
              <a:lnSpc>
                <a:spcPts val="1800"/>
              </a:lnSpc>
              <a:spcAft>
                <a:spcPts val="600"/>
              </a:spcAft>
              <a:buNone/>
            </a:pPr>
            <a:r>
              <a:rPr lang="en-US" altLang="zh-CN" dirty="0" smtClean="0"/>
              <a:t>- </a:t>
            </a:r>
            <a:r>
              <a:rPr lang="en-US" altLang="zh-CN" dirty="0"/>
              <a:t>Interface for creating, deleting, updating tables</a:t>
            </a:r>
            <a:endParaRPr lang="zh-CN" altLang="en-US"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zh-CN" altLang="en-US" sz="3200" dirty="0" smtClean="0"/>
              <a:t>本身不支持</a:t>
            </a:r>
            <a:r>
              <a:rPr lang="en-US" altLang="zh-CN" sz="3200" dirty="0" smtClean="0"/>
              <a:t>SQL</a:t>
            </a:r>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endParaRPr lang="x-none"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39593209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32402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26760645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29091297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1835581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85192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会将数据组织进一张张的表里面，但是需要注意的是表名必须是能用在文件路径里的合法名字，因为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8538920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52925665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324701590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351787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6039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a:t>
            </a:r>
            <a:r>
              <a:rPr lang="zh-CN" altLang="en-US" sz="1400" dirty="0" smtClean="0">
                <a:latin typeface="仿宋"/>
                <a:ea typeface="仿宋"/>
                <a:cs typeface="仿宋"/>
              </a:rPr>
              <a:t>合并，这个合并过程称为</a:t>
            </a:r>
            <a:r>
              <a:rPr lang="en-US" altLang="zh-CN" sz="1400" dirty="0" smtClean="0">
                <a:latin typeface="仿宋"/>
                <a:ea typeface="仿宋"/>
                <a:cs typeface="仿宋"/>
              </a:rPr>
              <a:t>c</a:t>
            </a:r>
            <a:r>
              <a:rPr lang="en-US" altLang="zh-CN" sz="1400" dirty="0" smtClean="0">
                <a:latin typeface="仿宋"/>
                <a:ea typeface="仿宋"/>
                <a:cs typeface="仿宋"/>
              </a:rPr>
              <a:t>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7321500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61105310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1630451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a:t>
            </a:r>
            <a:r>
              <a:rPr lang="en-US" altLang="zh-CN" sz="1400" dirty="0" smtClean="0">
                <a:latin typeface="仿宋"/>
                <a:ea typeface="仿宋"/>
                <a:cs typeface="仿宋"/>
              </a:rPr>
              <a:t>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9838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43311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a:t>
            </a:r>
            <a:r>
              <a:rPr lang="en-US" altLang="zh-CN" sz="1400" dirty="0" smtClean="0"/>
              <a:t>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66642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122802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241005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2407450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1003820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59183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lang="en-US" altLang="zh-CN" u="sng" dirty="0"/>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3893444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endParaRPr lang="zh-CN" altLang="en-US" sz="1400" dirty="0"/>
          </a:p>
        </p:txBody>
      </p:sp>
    </p:spTree>
    <p:extLst>
      <p:ext uri="{BB962C8B-B14F-4D97-AF65-F5344CB8AC3E}">
        <p14:creationId xmlns:p14="http://schemas.microsoft.com/office/powerpoint/2010/main" val="373503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2649239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endParaRPr lang="zh-CN" altLang="en-US" sz="1400" dirty="0">
              <a:latin typeface="仿宋"/>
              <a:ea typeface="仿宋"/>
              <a:cs typeface="仿宋"/>
            </a:endParaRPr>
          </a:p>
        </p:txBody>
      </p:sp>
    </p:spTree>
    <p:extLst>
      <p:ext uri="{BB962C8B-B14F-4D97-AF65-F5344CB8AC3E}">
        <p14:creationId xmlns:p14="http://schemas.microsoft.com/office/powerpoint/2010/main" val="413763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914422" cy="3223713"/>
          </a:xfrm>
          <a:prstGeom prst="rect">
            <a:avLst/>
          </a:prstGeom>
        </p:spPr>
        <p:txBody>
          <a:bodyPr wrap="square">
            <a:spAutoFit/>
          </a:bodyPr>
          <a:lstStyle/>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每</a:t>
            </a:r>
            <a:r>
              <a:rPr lang="zh-CN" altLang="en-US" sz="1400" dirty="0" smtClean="0">
                <a:latin typeface="仿宋" panose="02010609060101010101" pitchFamily="49" charset="-122"/>
                <a:ea typeface="仿宋" panose="02010609060101010101" pitchFamily="49" charset="-122"/>
              </a:rPr>
              <a:t>一行</a:t>
            </a:r>
            <a:r>
              <a:rPr lang="en-US" altLang="zh-CN" sz="1400" dirty="0" smtClean="0">
                <a:latin typeface="仿宋" panose="02010609060101010101" pitchFamily="49" charset="-122"/>
                <a:ea typeface="仿宋" panose="02010609060101010101" pitchFamily="49" charset="-122"/>
              </a:rPr>
              <a:t>Schema</a:t>
            </a:r>
            <a:r>
              <a:rPr lang="zh-CN" altLang="en-US" sz="1400" dirty="0" smtClean="0">
                <a:latin typeface="仿宋" panose="02010609060101010101" pitchFamily="49" charset="-122"/>
                <a:ea typeface="仿宋" panose="02010609060101010101" pitchFamily="49" charset="-122"/>
              </a:rPr>
              <a:t>可以不同可以称为</a:t>
            </a:r>
            <a:r>
              <a:rPr lang="en-US" altLang="zh-CN" sz="1400" dirty="0" err="1" smtClean="0">
                <a:latin typeface="仿宋" panose="02010609060101010101" pitchFamily="49" charset="-122"/>
                <a:ea typeface="仿宋" panose="02010609060101010101" pitchFamily="49" charset="-122"/>
              </a:rPr>
              <a:t>Schemaless</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数据是字典排序的</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每个单元格可以存储不同的版本，一般是时间戳</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可以获取指定版本的数据</a:t>
            </a:r>
            <a:endParaRPr lang="en-US" altLang="zh-CN" sz="1400"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3970318"/>
          </a:xfrm>
          <a:prstGeom prst="rect">
            <a:avLst/>
          </a:prstGeom>
        </p:spPr>
        <p:txBody>
          <a:bodyPr wrap="square">
            <a:spAutoFit/>
          </a:bodyPr>
          <a:lstStyle/>
          <a:p>
            <a:r>
              <a:rPr lang="en-US" altLang="zh-CN" sz="1400" dirty="0"/>
              <a:t>How Region Splits are </a:t>
            </a:r>
            <a:r>
              <a:rPr lang="en-US" altLang="zh-CN" sz="1400" dirty="0" err="1"/>
              <a:t>implementedAs</a:t>
            </a:r>
            <a:r>
              <a:rPr lang="en-US" altLang="zh-CN" sz="1400" dirty="0"/>
              <a:t> write requests are handled by the region server, they accumulate  in an in-memory storage system called the “</a:t>
            </a:r>
            <a:r>
              <a:rPr lang="en-US" altLang="zh-CN" sz="1400" dirty="0" err="1"/>
              <a:t>memstore</a:t>
            </a:r>
            <a:r>
              <a:rPr lang="en-US" altLang="zh-CN" sz="1400" dirty="0"/>
              <a:t>”. Once the </a:t>
            </a:r>
            <a:r>
              <a:rPr lang="en-US" altLang="zh-CN" sz="1400" dirty="0" err="1"/>
              <a:t>memstore</a:t>
            </a:r>
            <a:r>
              <a:rPr lang="en-US" altLang="zh-CN" sz="1400" dirty="0"/>
              <a:t>  fills, its content are written to disk as additional store files. This  event is called a “</a:t>
            </a:r>
            <a:r>
              <a:rPr lang="en-US" altLang="zh-CN" sz="1400" dirty="0" err="1"/>
              <a:t>memstore</a:t>
            </a:r>
            <a:r>
              <a:rPr lang="en-US" altLang="zh-CN" sz="1400" dirty="0"/>
              <a:t> flush”. As store files accumulate, the  </a:t>
            </a:r>
            <a:r>
              <a:rPr lang="en-US" altLang="zh-CN" sz="1400" dirty="0" err="1"/>
              <a:t>RegionServer</a:t>
            </a:r>
            <a:r>
              <a:rPr lang="en-US" altLang="zh-CN" sz="1400" dirty="0"/>
              <a:t> will “compact” them into combined, larger files. After each  flush or compaction finishes, a region split request is </a:t>
            </a:r>
            <a:r>
              <a:rPr lang="en-US" altLang="zh-CN" sz="1400" dirty="0" err="1"/>
              <a:t>enqueued</a:t>
            </a:r>
            <a:r>
              <a:rPr lang="en-US" altLang="zh-CN" sz="1400" dirty="0"/>
              <a:t> if the  </a:t>
            </a:r>
            <a:r>
              <a:rPr lang="en-US" altLang="zh-CN" sz="1400" dirty="0" err="1"/>
              <a:t>RegionSplitPolicy</a:t>
            </a:r>
            <a:r>
              <a:rPr lang="en-US" altLang="zh-CN" sz="1400" dirty="0"/>
              <a:t> decides that the region should be split into two.  </a:t>
            </a:r>
            <a:endParaRPr lang="en-US" altLang="zh-CN" sz="1400" dirty="0" smtClean="0"/>
          </a:p>
          <a:p>
            <a:endParaRPr lang="en-US" altLang="zh-CN" sz="1400" dirty="0"/>
          </a:p>
          <a:p>
            <a:r>
              <a:rPr lang="en-US" altLang="zh-CN" sz="1400" dirty="0" smtClean="0"/>
              <a:t>Since </a:t>
            </a:r>
            <a:r>
              <a:rPr lang="en-US" altLang="zh-CN" sz="1400" dirty="0"/>
              <a:t>all data files in </a:t>
            </a:r>
            <a:r>
              <a:rPr lang="en-US" altLang="zh-CN" sz="1400" dirty="0" err="1"/>
              <a:t>HBase</a:t>
            </a:r>
            <a:r>
              <a:rPr lang="en-US" altLang="zh-CN" sz="1400" dirty="0"/>
              <a:t> are immutable, when a split happens, the  newly created daughter regions will not rewrite all the data into new  files. Instead, they will create  small </a:t>
            </a:r>
            <a:r>
              <a:rPr lang="en-US" altLang="zh-CN" sz="1400" dirty="0" err="1"/>
              <a:t>sym</a:t>
            </a:r>
            <a:r>
              <a:rPr lang="en-US" altLang="zh-CN" sz="1400"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further</a:t>
            </a:r>
            <a:r>
              <a:rPr lang="en-US" altLang="zh-CN" sz="1400" dirty="0" smtClean="0"/>
              <a:t>.</a:t>
            </a:r>
          </a:p>
          <a:p>
            <a:endParaRPr lang="en-US" altLang="zh-CN" sz="1400" dirty="0"/>
          </a:p>
          <a:p>
            <a:r>
              <a:rPr lang="en-US" altLang="zh-CN" sz="1400" dirty="0" smtClean="0"/>
              <a:t>Although </a:t>
            </a:r>
            <a:r>
              <a:rPr lang="en-US" altLang="zh-CN" sz="1400" dirty="0"/>
              <a:t>splitting the region is a local decision made at the  </a:t>
            </a:r>
            <a:r>
              <a:rPr lang="en-US" altLang="zh-CN" sz="1400" dirty="0" err="1"/>
              <a:t>RegionServer</a:t>
            </a:r>
            <a:r>
              <a:rPr lang="en-US" altLang="zh-CN" sz="1400" dirty="0"/>
              <a:t>, the split process itself must coordinate with many actors.  The </a:t>
            </a:r>
            <a:r>
              <a:rPr lang="en-US" altLang="zh-CN" sz="1400" dirty="0" err="1"/>
              <a:t>RegionServer</a:t>
            </a:r>
            <a:r>
              <a:rPr lang="en-US" altLang="zh-CN" sz="14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400" dirty="0" err="1"/>
              <a:t>RegionServer</a:t>
            </a:r>
            <a:r>
              <a:rPr lang="en-US" altLang="zh-CN" sz="1400" dirty="0"/>
              <a:t> keeps an in-memory journal about the execution state.  The steps taken by the </a:t>
            </a:r>
            <a:r>
              <a:rPr lang="en-US" altLang="zh-CN" sz="1400" dirty="0" err="1"/>
              <a:t>RegionServer</a:t>
            </a:r>
            <a:r>
              <a:rPr lang="en-US" altLang="zh-CN" sz="1400" dirty="0"/>
              <a:t> to execute the split are illustrated  by Figure 1. Each step is labeled with its step number. Actions from  </a:t>
            </a:r>
            <a:r>
              <a:rPr lang="en-US" altLang="zh-CN" sz="1400" dirty="0" err="1"/>
              <a:t>RegionServers</a:t>
            </a:r>
            <a:r>
              <a:rPr lang="en-US" altLang="zh-CN" sz="1400" dirty="0"/>
              <a:t> or Master are shown in red, while actions from the clients  are show in green.</a:t>
            </a:r>
            <a:endParaRPr lang="zh-CN" altLang="en-US" sz="1400" dirty="0"/>
          </a:p>
        </p:txBody>
      </p:sp>
    </p:spTree>
    <p:extLst>
      <p:ext uri="{BB962C8B-B14F-4D97-AF65-F5344CB8AC3E}">
        <p14:creationId xmlns:p14="http://schemas.microsoft.com/office/powerpoint/2010/main" val="1738043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628794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endParaRPr lang="en-US" altLang="zh-CN" sz="1400" dirty="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346614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76420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190805" cy="4790886"/>
          </a:xfrm>
        </p:spPr>
        <p:txBody>
          <a:bodyPr vert="horz" lIns="91440" tIns="45720" rIns="91440" bIns="45720" rtlCol="0">
            <a:normAutofit fontScale="92500"/>
          </a:bodyPr>
          <a:lstStyle/>
          <a:p>
            <a:pPr marL="171450" indent="-171450" rtl="0">
              <a:lnSpc>
                <a:spcPts val="1800"/>
              </a:lnSpc>
              <a:spcBef>
                <a:spcPts val="1000"/>
              </a:spcBef>
              <a:spcAft>
                <a:spcPts val="600"/>
              </a:spcAft>
              <a:buFont typeface="Wingdings" panose="05000000000000000000" pitchFamily="2" charset="2"/>
              <a:buChar char="l"/>
            </a:pPr>
            <a:r>
              <a:rPr lang="en-US" altLang="zh-CN" sz="1400" dirty="0" smtClean="0">
                <a:solidFill>
                  <a:prstClr val="black">
                    <a:lumMod val="75000"/>
                    <a:lumOff val="25000"/>
                  </a:prstClr>
                </a:solidFill>
                <a:cs typeface="Segoe UI" panose="020B0502040204020203" pitchFamily="34" charset="0"/>
              </a:rPr>
              <a:t>Regions As Shards</a:t>
            </a:r>
            <a:endParaRPr lang="en-US" altLang="zh-CN" sz="1400" dirty="0">
              <a:solidFill>
                <a:prstClr val="black">
                  <a:lumMod val="75000"/>
                  <a:lumOff val="25000"/>
                </a:prstClr>
              </a:solidFill>
              <a:cs typeface="Segoe UI" panose="020B0502040204020203" pitchFamily="34" charset="0"/>
            </a:endParaRPr>
          </a:p>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b="1" dirty="0"/>
              <a:t>region </a:t>
            </a:r>
            <a:r>
              <a:rPr lang="en-US" altLang="zh-CN" sz="1400" dirty="0"/>
              <a:t>is served by </a:t>
            </a:r>
            <a:r>
              <a:rPr lang="en-US" altLang="zh-CN" sz="1400" b="1" dirty="0"/>
              <a:t>exactly</a:t>
            </a:r>
            <a:br>
              <a:rPr lang="en-US" altLang="zh-CN" sz="1400" b="1" dirty="0"/>
            </a:br>
            <a:r>
              <a:rPr lang="en-US" altLang="zh-CN" sz="1400" b="1" dirty="0"/>
              <a:t>one </a:t>
            </a:r>
            <a:r>
              <a:rPr lang="en-US" altLang="zh-CN" sz="1400" dirty="0"/>
              <a:t>region server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a:t>Every region server serves</a:t>
            </a:r>
            <a:br>
              <a:rPr lang="en-US" altLang="zh-CN" sz="1400" dirty="0"/>
            </a:br>
            <a:r>
              <a:rPr lang="en-US" altLang="zh-CN" sz="1400" b="1" dirty="0"/>
              <a:t>many </a:t>
            </a:r>
            <a:r>
              <a:rPr lang="en-US" altLang="zh-CN" sz="1400" dirty="0"/>
              <a:t>regions</a:t>
            </a:r>
            <a:br>
              <a:rPr lang="en-US" altLang="zh-CN" sz="1400" dirty="0"/>
            </a:br>
            <a:r>
              <a:rPr lang="en-US" altLang="zh-CN" sz="1400" dirty="0"/>
              <a:t>• Table data is </a:t>
            </a:r>
            <a:r>
              <a:rPr lang="en-US" altLang="zh-CN" sz="1400" b="1" dirty="0"/>
              <a:t>spread </a:t>
            </a:r>
            <a:r>
              <a:rPr lang="en-US" altLang="zh-CN" sz="1400" dirty="0"/>
              <a:t>over servers</a:t>
            </a:r>
            <a:br>
              <a:rPr lang="en-US" altLang="zh-CN" sz="1400" dirty="0"/>
            </a:br>
            <a:r>
              <a:rPr lang="en-US" altLang="zh-CN" sz="1400" dirty="0"/>
              <a:t>• Distribution of </a:t>
            </a:r>
            <a:r>
              <a:rPr lang="en-US" altLang="zh-CN" sz="1400" b="1" dirty="0"/>
              <a:t>I/O</a:t>
            </a:r>
            <a:r>
              <a:rPr lang="en-US" altLang="zh-CN" sz="1400" dirty="0"/>
              <a:t>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1543</TotalTime>
  <Words>8156</Words>
  <Application>Microsoft Macintosh PowerPoint</Application>
  <PresentationFormat>自定义</PresentationFormat>
  <Paragraphs>431</Paragraphs>
  <Slides>57</Slides>
  <Notes>13</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欢迎文档</vt:lpstr>
      <vt:lpstr>Hbase/ Opentsdb基本原理介绍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 split</vt:lpstr>
      <vt:lpstr>Region split</vt:lpstr>
      <vt:lpstr>PowerPoint 演示文稿</vt:lpstr>
      <vt:lpstr>Snapshot</vt:lpstr>
      <vt:lpstr>Snapshot</vt:lpstr>
      <vt:lpstr>Snapshot</vt:lpstr>
      <vt:lpstr>Snapshot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武生 张</cp:lastModifiedBy>
  <cp:revision>544</cp:revision>
  <dcterms:created xsi:type="dcterms:W3CDTF">2018-11-10T07:56:30Z</dcterms:created>
  <dcterms:modified xsi:type="dcterms:W3CDTF">2018-11-13T16:49:19Z</dcterms:modified>
  <cp:version/>
</cp:coreProperties>
</file>