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9E30-E66E-456D-B372-DAB8761E6F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B6B8-AC8F-4105-8662-CFA07ADDA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1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9E30-E66E-456D-B372-DAB8761E6F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B6B8-AC8F-4105-8662-CFA07ADDA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7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9E30-E66E-456D-B372-DAB8761E6F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B6B8-AC8F-4105-8662-CFA07ADDA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2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9E30-E66E-456D-B372-DAB8761E6F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B6B8-AC8F-4105-8662-CFA07ADDA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0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9E30-E66E-456D-B372-DAB8761E6F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B6B8-AC8F-4105-8662-CFA07ADDA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3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9E30-E66E-456D-B372-DAB8761E6F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B6B8-AC8F-4105-8662-CFA07ADDA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6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9E30-E66E-456D-B372-DAB8761E6F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B6B8-AC8F-4105-8662-CFA07ADDA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0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9E30-E66E-456D-B372-DAB8761E6F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B6B8-AC8F-4105-8662-CFA07ADDA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4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9E30-E66E-456D-B372-DAB8761E6F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B6B8-AC8F-4105-8662-CFA07ADDA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9E30-E66E-456D-B372-DAB8761E6F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B6B8-AC8F-4105-8662-CFA07ADDA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79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9E30-E66E-456D-B372-DAB8761E6F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B6B8-AC8F-4105-8662-CFA07ADDA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91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D9E30-E66E-456D-B372-DAB8761E6FC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FB6B8-AC8F-4105-8662-CFA07ADDA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72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21342"/>
          </a:xfrm>
        </p:spPr>
        <p:txBody>
          <a:bodyPr/>
          <a:lstStyle/>
          <a:p>
            <a:r>
              <a:rPr lang="en-US" altLang="zh-CN" dirty="0" err="1" smtClean="0"/>
              <a:t>VfdView</a:t>
            </a:r>
            <a:r>
              <a:rPr lang="en-US" altLang="zh-CN" dirty="0" smtClean="0"/>
              <a:t> </a:t>
            </a:r>
            <a:r>
              <a:rPr lang="zh-CN" altLang="en-US" dirty="0" smtClean="0"/>
              <a:t>监控系统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22485" y="2991775"/>
            <a:ext cx="67470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功能简介：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VfdView</a:t>
            </a:r>
            <a:r>
              <a:rPr lang="zh-CN" altLang="en-US" dirty="0" smtClean="0"/>
              <a:t>监控系统（钻机</a:t>
            </a:r>
            <a:r>
              <a:rPr lang="en-US" altLang="zh-CN" dirty="0" smtClean="0"/>
              <a:t>VFD</a:t>
            </a:r>
            <a:r>
              <a:rPr lang="zh-CN" altLang="en-US" dirty="0" smtClean="0"/>
              <a:t>房），主要在钻机作业过程中，实现数据的监视，存储，以及显示，以及故障、通讯状态的检测，针对性的对设备的安全监控。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数据接口：根据需求，提供串口，以太网等方式进行数据传输通讯，目前采用的方式主要有串口传输</a:t>
            </a:r>
            <a:r>
              <a:rPr lang="en-US" altLang="zh-CN" dirty="0" smtClean="0"/>
              <a:t>WITS</a:t>
            </a:r>
            <a:r>
              <a:rPr lang="zh-CN" altLang="en-US" dirty="0" smtClean="0"/>
              <a:t>协议，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以太网传输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协议。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76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78354" y="1138067"/>
            <a:ext cx="49803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结构说明：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采用方式：</a:t>
            </a:r>
            <a:endParaRPr lang="en-US" altLang="zh-CN" dirty="0" smtClean="0"/>
          </a:p>
          <a:p>
            <a:r>
              <a:rPr lang="zh-CN" altLang="en-US" dirty="0" smtClean="0"/>
              <a:t>设备数据→</a:t>
            </a:r>
            <a:r>
              <a:rPr lang="en-US" altLang="zh-CN" dirty="0" smtClean="0"/>
              <a:t>OPC</a:t>
            </a:r>
            <a:r>
              <a:rPr lang="zh-CN" altLang="en-US" dirty="0" smtClean="0"/>
              <a:t>服务器→上位机。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主要介绍：</a:t>
            </a:r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OPC</a:t>
            </a:r>
            <a:r>
              <a:rPr lang="zh-CN" altLang="en-US" dirty="0" smtClean="0"/>
              <a:t>作为硬件设备与上位机通讯服务器；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数据库做数据存储，数据存储机制为每秒存储；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利用计算机缓存，针对性显示实时曲线，实时报警，实时数据；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利用数据库，导出历史数据，转换历史数据曲线，历史报警查询；</a:t>
            </a:r>
            <a:endParaRPr lang="en-US" altLang="zh-CN" smtClean="0"/>
          </a:p>
          <a:p>
            <a:r>
              <a:rPr lang="en-US" altLang="zh-CN" smtClean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提供一定数据接口，用于数据远传。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305017" y="745725"/>
            <a:ext cx="1402672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设备数据 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305017" y="1360984"/>
            <a:ext cx="1402672" cy="605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OPC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305017" y="2199949"/>
            <a:ext cx="1402672" cy="605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上位机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2" idx="2"/>
            <a:endCxn id="3" idx="0"/>
          </p:cNvCxnSpPr>
          <p:nvPr/>
        </p:nvCxnSpPr>
        <p:spPr>
          <a:xfrm>
            <a:off x="2006353" y="1127465"/>
            <a:ext cx="0" cy="23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4"/>
            <a:endCxn id="8" idx="0"/>
          </p:cNvCxnSpPr>
          <p:nvPr/>
        </p:nvCxnSpPr>
        <p:spPr>
          <a:xfrm>
            <a:off x="2006353" y="1966430"/>
            <a:ext cx="0" cy="23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2707688" y="2418749"/>
            <a:ext cx="417251" cy="173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769833" y="1644239"/>
            <a:ext cx="3648723" cy="50380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24939" y="2716217"/>
            <a:ext cx="923277" cy="88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771747" y="1941146"/>
            <a:ext cx="1455938" cy="65113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实时参数显示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771747" y="2711804"/>
            <a:ext cx="1455938" cy="65113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实时报警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771747" y="3512143"/>
            <a:ext cx="1455938" cy="65113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实时曲线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4048216" y="3037371"/>
            <a:ext cx="723531" cy="12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5"/>
            <a:endCxn id="21" idx="1"/>
          </p:cNvCxnSpPr>
          <p:nvPr/>
        </p:nvCxnSpPr>
        <p:spPr>
          <a:xfrm>
            <a:off x="3913005" y="3473974"/>
            <a:ext cx="858742" cy="36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7"/>
            <a:endCxn id="19" idx="1"/>
          </p:cNvCxnSpPr>
          <p:nvPr/>
        </p:nvCxnSpPr>
        <p:spPr>
          <a:xfrm flipV="1">
            <a:off x="3913005" y="2266713"/>
            <a:ext cx="858742" cy="57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4"/>
            <a:endCxn id="33" idx="1"/>
          </p:cNvCxnSpPr>
          <p:nvPr/>
        </p:nvCxnSpPr>
        <p:spPr>
          <a:xfrm>
            <a:off x="3586578" y="3603984"/>
            <a:ext cx="2219" cy="104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柱形 32"/>
          <p:cNvSpPr/>
          <p:nvPr/>
        </p:nvSpPr>
        <p:spPr>
          <a:xfrm>
            <a:off x="3178204" y="4653420"/>
            <a:ext cx="821185" cy="9854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4771747" y="4446095"/>
            <a:ext cx="1455938" cy="65113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历史数据导出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4771747" y="5146130"/>
            <a:ext cx="1455938" cy="65113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历史报警查询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endCxn id="38" idx="1"/>
          </p:cNvCxnSpPr>
          <p:nvPr/>
        </p:nvCxnSpPr>
        <p:spPr>
          <a:xfrm flipV="1">
            <a:off x="3999389" y="4771662"/>
            <a:ext cx="772358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3" idx="4"/>
            <a:endCxn id="39" idx="1"/>
          </p:cNvCxnSpPr>
          <p:nvPr/>
        </p:nvCxnSpPr>
        <p:spPr>
          <a:xfrm>
            <a:off x="3999389" y="5146131"/>
            <a:ext cx="772358" cy="3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429305" y="3222593"/>
            <a:ext cx="1180730" cy="1430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数据接口</a:t>
            </a:r>
            <a:r>
              <a:rPr lang="en-US" altLang="zh-CN" dirty="0" smtClean="0"/>
              <a:t>WITS, UDP</a:t>
            </a:r>
            <a:r>
              <a:rPr lang="zh-CN" altLang="en-US" dirty="0" smtClean="0"/>
              <a:t>等数据传输协议</a:t>
            </a:r>
            <a:endParaRPr lang="en-US" altLang="zh-CN" dirty="0" smtClean="0"/>
          </a:p>
        </p:txBody>
      </p:sp>
      <p:cxnSp>
        <p:nvCxnSpPr>
          <p:cNvPr id="46" name="直接箭头连接符 45"/>
          <p:cNvCxnSpPr>
            <a:stCxn id="8" idx="4"/>
            <a:endCxn id="44" idx="0"/>
          </p:cNvCxnSpPr>
          <p:nvPr/>
        </p:nvCxnSpPr>
        <p:spPr>
          <a:xfrm>
            <a:off x="2006353" y="2805395"/>
            <a:ext cx="13317" cy="41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2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625918" y="477627"/>
            <a:ext cx="38351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单线图 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VFD</a:t>
            </a:r>
            <a:r>
              <a:rPr lang="zh-CN" altLang="en-US" dirty="0" smtClean="0"/>
              <a:t>房电气结构的直观反映，动态显示当前运行状态及数据参数。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同时，在底部栏位，显示动态报警及通讯状态，及时反馈。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参数：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反应钻机各设备的状态及重要参数，按类分解数据，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812897" y="575435"/>
            <a:ext cx="3288586" cy="2425371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4199137" y="575434"/>
            <a:ext cx="3329127" cy="2425371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812897" y="3453414"/>
            <a:ext cx="3288586" cy="2379216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4144091" y="3453415"/>
            <a:ext cx="3384174" cy="23792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742807" y="3492405"/>
            <a:ext cx="3835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报警：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实时报警显示，历史报警查询，分别以柱状图和饼图的方式对报警信息进行分析。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趋势图：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快速直观反映参数的变化情况，有助于指导数据分析。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02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625918" y="477627"/>
            <a:ext cx="38351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通讯状态：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体现与</a:t>
            </a:r>
            <a:r>
              <a:rPr lang="en-US" altLang="zh-CN" dirty="0" smtClean="0"/>
              <a:t>OPC</a:t>
            </a:r>
            <a:r>
              <a:rPr lang="zh-CN" altLang="en-US" dirty="0" smtClean="0"/>
              <a:t>数据通讯状态。设备全部通讯异常，底部栏位出现通讯错误提示。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体现设备之间数据通讯状态，以绿色和红色区分。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用户偏好设置：</a:t>
            </a:r>
            <a:endParaRPr lang="en-US" altLang="zh-CN" dirty="0" smtClean="0"/>
          </a:p>
          <a:p>
            <a:r>
              <a:rPr lang="zh-CN" altLang="en-US" dirty="0" smtClean="0"/>
              <a:t>         针对不同用户，辅以语言和公制英制单位。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126111" y="3492404"/>
            <a:ext cx="38351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历史数据：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可按时间查询，可按事件查询。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可按数据显示，可按曲线显示。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可生成报表。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参数选择，可自定义，有利于数据之间的对比分析。</a:t>
            </a:r>
            <a:endParaRPr lang="en-US" altLang="zh-CN" dirty="0"/>
          </a:p>
        </p:txBody>
      </p:sp>
      <p:pic>
        <p:nvPicPr>
          <p:cNvPr id="11" name="图片 10" descr="C:\Users\dongfz\AppData\Roaming\feiq\RichOle\3870303355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91" y="575435"/>
            <a:ext cx="3384174" cy="2425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812896" y="575435"/>
            <a:ext cx="3233541" cy="2425371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812896" y="3385873"/>
            <a:ext cx="3311959" cy="2414855"/>
          </a:xfrm>
          <a:prstGeom prst="rect">
            <a:avLst/>
          </a:prstGeom>
        </p:spPr>
      </p:pic>
      <p:pic>
        <p:nvPicPr>
          <p:cNvPr id="14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65643" y="3704935"/>
            <a:ext cx="2519680" cy="177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8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402</Words>
  <Application>Microsoft Office PowerPoint</Application>
  <PresentationFormat>宽屏</PresentationFormat>
  <Paragraphs>51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VfdView 监控系统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VfdView 监控系统</dc:title>
  <dc:creator>Xi Qin</dc:creator>
  <cp:lastModifiedBy>Xi Qin</cp:lastModifiedBy>
  <cp:revision>8</cp:revision>
  <dcterms:created xsi:type="dcterms:W3CDTF">2018-09-05T11:56:22Z</dcterms:created>
  <dcterms:modified xsi:type="dcterms:W3CDTF">2018-09-05T13:50:56Z</dcterms:modified>
</cp:coreProperties>
</file>