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1887576" y="227687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151222" y="127920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154334" y="3284278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057026" y="1397401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061216" y="241991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2869575" y="1261243"/>
            <a:ext cx="46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3100929" y="2368311"/>
            <a:ext cx="105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1 −</a:t>
            </a:r>
            <a:r>
              <a:rPr lang="en-US" sz="32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266940" y="1874976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340489" y="785867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u S</a:t>
            </a:r>
            <a:r>
              <a:rPr lang="en-US" sz="3200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340489" y="2790943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 S</a:t>
            </a:r>
            <a:r>
              <a:rPr lang="en-US" sz="3200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051467" y="4038586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1989966" y="395816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244127" y="3956871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473854" y="4139223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3737500" y="413922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050877" y="933413"/>
            <a:ext cx="0" cy="3108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464847" y="646669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9</cp:revision>
  <dcterms:created xsi:type="dcterms:W3CDTF">2020-12-25T20:58:10Z</dcterms:created>
  <dcterms:modified xsi:type="dcterms:W3CDTF">2020-12-27T14:08:51Z</dcterms:modified>
</cp:coreProperties>
</file>