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46949-284C-4F2C-8A8B-EB27FF7A6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B6885-D019-47A7-ACDA-6591BB69C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FA5BA-C6E8-4D7F-A5C3-5AAFB36BF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E5C-259F-4767-9F32-E9A25171A77E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61F3A-43A3-41EC-A1C2-38B3269B8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20F6A-5AD3-4780-973F-756833D0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45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E1AD4-F3BC-4F56-91B6-A1466CAA2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FF3037-A79F-4692-BC9E-AC5CBAFD8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6F5E1-5D90-4B8E-80A6-04D380508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E5C-259F-4767-9F32-E9A25171A77E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A7823-CA8E-49DA-AAF5-46F582B6A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3A588-3556-4CBE-8982-FE17CA2A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5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FA84D1-B67F-4DEE-AC12-E759E6563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A65EF-2E87-494B-B499-149DBCC02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0F8A3-EA84-46D9-9B1B-BD54B3C8B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E5C-259F-4767-9F32-E9A25171A77E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58CAC-ED2C-491E-BB5A-9283A4E54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E90E5-82E2-41F3-8C64-055602260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04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DCA4-E035-4941-B77E-A8B640AFA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7932F-59EC-4217-88BF-5AD1CE01A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53C8B-EA9E-40B6-8DFE-B00DA9608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E5C-259F-4767-9F32-E9A25171A77E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FD761-1547-4EC7-B214-759491B2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40D05-4F0A-421E-810D-2E8EC06FC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9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4E216-8C4F-4781-AB4C-82A713069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87548-A0E6-41F4-8C5B-E50A879BC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E7FC4-DC32-4BB6-89B6-899F90908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E5C-259F-4767-9F32-E9A25171A77E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2D157-765C-4464-A9B6-3945D68B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DBAB4-F217-4341-BC18-0B30A3AA2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37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ACE3C-BC71-4968-B940-2207E6AC9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F1C3D-D777-47A2-95F8-FF79114B0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6EE1F-DC67-4308-9AEE-1A9326325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2C1DF-E7BC-44EE-AF27-8472431B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E5C-259F-4767-9F32-E9A25171A77E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82DFA-1D75-4D84-9235-3A6F7B741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FFD4C-5097-41B9-8401-727203001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49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91E06-A598-4D43-948F-1203AC110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CE67C-27E5-48DE-B013-0AFFD6EA7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560818-833B-47F9-9B32-8D661B116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8A22FF-EC4A-411B-BA53-2E386D16D8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EFD222-35CB-4500-B995-B455726C0D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D5718B-01FD-46A5-B533-EE0999FD4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E5C-259F-4767-9F32-E9A25171A77E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C668-7A5D-47F8-BACC-D56037A91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0F8B53-B404-4747-834D-A24B47036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4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F7767-5392-4F08-B084-E9A6A3CC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A80937-3FF1-4C6E-958B-15DED693B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E5C-259F-4767-9F32-E9A25171A77E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4518A5-50AC-4890-9D58-8916AB82A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E271E4-08E5-45CA-9EFE-181D62A21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89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84F396-D70C-490D-8B53-2A024FA2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E5C-259F-4767-9F32-E9A25171A77E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FB8B06-5DDC-4566-8CA9-5B10743D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14EA1-BD1B-4E94-AA8B-FCC3764A8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51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B11FA-76A3-4271-97B9-2598B8FE0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A1100-0921-4013-B0B2-D3CC936BE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52CB20-B87E-49C3-8B40-CE40EB2C8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B1308-0CB2-493D-A754-824905227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E5C-259F-4767-9F32-E9A25171A77E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8B896-3BCD-4E57-8914-F27274D3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1588D-D808-4453-8905-95C44170E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97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36FD1-9CE0-4ED0-88AA-0F41939D9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DE131E-9C48-43B3-80AE-DBFD0B3A22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F8356-5B9F-4DA0-AA8C-620805876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24446-3BEE-49A6-A62F-6040B88ED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E5C-259F-4767-9F32-E9A25171A77E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CBFE0-A50D-435B-9E0B-D9545BC69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DFB7E-37FB-4DE3-8C38-27AC15560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58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08262D-5125-494E-B37C-AF444225F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4CB73-0FC8-441C-9F8A-EE36CB56A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75C53-E2AF-41CC-87A9-BB72E3F48D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63E5C-259F-4767-9F32-E9A25171A77E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C7E4E-2D18-410A-A9AD-14A05BDF5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DD5FF-1B12-4C45-BF87-2DC5DD68C2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05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53BB74-D166-4A91-9114-E8ECD87BC45B}"/>
              </a:ext>
            </a:extLst>
          </p:cNvPr>
          <p:cNvSpPr/>
          <p:nvPr/>
        </p:nvSpPr>
        <p:spPr>
          <a:xfrm>
            <a:off x="6594367" y="2910061"/>
            <a:ext cx="2189221" cy="754239"/>
          </a:xfrm>
          <a:custGeom>
            <a:avLst/>
            <a:gdLst>
              <a:gd name="connsiteX0" fmla="*/ 0 w 2189221"/>
              <a:gd name="connsiteY0" fmla="*/ 266978 h 754239"/>
              <a:gd name="connsiteX1" fmla="*/ 40047 w 2189221"/>
              <a:gd name="connsiteY1" fmla="*/ 240281 h 754239"/>
              <a:gd name="connsiteX2" fmla="*/ 93443 w 2189221"/>
              <a:gd name="connsiteY2" fmla="*/ 226932 h 754239"/>
              <a:gd name="connsiteX3" fmla="*/ 113466 w 2189221"/>
              <a:gd name="connsiteY3" fmla="*/ 220257 h 754239"/>
              <a:gd name="connsiteX4" fmla="*/ 173536 w 2189221"/>
              <a:gd name="connsiteY4" fmla="*/ 226932 h 754239"/>
              <a:gd name="connsiteX5" fmla="*/ 213583 w 2189221"/>
              <a:gd name="connsiteY5" fmla="*/ 253630 h 754239"/>
              <a:gd name="connsiteX6" fmla="*/ 233606 w 2189221"/>
              <a:gd name="connsiteY6" fmla="*/ 260304 h 754239"/>
              <a:gd name="connsiteX7" fmla="*/ 253629 w 2189221"/>
              <a:gd name="connsiteY7" fmla="*/ 280327 h 754239"/>
              <a:gd name="connsiteX8" fmla="*/ 260304 w 2189221"/>
              <a:gd name="connsiteY8" fmla="*/ 300351 h 754239"/>
              <a:gd name="connsiteX9" fmla="*/ 273653 w 2189221"/>
              <a:gd name="connsiteY9" fmla="*/ 320374 h 754239"/>
              <a:gd name="connsiteX10" fmla="*/ 300351 w 2189221"/>
              <a:gd name="connsiteY10" fmla="*/ 400467 h 754239"/>
              <a:gd name="connsiteX11" fmla="*/ 313699 w 2189221"/>
              <a:gd name="connsiteY11" fmla="*/ 440514 h 754239"/>
              <a:gd name="connsiteX12" fmla="*/ 340397 w 2189221"/>
              <a:gd name="connsiteY12" fmla="*/ 480561 h 754239"/>
              <a:gd name="connsiteX13" fmla="*/ 367095 w 2189221"/>
              <a:gd name="connsiteY13" fmla="*/ 520608 h 754239"/>
              <a:gd name="connsiteX14" fmla="*/ 380444 w 2189221"/>
              <a:gd name="connsiteY14" fmla="*/ 547305 h 754239"/>
              <a:gd name="connsiteX15" fmla="*/ 387118 w 2189221"/>
              <a:gd name="connsiteY15" fmla="*/ 567329 h 754239"/>
              <a:gd name="connsiteX16" fmla="*/ 400467 w 2189221"/>
              <a:gd name="connsiteY16" fmla="*/ 594027 h 754239"/>
              <a:gd name="connsiteX17" fmla="*/ 433840 w 2189221"/>
              <a:gd name="connsiteY17" fmla="*/ 627399 h 754239"/>
              <a:gd name="connsiteX18" fmla="*/ 473886 w 2189221"/>
              <a:gd name="connsiteY18" fmla="*/ 634073 h 754239"/>
              <a:gd name="connsiteX19" fmla="*/ 547305 w 2189221"/>
              <a:gd name="connsiteY19" fmla="*/ 607375 h 754239"/>
              <a:gd name="connsiteX20" fmla="*/ 567329 w 2189221"/>
              <a:gd name="connsiteY20" fmla="*/ 567329 h 754239"/>
              <a:gd name="connsiteX21" fmla="*/ 587352 w 2189221"/>
              <a:gd name="connsiteY21" fmla="*/ 533957 h 754239"/>
              <a:gd name="connsiteX22" fmla="*/ 634073 w 2189221"/>
              <a:gd name="connsiteY22" fmla="*/ 433840 h 754239"/>
              <a:gd name="connsiteX23" fmla="*/ 654097 w 2189221"/>
              <a:gd name="connsiteY23" fmla="*/ 400467 h 754239"/>
              <a:gd name="connsiteX24" fmla="*/ 667445 w 2189221"/>
              <a:gd name="connsiteY24" fmla="*/ 367095 h 754239"/>
              <a:gd name="connsiteX25" fmla="*/ 694143 w 2189221"/>
              <a:gd name="connsiteY25" fmla="*/ 340397 h 754239"/>
              <a:gd name="connsiteX26" fmla="*/ 734190 w 2189221"/>
              <a:gd name="connsiteY26" fmla="*/ 253630 h 754239"/>
              <a:gd name="connsiteX27" fmla="*/ 747539 w 2189221"/>
              <a:gd name="connsiteY27" fmla="*/ 186885 h 754239"/>
              <a:gd name="connsiteX28" fmla="*/ 754213 w 2189221"/>
              <a:gd name="connsiteY28" fmla="*/ 160187 h 754239"/>
              <a:gd name="connsiteX29" fmla="*/ 767562 w 2189221"/>
              <a:gd name="connsiteY29" fmla="*/ 93443 h 754239"/>
              <a:gd name="connsiteX30" fmla="*/ 794260 w 2189221"/>
              <a:gd name="connsiteY30" fmla="*/ 73419 h 754239"/>
              <a:gd name="connsiteX31" fmla="*/ 874353 w 2189221"/>
              <a:gd name="connsiteY31" fmla="*/ 80094 h 754239"/>
              <a:gd name="connsiteX32" fmla="*/ 894377 w 2189221"/>
              <a:gd name="connsiteY32" fmla="*/ 86768 h 754239"/>
              <a:gd name="connsiteX33" fmla="*/ 934424 w 2189221"/>
              <a:gd name="connsiteY33" fmla="*/ 126815 h 754239"/>
              <a:gd name="connsiteX34" fmla="*/ 947772 w 2189221"/>
              <a:gd name="connsiteY34" fmla="*/ 153513 h 754239"/>
              <a:gd name="connsiteX35" fmla="*/ 961121 w 2189221"/>
              <a:gd name="connsiteY35" fmla="*/ 173536 h 754239"/>
              <a:gd name="connsiteX36" fmla="*/ 967796 w 2189221"/>
              <a:gd name="connsiteY36" fmla="*/ 193559 h 754239"/>
              <a:gd name="connsiteX37" fmla="*/ 1007843 w 2189221"/>
              <a:gd name="connsiteY37" fmla="*/ 240281 h 754239"/>
              <a:gd name="connsiteX38" fmla="*/ 1027866 w 2189221"/>
              <a:gd name="connsiteY38" fmla="*/ 266978 h 754239"/>
              <a:gd name="connsiteX39" fmla="*/ 1107959 w 2189221"/>
              <a:gd name="connsiteY39" fmla="*/ 340397 h 754239"/>
              <a:gd name="connsiteX40" fmla="*/ 1121308 w 2189221"/>
              <a:gd name="connsiteY40" fmla="*/ 380444 h 754239"/>
              <a:gd name="connsiteX41" fmla="*/ 1134657 w 2189221"/>
              <a:gd name="connsiteY41" fmla="*/ 400467 h 754239"/>
              <a:gd name="connsiteX42" fmla="*/ 1148006 w 2189221"/>
              <a:gd name="connsiteY42" fmla="*/ 427165 h 754239"/>
              <a:gd name="connsiteX43" fmla="*/ 1168029 w 2189221"/>
              <a:gd name="connsiteY43" fmla="*/ 473886 h 754239"/>
              <a:gd name="connsiteX44" fmla="*/ 1194727 w 2189221"/>
              <a:gd name="connsiteY44" fmla="*/ 520608 h 754239"/>
              <a:gd name="connsiteX45" fmla="*/ 1214751 w 2189221"/>
              <a:gd name="connsiteY45" fmla="*/ 567329 h 754239"/>
              <a:gd name="connsiteX46" fmla="*/ 1241448 w 2189221"/>
              <a:gd name="connsiteY46" fmla="*/ 607375 h 754239"/>
              <a:gd name="connsiteX47" fmla="*/ 1254797 w 2189221"/>
              <a:gd name="connsiteY47" fmla="*/ 654097 h 754239"/>
              <a:gd name="connsiteX48" fmla="*/ 1261472 w 2189221"/>
              <a:gd name="connsiteY48" fmla="*/ 680794 h 754239"/>
              <a:gd name="connsiteX49" fmla="*/ 1294844 w 2189221"/>
              <a:gd name="connsiteY49" fmla="*/ 694143 h 754239"/>
              <a:gd name="connsiteX50" fmla="*/ 1314867 w 2189221"/>
              <a:gd name="connsiteY50" fmla="*/ 714167 h 754239"/>
              <a:gd name="connsiteX51" fmla="*/ 1374937 w 2189221"/>
              <a:gd name="connsiteY51" fmla="*/ 727516 h 754239"/>
              <a:gd name="connsiteX52" fmla="*/ 1455031 w 2189221"/>
              <a:gd name="connsiteY52" fmla="*/ 740865 h 754239"/>
              <a:gd name="connsiteX53" fmla="*/ 1461705 w 2189221"/>
              <a:gd name="connsiteY53" fmla="*/ 687469 h 754239"/>
              <a:gd name="connsiteX54" fmla="*/ 1468380 w 2189221"/>
              <a:gd name="connsiteY54" fmla="*/ 660771 h 754239"/>
              <a:gd name="connsiteX55" fmla="*/ 1488403 w 2189221"/>
              <a:gd name="connsiteY55" fmla="*/ 493910 h 754239"/>
              <a:gd name="connsiteX56" fmla="*/ 1495078 w 2189221"/>
              <a:gd name="connsiteY56" fmla="*/ 467212 h 754239"/>
              <a:gd name="connsiteX57" fmla="*/ 1501752 w 2189221"/>
              <a:gd name="connsiteY57" fmla="*/ 427165 h 754239"/>
              <a:gd name="connsiteX58" fmla="*/ 1528450 w 2189221"/>
              <a:gd name="connsiteY58" fmla="*/ 253630 h 754239"/>
              <a:gd name="connsiteX59" fmla="*/ 1541799 w 2189221"/>
              <a:gd name="connsiteY59" fmla="*/ 206908 h 754239"/>
              <a:gd name="connsiteX60" fmla="*/ 1588520 w 2189221"/>
              <a:gd name="connsiteY60" fmla="*/ 173536 h 754239"/>
              <a:gd name="connsiteX61" fmla="*/ 1608543 w 2189221"/>
              <a:gd name="connsiteY61" fmla="*/ 166862 h 754239"/>
              <a:gd name="connsiteX62" fmla="*/ 1628567 w 2189221"/>
              <a:gd name="connsiteY62" fmla="*/ 153513 h 754239"/>
              <a:gd name="connsiteX63" fmla="*/ 1688637 w 2189221"/>
              <a:gd name="connsiteY63" fmla="*/ 133489 h 754239"/>
              <a:gd name="connsiteX64" fmla="*/ 1708660 w 2189221"/>
              <a:gd name="connsiteY64" fmla="*/ 126815 h 754239"/>
              <a:gd name="connsiteX65" fmla="*/ 1728683 w 2189221"/>
              <a:gd name="connsiteY65" fmla="*/ 113466 h 754239"/>
              <a:gd name="connsiteX66" fmla="*/ 1762056 w 2189221"/>
              <a:gd name="connsiteY66" fmla="*/ 86768 h 754239"/>
              <a:gd name="connsiteX67" fmla="*/ 1782079 w 2189221"/>
              <a:gd name="connsiteY67" fmla="*/ 80094 h 754239"/>
              <a:gd name="connsiteX68" fmla="*/ 1822126 w 2189221"/>
              <a:gd name="connsiteY68" fmla="*/ 33373 h 754239"/>
              <a:gd name="connsiteX69" fmla="*/ 1855498 w 2189221"/>
              <a:gd name="connsiteY69" fmla="*/ 20024 h 754239"/>
              <a:gd name="connsiteX70" fmla="*/ 1895545 w 2189221"/>
              <a:gd name="connsiteY70" fmla="*/ 6675 h 754239"/>
              <a:gd name="connsiteX71" fmla="*/ 1915568 w 2189221"/>
              <a:gd name="connsiteY71" fmla="*/ 0 h 754239"/>
              <a:gd name="connsiteX72" fmla="*/ 1982313 w 2189221"/>
              <a:gd name="connsiteY72" fmla="*/ 13349 h 754239"/>
              <a:gd name="connsiteX73" fmla="*/ 2022359 w 2189221"/>
              <a:gd name="connsiteY73" fmla="*/ 60070 h 754239"/>
              <a:gd name="connsiteX74" fmla="*/ 2035708 w 2189221"/>
              <a:gd name="connsiteY74" fmla="*/ 100117 h 754239"/>
              <a:gd name="connsiteX75" fmla="*/ 2055732 w 2189221"/>
              <a:gd name="connsiteY75" fmla="*/ 140164 h 754239"/>
              <a:gd name="connsiteX76" fmla="*/ 2062406 w 2189221"/>
              <a:gd name="connsiteY76" fmla="*/ 166862 h 754239"/>
              <a:gd name="connsiteX77" fmla="*/ 2069080 w 2189221"/>
              <a:gd name="connsiteY77" fmla="*/ 206908 h 754239"/>
              <a:gd name="connsiteX78" fmla="*/ 2082429 w 2189221"/>
              <a:gd name="connsiteY78" fmla="*/ 233606 h 754239"/>
              <a:gd name="connsiteX79" fmla="*/ 2102453 w 2189221"/>
              <a:gd name="connsiteY79" fmla="*/ 273653 h 754239"/>
              <a:gd name="connsiteX80" fmla="*/ 2115802 w 2189221"/>
              <a:gd name="connsiteY80" fmla="*/ 313700 h 754239"/>
              <a:gd name="connsiteX81" fmla="*/ 2189221 w 2189221"/>
              <a:gd name="connsiteY81" fmla="*/ 327048 h 754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2189221" h="754239">
                <a:moveTo>
                  <a:pt x="0" y="266978"/>
                </a:moveTo>
                <a:cubicBezTo>
                  <a:pt x="13349" y="258079"/>
                  <a:pt x="25301" y="246601"/>
                  <a:pt x="40047" y="240281"/>
                </a:cubicBezTo>
                <a:cubicBezTo>
                  <a:pt x="56910" y="233054"/>
                  <a:pt x="76038" y="232734"/>
                  <a:pt x="93443" y="226932"/>
                </a:cubicBezTo>
                <a:lnTo>
                  <a:pt x="113466" y="220257"/>
                </a:lnTo>
                <a:cubicBezTo>
                  <a:pt x="133489" y="222482"/>
                  <a:pt x="154423" y="220561"/>
                  <a:pt x="173536" y="226932"/>
                </a:cubicBezTo>
                <a:cubicBezTo>
                  <a:pt x="188756" y="232005"/>
                  <a:pt x="198363" y="248557"/>
                  <a:pt x="213583" y="253630"/>
                </a:cubicBezTo>
                <a:lnTo>
                  <a:pt x="233606" y="260304"/>
                </a:lnTo>
                <a:cubicBezTo>
                  <a:pt x="240280" y="266978"/>
                  <a:pt x="248393" y="272473"/>
                  <a:pt x="253629" y="280327"/>
                </a:cubicBezTo>
                <a:cubicBezTo>
                  <a:pt x="257532" y="286181"/>
                  <a:pt x="257157" y="294058"/>
                  <a:pt x="260304" y="300351"/>
                </a:cubicBezTo>
                <a:cubicBezTo>
                  <a:pt x="263891" y="307526"/>
                  <a:pt x="269203" y="313700"/>
                  <a:pt x="273653" y="320374"/>
                </a:cubicBezTo>
                <a:lnTo>
                  <a:pt x="300351" y="400467"/>
                </a:lnTo>
                <a:cubicBezTo>
                  <a:pt x="300351" y="400468"/>
                  <a:pt x="313698" y="440513"/>
                  <a:pt x="313699" y="440514"/>
                </a:cubicBezTo>
                <a:lnTo>
                  <a:pt x="340397" y="480561"/>
                </a:lnTo>
                <a:cubicBezTo>
                  <a:pt x="355042" y="539136"/>
                  <a:pt x="334171" y="481100"/>
                  <a:pt x="367095" y="520608"/>
                </a:cubicBezTo>
                <a:cubicBezTo>
                  <a:pt x="373465" y="528251"/>
                  <a:pt x="376525" y="538160"/>
                  <a:pt x="380444" y="547305"/>
                </a:cubicBezTo>
                <a:cubicBezTo>
                  <a:pt x="383215" y="553772"/>
                  <a:pt x="384347" y="560862"/>
                  <a:pt x="387118" y="567329"/>
                </a:cubicBezTo>
                <a:cubicBezTo>
                  <a:pt x="391037" y="576474"/>
                  <a:pt x="395530" y="585388"/>
                  <a:pt x="400467" y="594027"/>
                </a:cubicBezTo>
                <a:cubicBezTo>
                  <a:pt x="408843" y="608685"/>
                  <a:pt x="416565" y="621641"/>
                  <a:pt x="433840" y="627399"/>
                </a:cubicBezTo>
                <a:cubicBezTo>
                  <a:pt x="446678" y="631678"/>
                  <a:pt x="460537" y="631848"/>
                  <a:pt x="473886" y="634073"/>
                </a:cubicBezTo>
                <a:cubicBezTo>
                  <a:pt x="485399" y="631195"/>
                  <a:pt x="533732" y="625472"/>
                  <a:pt x="547305" y="607375"/>
                </a:cubicBezTo>
                <a:cubicBezTo>
                  <a:pt x="556260" y="595436"/>
                  <a:pt x="560182" y="580431"/>
                  <a:pt x="567329" y="567329"/>
                </a:cubicBezTo>
                <a:cubicBezTo>
                  <a:pt x="573541" y="555940"/>
                  <a:pt x="581550" y="545560"/>
                  <a:pt x="587352" y="533957"/>
                </a:cubicBezTo>
                <a:cubicBezTo>
                  <a:pt x="625459" y="457742"/>
                  <a:pt x="600608" y="495192"/>
                  <a:pt x="634073" y="433840"/>
                </a:cubicBezTo>
                <a:cubicBezTo>
                  <a:pt x="640285" y="422451"/>
                  <a:pt x="648295" y="412071"/>
                  <a:pt x="654097" y="400467"/>
                </a:cubicBezTo>
                <a:cubicBezTo>
                  <a:pt x="659455" y="389751"/>
                  <a:pt x="660799" y="377064"/>
                  <a:pt x="667445" y="367095"/>
                </a:cubicBezTo>
                <a:cubicBezTo>
                  <a:pt x="674426" y="356623"/>
                  <a:pt x="686416" y="350331"/>
                  <a:pt x="694143" y="340397"/>
                </a:cubicBezTo>
                <a:cubicBezTo>
                  <a:pt x="712277" y="317082"/>
                  <a:pt x="726712" y="280552"/>
                  <a:pt x="734190" y="253630"/>
                </a:cubicBezTo>
                <a:cubicBezTo>
                  <a:pt x="740263" y="231769"/>
                  <a:pt x="742785" y="209070"/>
                  <a:pt x="747539" y="186885"/>
                </a:cubicBezTo>
                <a:cubicBezTo>
                  <a:pt x="749461" y="177915"/>
                  <a:pt x="752291" y="169157"/>
                  <a:pt x="754213" y="160187"/>
                </a:cubicBezTo>
                <a:cubicBezTo>
                  <a:pt x="758967" y="138002"/>
                  <a:pt x="749411" y="107056"/>
                  <a:pt x="767562" y="93443"/>
                </a:cubicBezTo>
                <a:lnTo>
                  <a:pt x="794260" y="73419"/>
                </a:lnTo>
                <a:cubicBezTo>
                  <a:pt x="820958" y="75644"/>
                  <a:pt x="847798" y="76553"/>
                  <a:pt x="874353" y="80094"/>
                </a:cubicBezTo>
                <a:cubicBezTo>
                  <a:pt x="881327" y="81024"/>
                  <a:pt x="888823" y="82449"/>
                  <a:pt x="894377" y="86768"/>
                </a:cubicBezTo>
                <a:cubicBezTo>
                  <a:pt x="909279" y="98358"/>
                  <a:pt x="934424" y="126815"/>
                  <a:pt x="934424" y="126815"/>
                </a:cubicBezTo>
                <a:cubicBezTo>
                  <a:pt x="938873" y="135714"/>
                  <a:pt x="942836" y="144874"/>
                  <a:pt x="947772" y="153513"/>
                </a:cubicBezTo>
                <a:cubicBezTo>
                  <a:pt x="951752" y="160478"/>
                  <a:pt x="957533" y="166361"/>
                  <a:pt x="961121" y="173536"/>
                </a:cubicBezTo>
                <a:cubicBezTo>
                  <a:pt x="964267" y="179829"/>
                  <a:pt x="964305" y="187451"/>
                  <a:pt x="967796" y="193559"/>
                </a:cubicBezTo>
                <a:cubicBezTo>
                  <a:pt x="984527" y="222838"/>
                  <a:pt x="987552" y="216609"/>
                  <a:pt x="1007843" y="240281"/>
                </a:cubicBezTo>
                <a:cubicBezTo>
                  <a:pt x="1015082" y="248727"/>
                  <a:pt x="1019635" y="259495"/>
                  <a:pt x="1027866" y="266978"/>
                </a:cubicBezTo>
                <a:cubicBezTo>
                  <a:pt x="1122894" y="353368"/>
                  <a:pt x="1048002" y="265452"/>
                  <a:pt x="1107959" y="340397"/>
                </a:cubicBezTo>
                <a:cubicBezTo>
                  <a:pt x="1112409" y="353746"/>
                  <a:pt x="1115593" y="367586"/>
                  <a:pt x="1121308" y="380444"/>
                </a:cubicBezTo>
                <a:cubicBezTo>
                  <a:pt x="1124566" y="387774"/>
                  <a:pt x="1130677" y="393502"/>
                  <a:pt x="1134657" y="400467"/>
                </a:cubicBezTo>
                <a:cubicBezTo>
                  <a:pt x="1139594" y="409106"/>
                  <a:pt x="1144087" y="418020"/>
                  <a:pt x="1148006" y="427165"/>
                </a:cubicBezTo>
                <a:cubicBezTo>
                  <a:pt x="1164053" y="464610"/>
                  <a:pt x="1142727" y="429608"/>
                  <a:pt x="1168029" y="473886"/>
                </a:cubicBezTo>
                <a:cubicBezTo>
                  <a:pt x="1187181" y="507401"/>
                  <a:pt x="1177439" y="480270"/>
                  <a:pt x="1194727" y="520608"/>
                </a:cubicBezTo>
                <a:cubicBezTo>
                  <a:pt x="1208536" y="552828"/>
                  <a:pt x="1192616" y="530438"/>
                  <a:pt x="1214751" y="567329"/>
                </a:cubicBezTo>
                <a:cubicBezTo>
                  <a:pt x="1223005" y="581086"/>
                  <a:pt x="1241448" y="607375"/>
                  <a:pt x="1241448" y="607375"/>
                </a:cubicBezTo>
                <a:cubicBezTo>
                  <a:pt x="1262311" y="690822"/>
                  <a:pt x="1235649" y="587081"/>
                  <a:pt x="1254797" y="654097"/>
                </a:cubicBezTo>
                <a:cubicBezTo>
                  <a:pt x="1257317" y="662917"/>
                  <a:pt x="1254986" y="674308"/>
                  <a:pt x="1261472" y="680794"/>
                </a:cubicBezTo>
                <a:cubicBezTo>
                  <a:pt x="1269944" y="689266"/>
                  <a:pt x="1283720" y="689693"/>
                  <a:pt x="1294844" y="694143"/>
                </a:cubicBezTo>
                <a:cubicBezTo>
                  <a:pt x="1301518" y="700818"/>
                  <a:pt x="1306672" y="709484"/>
                  <a:pt x="1314867" y="714167"/>
                </a:cubicBezTo>
                <a:cubicBezTo>
                  <a:pt x="1319939" y="717065"/>
                  <a:pt x="1372925" y="727114"/>
                  <a:pt x="1374937" y="727516"/>
                </a:cubicBezTo>
                <a:cubicBezTo>
                  <a:pt x="1426692" y="762018"/>
                  <a:pt x="1399764" y="759286"/>
                  <a:pt x="1455031" y="740865"/>
                </a:cubicBezTo>
                <a:cubicBezTo>
                  <a:pt x="1457256" y="723066"/>
                  <a:pt x="1458756" y="705162"/>
                  <a:pt x="1461705" y="687469"/>
                </a:cubicBezTo>
                <a:cubicBezTo>
                  <a:pt x="1463213" y="678421"/>
                  <a:pt x="1467127" y="669858"/>
                  <a:pt x="1468380" y="660771"/>
                </a:cubicBezTo>
                <a:cubicBezTo>
                  <a:pt x="1476034" y="605277"/>
                  <a:pt x="1480749" y="549404"/>
                  <a:pt x="1488403" y="493910"/>
                </a:cubicBezTo>
                <a:cubicBezTo>
                  <a:pt x="1489656" y="484823"/>
                  <a:pt x="1493279" y="476207"/>
                  <a:pt x="1495078" y="467212"/>
                </a:cubicBezTo>
                <a:cubicBezTo>
                  <a:pt x="1497732" y="453942"/>
                  <a:pt x="1499527" y="440514"/>
                  <a:pt x="1501752" y="427165"/>
                </a:cubicBezTo>
                <a:cubicBezTo>
                  <a:pt x="1510710" y="274867"/>
                  <a:pt x="1495863" y="359538"/>
                  <a:pt x="1528450" y="253630"/>
                </a:cubicBezTo>
                <a:cubicBezTo>
                  <a:pt x="1529723" y="249493"/>
                  <a:pt x="1537674" y="213095"/>
                  <a:pt x="1541799" y="206908"/>
                </a:cubicBezTo>
                <a:cubicBezTo>
                  <a:pt x="1554008" y="188595"/>
                  <a:pt x="1569033" y="181887"/>
                  <a:pt x="1588520" y="173536"/>
                </a:cubicBezTo>
                <a:cubicBezTo>
                  <a:pt x="1594987" y="170765"/>
                  <a:pt x="1601869" y="169087"/>
                  <a:pt x="1608543" y="166862"/>
                </a:cubicBezTo>
                <a:cubicBezTo>
                  <a:pt x="1615218" y="162412"/>
                  <a:pt x="1621392" y="157100"/>
                  <a:pt x="1628567" y="153513"/>
                </a:cubicBezTo>
                <a:cubicBezTo>
                  <a:pt x="1659247" y="138173"/>
                  <a:pt x="1658898" y="141986"/>
                  <a:pt x="1688637" y="133489"/>
                </a:cubicBezTo>
                <a:cubicBezTo>
                  <a:pt x="1695402" y="131556"/>
                  <a:pt x="1701986" y="129040"/>
                  <a:pt x="1708660" y="126815"/>
                </a:cubicBezTo>
                <a:cubicBezTo>
                  <a:pt x="1715334" y="122365"/>
                  <a:pt x="1722266" y="118279"/>
                  <a:pt x="1728683" y="113466"/>
                </a:cubicBezTo>
                <a:cubicBezTo>
                  <a:pt x="1740080" y="104918"/>
                  <a:pt x="1749975" y="94318"/>
                  <a:pt x="1762056" y="86768"/>
                </a:cubicBezTo>
                <a:cubicBezTo>
                  <a:pt x="1768022" y="83039"/>
                  <a:pt x="1775405" y="82319"/>
                  <a:pt x="1782079" y="80094"/>
                </a:cubicBezTo>
                <a:cubicBezTo>
                  <a:pt x="1794157" y="61977"/>
                  <a:pt x="1802702" y="46322"/>
                  <a:pt x="1822126" y="33373"/>
                </a:cubicBezTo>
                <a:cubicBezTo>
                  <a:pt x="1832095" y="26727"/>
                  <a:pt x="1844238" y="24118"/>
                  <a:pt x="1855498" y="20024"/>
                </a:cubicBezTo>
                <a:cubicBezTo>
                  <a:pt x="1868722" y="15215"/>
                  <a:pt x="1882196" y="11125"/>
                  <a:pt x="1895545" y="6675"/>
                </a:cubicBezTo>
                <a:lnTo>
                  <a:pt x="1915568" y="0"/>
                </a:lnTo>
                <a:cubicBezTo>
                  <a:pt x="1919519" y="564"/>
                  <a:pt x="1969607" y="4878"/>
                  <a:pt x="1982313" y="13349"/>
                </a:cubicBezTo>
                <a:cubicBezTo>
                  <a:pt x="1996255" y="22644"/>
                  <a:pt x="2013108" y="47736"/>
                  <a:pt x="2022359" y="60070"/>
                </a:cubicBezTo>
                <a:cubicBezTo>
                  <a:pt x="2026809" y="73419"/>
                  <a:pt x="2027903" y="88409"/>
                  <a:pt x="2035708" y="100117"/>
                </a:cubicBezTo>
                <a:cubicBezTo>
                  <a:pt x="2050333" y="122054"/>
                  <a:pt x="2048824" y="115986"/>
                  <a:pt x="2055732" y="140164"/>
                </a:cubicBezTo>
                <a:cubicBezTo>
                  <a:pt x="2058252" y="148984"/>
                  <a:pt x="2060607" y="157867"/>
                  <a:pt x="2062406" y="166862"/>
                </a:cubicBezTo>
                <a:cubicBezTo>
                  <a:pt x="2065060" y="180132"/>
                  <a:pt x="2065191" y="193946"/>
                  <a:pt x="2069080" y="206908"/>
                </a:cubicBezTo>
                <a:cubicBezTo>
                  <a:pt x="2071939" y="216438"/>
                  <a:pt x="2078510" y="224461"/>
                  <a:pt x="2082429" y="233606"/>
                </a:cubicBezTo>
                <a:cubicBezTo>
                  <a:pt x="2099009" y="272292"/>
                  <a:pt x="2076801" y="235175"/>
                  <a:pt x="2102453" y="273653"/>
                </a:cubicBezTo>
                <a:cubicBezTo>
                  <a:pt x="2106903" y="287002"/>
                  <a:pt x="2102151" y="310287"/>
                  <a:pt x="2115802" y="313700"/>
                </a:cubicBezTo>
                <a:cubicBezTo>
                  <a:pt x="2175672" y="328667"/>
                  <a:pt x="2150851" y="327048"/>
                  <a:pt x="2189221" y="327048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6DCC042-A305-4636-848B-E860521205B4}"/>
              </a:ext>
            </a:extLst>
          </p:cNvPr>
          <p:cNvSpPr/>
          <p:nvPr/>
        </p:nvSpPr>
        <p:spPr>
          <a:xfrm>
            <a:off x="1887576" y="3137873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B963A44-1212-4DA1-BAA9-60C5C6ACD120}"/>
              </a:ext>
            </a:extLst>
          </p:cNvPr>
          <p:cNvSpPr/>
          <p:nvPr/>
        </p:nvSpPr>
        <p:spPr>
          <a:xfrm>
            <a:off x="4151222" y="3137873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DCA2B6-52F4-4BB3-AC0A-1329552CA5CD}"/>
              </a:ext>
            </a:extLst>
          </p:cNvPr>
          <p:cNvSpPr txBox="1"/>
          <p:nvPr/>
        </p:nvSpPr>
        <p:spPr>
          <a:xfrm>
            <a:off x="1266940" y="2735978"/>
            <a:ext cx="70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S</a:t>
            </a:r>
            <a:r>
              <a:rPr lang="en-US" sz="3200" i="1" baseline="-250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E0DE43-25DE-4766-8D1F-18C60F12911E}"/>
              </a:ext>
            </a:extLst>
          </p:cNvPr>
          <p:cNvSpPr txBox="1"/>
          <p:nvPr/>
        </p:nvSpPr>
        <p:spPr>
          <a:xfrm>
            <a:off x="4527190" y="2735978"/>
            <a:ext cx="725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S</a:t>
            </a:r>
            <a:r>
              <a:rPr lang="en-US" sz="3200" i="1" baseline="-25000" dirty="0"/>
              <a:t>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981B75-5837-4F9B-8688-108E3B5FD4D1}"/>
              </a:ext>
            </a:extLst>
          </p:cNvPr>
          <p:cNvCxnSpPr>
            <a:cxnSpLocks/>
          </p:cNvCxnSpPr>
          <p:nvPr/>
        </p:nvCxnSpPr>
        <p:spPr>
          <a:xfrm>
            <a:off x="1051467" y="4038586"/>
            <a:ext cx="411480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158F23-E0AA-4CB1-BC65-ADE8F238313D}"/>
              </a:ext>
            </a:extLst>
          </p:cNvPr>
          <p:cNvCxnSpPr>
            <a:cxnSpLocks/>
          </p:cNvCxnSpPr>
          <p:nvPr/>
        </p:nvCxnSpPr>
        <p:spPr>
          <a:xfrm>
            <a:off x="1989966" y="3958160"/>
            <a:ext cx="0" cy="16343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00731D-758B-4644-BED7-984A84B92606}"/>
              </a:ext>
            </a:extLst>
          </p:cNvPr>
          <p:cNvCxnSpPr>
            <a:cxnSpLocks/>
          </p:cNvCxnSpPr>
          <p:nvPr/>
        </p:nvCxnSpPr>
        <p:spPr>
          <a:xfrm>
            <a:off x="4244127" y="3956871"/>
            <a:ext cx="0" cy="16343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67C3F28-D31A-4453-9BAE-C7BBFB7D9BFB}"/>
              </a:ext>
            </a:extLst>
          </p:cNvPr>
          <p:cNvSpPr txBox="1"/>
          <p:nvPr/>
        </p:nvSpPr>
        <p:spPr>
          <a:xfrm>
            <a:off x="1473854" y="4139223"/>
            <a:ext cx="1010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/>
              <a:t>t =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68E3AE-C810-4D1B-9C33-09C763706D19}"/>
              </a:ext>
            </a:extLst>
          </p:cNvPr>
          <p:cNvSpPr txBox="1"/>
          <p:nvPr/>
        </p:nvSpPr>
        <p:spPr>
          <a:xfrm>
            <a:off x="3737500" y="4139222"/>
            <a:ext cx="1010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/>
              <a:t>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1A609E-1C85-4C8F-89AA-71C8AC4C0308}"/>
              </a:ext>
            </a:extLst>
          </p:cNvPr>
          <p:cNvCxnSpPr>
            <a:cxnSpLocks/>
          </p:cNvCxnSpPr>
          <p:nvPr/>
        </p:nvCxnSpPr>
        <p:spPr>
          <a:xfrm flipH="1" flipV="1">
            <a:off x="1050877" y="933413"/>
            <a:ext cx="0" cy="310896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89A6F3F-9209-4B4D-8169-EADE784BDC67}"/>
              </a:ext>
            </a:extLst>
          </p:cNvPr>
          <p:cNvSpPr txBox="1"/>
          <p:nvPr/>
        </p:nvSpPr>
        <p:spPr>
          <a:xfrm>
            <a:off x="464847" y="646669"/>
            <a:ext cx="462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8134D9-DEFD-4882-B7F5-F491E71FDE5E}"/>
              </a:ext>
            </a:extLst>
          </p:cNvPr>
          <p:cNvSpPr txBox="1"/>
          <p:nvPr/>
        </p:nvSpPr>
        <p:spPr>
          <a:xfrm>
            <a:off x="1534654" y="953266"/>
            <a:ext cx="3148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Vanilla option</a:t>
            </a:r>
          </a:p>
          <a:p>
            <a:pPr algn="ctr"/>
            <a:r>
              <a:rPr lang="en-US" sz="2000" dirty="0"/>
              <a:t>Underlying’s path does not affect option payoff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EF0304-BB48-46B9-A9D5-DBC7CFF08D09}"/>
              </a:ext>
            </a:extLst>
          </p:cNvPr>
          <p:cNvSpPr/>
          <p:nvPr/>
        </p:nvSpPr>
        <p:spPr>
          <a:xfrm>
            <a:off x="6461736" y="3138734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F34ECB8-63E1-47C3-9B99-440020618121}"/>
              </a:ext>
            </a:extLst>
          </p:cNvPr>
          <p:cNvSpPr/>
          <p:nvPr/>
        </p:nvSpPr>
        <p:spPr>
          <a:xfrm>
            <a:off x="8725382" y="3138734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D31F76-7EFB-4824-9908-E51F578140C2}"/>
              </a:ext>
            </a:extLst>
          </p:cNvPr>
          <p:cNvSpPr txBox="1"/>
          <p:nvPr/>
        </p:nvSpPr>
        <p:spPr>
          <a:xfrm>
            <a:off x="5841100" y="2736839"/>
            <a:ext cx="70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S</a:t>
            </a:r>
            <a:r>
              <a:rPr lang="en-US" sz="3200" i="1" baseline="-25000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89C34B-B0D9-49C8-98D9-6DC594F8850B}"/>
              </a:ext>
            </a:extLst>
          </p:cNvPr>
          <p:cNvSpPr txBox="1"/>
          <p:nvPr/>
        </p:nvSpPr>
        <p:spPr>
          <a:xfrm>
            <a:off x="9101350" y="2736839"/>
            <a:ext cx="725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S</a:t>
            </a:r>
            <a:r>
              <a:rPr lang="en-US" sz="3200" i="1" baseline="-25000" dirty="0"/>
              <a:t>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F6D839D-EF46-43BF-9A40-F03593B09BA5}"/>
              </a:ext>
            </a:extLst>
          </p:cNvPr>
          <p:cNvCxnSpPr>
            <a:cxnSpLocks/>
          </p:cNvCxnSpPr>
          <p:nvPr/>
        </p:nvCxnSpPr>
        <p:spPr>
          <a:xfrm>
            <a:off x="5625627" y="4039447"/>
            <a:ext cx="411480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EAB21D5-0042-403B-AA0C-4E91A6EB1E32}"/>
              </a:ext>
            </a:extLst>
          </p:cNvPr>
          <p:cNvCxnSpPr>
            <a:cxnSpLocks/>
          </p:cNvCxnSpPr>
          <p:nvPr/>
        </p:nvCxnSpPr>
        <p:spPr>
          <a:xfrm>
            <a:off x="6564126" y="3959021"/>
            <a:ext cx="0" cy="16343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136FE9-3BAA-45CB-90AB-C4B2E83663C9}"/>
              </a:ext>
            </a:extLst>
          </p:cNvPr>
          <p:cNvCxnSpPr>
            <a:cxnSpLocks/>
          </p:cNvCxnSpPr>
          <p:nvPr/>
        </p:nvCxnSpPr>
        <p:spPr>
          <a:xfrm>
            <a:off x="8818287" y="3957732"/>
            <a:ext cx="0" cy="16343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65DD391-D1E3-49DD-B781-82AF2F984600}"/>
              </a:ext>
            </a:extLst>
          </p:cNvPr>
          <p:cNvSpPr txBox="1"/>
          <p:nvPr/>
        </p:nvSpPr>
        <p:spPr>
          <a:xfrm>
            <a:off x="6048014" y="4140084"/>
            <a:ext cx="1010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/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50E464-D18B-4DCB-B5F2-5D63A40F0402}"/>
              </a:ext>
            </a:extLst>
          </p:cNvPr>
          <p:cNvSpPr txBox="1"/>
          <p:nvPr/>
        </p:nvSpPr>
        <p:spPr>
          <a:xfrm>
            <a:off x="8311660" y="4140083"/>
            <a:ext cx="1010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/>
              <a:t>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EEA396-7421-435D-8037-6C7811CBE21D}"/>
              </a:ext>
            </a:extLst>
          </p:cNvPr>
          <p:cNvCxnSpPr>
            <a:cxnSpLocks/>
          </p:cNvCxnSpPr>
          <p:nvPr/>
        </p:nvCxnSpPr>
        <p:spPr>
          <a:xfrm flipH="1" flipV="1">
            <a:off x="5625037" y="934274"/>
            <a:ext cx="0" cy="310896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A84CC3A-A736-46D1-8F64-C975CA99A492}"/>
              </a:ext>
            </a:extLst>
          </p:cNvPr>
          <p:cNvSpPr txBox="1"/>
          <p:nvPr/>
        </p:nvSpPr>
        <p:spPr>
          <a:xfrm>
            <a:off x="6108814" y="954127"/>
            <a:ext cx="3148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Exotic option</a:t>
            </a:r>
          </a:p>
          <a:p>
            <a:pPr algn="ctr"/>
            <a:r>
              <a:rPr lang="en-US" sz="2000" dirty="0"/>
              <a:t>Option payoff is influenced by the underlier's path</a:t>
            </a:r>
          </a:p>
        </p:txBody>
      </p:sp>
    </p:spTree>
    <p:extLst>
      <p:ext uri="{BB962C8B-B14F-4D97-AF65-F5344CB8AC3E}">
        <p14:creationId xmlns:p14="http://schemas.microsoft.com/office/powerpoint/2010/main" val="3302960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32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illes farkas</dc:creator>
  <cp:lastModifiedBy>illes farkas</cp:lastModifiedBy>
  <cp:revision>10</cp:revision>
  <dcterms:created xsi:type="dcterms:W3CDTF">2020-12-25T20:58:10Z</dcterms:created>
  <dcterms:modified xsi:type="dcterms:W3CDTF">2020-12-27T14:07:33Z</dcterms:modified>
</cp:coreProperties>
</file>