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46" d="100"/>
          <a:sy n="146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6949-284C-4F2C-8A8B-EB27FF7A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B6885-D019-47A7-ACDA-6591BB69C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A5BA-C6E8-4D7F-A5C3-5AAFB36B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1F3A-43A3-41EC-A1C2-38B3269B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0F6A-5AD3-4780-973F-756833D0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1AD4-F3BC-4F56-91B6-A1466CAA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F3037-A79F-4692-BC9E-AC5CBAFD8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6F5E1-5D90-4B8E-80A6-04D38050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7823-CA8E-49DA-AAF5-46F582B6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3A588-3556-4CBE-8982-FE17CA2A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5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A84D1-B67F-4DEE-AC12-E759E6563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A65EF-2E87-494B-B499-149DBCC02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F8A3-EA84-46D9-9B1B-BD54B3C8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8CAC-ED2C-491E-BB5A-9283A4E5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E90E5-82E2-41F3-8C64-05560226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DCA4-E035-4941-B77E-A8B640AF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932F-59EC-4217-88BF-5AD1CE01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53C8B-EA9E-40B6-8DFE-B00DA960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D761-1547-4EC7-B214-759491B2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0D05-4F0A-421E-810D-2E8EC06F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9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E216-8C4F-4781-AB4C-82A71306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87548-A0E6-41F4-8C5B-E50A879BC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E7FC4-DC32-4BB6-89B6-899F9090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D157-765C-4464-A9B6-3945D68B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BAB4-F217-4341-BC18-0B30A3AA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CE3C-BC71-4968-B940-2207E6AC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1C3D-D777-47A2-95F8-FF79114B0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EE1F-DC67-4308-9AEE-1A9326325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2C1DF-E7BC-44EE-AF27-8472431B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2DFA-1D75-4D84-9235-3A6F7B74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FFD4C-5097-41B9-8401-72720300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1E06-A598-4D43-948F-1203AC11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CE67C-27E5-48DE-B013-0AFFD6EA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60818-833B-47F9-9B32-8D661B116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A22FF-EC4A-411B-BA53-2E386D16D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FD222-35CB-4500-B995-B455726C0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5718B-01FD-46A5-B533-EE0999FD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C668-7A5D-47F8-BACC-D56037A9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F8B53-B404-4747-834D-A24B4703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4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7767-5392-4F08-B084-E9A6A3CC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80937-3FF1-4C6E-958B-15DED693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518A5-50AC-4890-9D58-8916AB82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271E4-08E5-45CA-9EFE-181D62A2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4F396-D70C-490D-8B53-2A024FA2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B8B06-5DDC-4566-8CA9-5B10743D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14EA1-BD1B-4E94-AA8B-FCC3764A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5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11FA-76A3-4271-97B9-2598B8FE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A1100-0921-4013-B0B2-D3CC936BE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2CB20-B87E-49C3-8B40-CE40EB2C8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B1308-0CB2-493D-A754-82490522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8B896-3BCD-4E57-8914-F27274D3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1588D-D808-4453-8905-95C44170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9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6FD1-9CE0-4ED0-88AA-0F41939D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E131E-9C48-43B3-80AE-DBFD0B3A2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F8356-5B9F-4DA0-AA8C-62080587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24446-3BEE-49A6-A62F-6040B88E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CBFE0-A50D-435B-9E0B-D9545BC6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DFB7E-37FB-4DE3-8C38-27AC1556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8262D-5125-494E-B37C-AF444225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4CB73-0FC8-441C-9F8A-EE36CB56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5C53-E2AF-41CC-87A9-BB72E3F48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7E4E-2D18-410A-A9AD-14A05BDF5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D5FF-1B12-4C45-BF87-2DC5DD68C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0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B963A44-1212-4DA1-BAA9-60C5C6ACD120}"/>
              </a:ext>
            </a:extLst>
          </p:cNvPr>
          <p:cNvSpPr/>
          <p:nvPr/>
        </p:nvSpPr>
        <p:spPr>
          <a:xfrm>
            <a:off x="7743224" y="6379800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F06C3D-F1E2-4D94-B80C-95EF03716846}"/>
              </a:ext>
            </a:extLst>
          </p:cNvPr>
          <p:cNvCxnSpPr>
            <a:cxnSpLocks/>
          </p:cNvCxnSpPr>
          <p:nvPr/>
        </p:nvCxnSpPr>
        <p:spPr>
          <a:xfrm>
            <a:off x="4357317" y="6459273"/>
            <a:ext cx="338328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81B75-5837-4F9B-8688-108E3B5FD4D1}"/>
              </a:ext>
            </a:extLst>
          </p:cNvPr>
          <p:cNvCxnSpPr>
            <a:cxnSpLocks/>
          </p:cNvCxnSpPr>
          <p:nvPr/>
        </p:nvCxnSpPr>
        <p:spPr>
          <a:xfrm>
            <a:off x="2968301" y="903852"/>
            <a:ext cx="539496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158F23-E0AA-4CB1-BC65-ADE8F238313D}"/>
              </a:ext>
            </a:extLst>
          </p:cNvPr>
          <p:cNvCxnSpPr>
            <a:cxnSpLocks/>
          </p:cNvCxnSpPr>
          <p:nvPr/>
        </p:nvCxnSpPr>
        <p:spPr>
          <a:xfrm>
            <a:off x="4258382" y="836678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00731D-758B-4644-BED7-984A84B92606}"/>
              </a:ext>
            </a:extLst>
          </p:cNvPr>
          <p:cNvCxnSpPr>
            <a:cxnSpLocks/>
          </p:cNvCxnSpPr>
          <p:nvPr/>
        </p:nvCxnSpPr>
        <p:spPr>
          <a:xfrm>
            <a:off x="7853891" y="822137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7C3F28-D31A-4453-9BAE-C7BBFB7D9BFB}"/>
              </a:ext>
            </a:extLst>
          </p:cNvPr>
          <p:cNvSpPr txBox="1"/>
          <p:nvPr/>
        </p:nvSpPr>
        <p:spPr>
          <a:xfrm>
            <a:off x="3777556" y="365508"/>
            <a:ext cx="101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8E3AE-C810-4D1B-9C33-09C763706D19}"/>
              </a:ext>
            </a:extLst>
          </p:cNvPr>
          <p:cNvSpPr txBox="1"/>
          <p:nvPr/>
        </p:nvSpPr>
        <p:spPr>
          <a:xfrm>
            <a:off x="7565150" y="354490"/>
            <a:ext cx="60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A7F44D-D087-4E86-A713-A96C9267A212}"/>
              </a:ext>
            </a:extLst>
          </p:cNvPr>
          <p:cNvSpPr/>
          <p:nvPr/>
        </p:nvSpPr>
        <p:spPr>
          <a:xfrm>
            <a:off x="4149087" y="6367833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1A447F-F6EE-4556-8C56-EDC249BCE0C4}"/>
                  </a:ext>
                </a:extLst>
              </p:cNvPr>
              <p:cNvSpPr txBox="1"/>
              <p:nvPr/>
            </p:nvSpPr>
            <p:spPr>
              <a:xfrm>
                <a:off x="8031857" y="6221795"/>
                <a:ext cx="116569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1A447F-F6EE-4556-8C56-EDC249BCE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57" y="6221795"/>
                <a:ext cx="116569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8E44FC-7E36-4D76-BB3A-8D9FF8544AEF}"/>
                  </a:ext>
                </a:extLst>
              </p:cNvPr>
              <p:cNvSpPr txBox="1"/>
              <p:nvPr/>
            </p:nvSpPr>
            <p:spPr>
              <a:xfrm>
                <a:off x="3418999" y="6221794"/>
                <a:ext cx="63238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8E44FC-7E36-4D76-BB3A-8D9FF8544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999" y="6221794"/>
                <a:ext cx="63238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E7F968-47E8-47F8-BAE5-B59E6D94E8E1}"/>
              </a:ext>
            </a:extLst>
          </p:cNvPr>
          <p:cNvCxnSpPr>
            <a:cxnSpLocks/>
          </p:cNvCxnSpPr>
          <p:nvPr/>
        </p:nvCxnSpPr>
        <p:spPr>
          <a:xfrm>
            <a:off x="5625515" y="830054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7243ED-8E44-44E5-86CA-9D3DB585F765}"/>
              </a:ext>
            </a:extLst>
          </p:cNvPr>
          <p:cNvSpPr txBox="1"/>
          <p:nvPr/>
        </p:nvSpPr>
        <p:spPr>
          <a:xfrm>
            <a:off x="4785277" y="361119"/>
            <a:ext cx="1685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0 ≤ t ≤ 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8499D7-96B2-43CF-8608-65C6C8016AC4}"/>
              </a:ext>
            </a:extLst>
          </p:cNvPr>
          <p:cNvSpPr/>
          <p:nvPr/>
        </p:nvSpPr>
        <p:spPr>
          <a:xfrm>
            <a:off x="7750763" y="2690919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A4FB74-625F-4C7E-9041-1D9D3120F83F}"/>
              </a:ext>
            </a:extLst>
          </p:cNvPr>
          <p:cNvCxnSpPr>
            <a:cxnSpLocks/>
          </p:cNvCxnSpPr>
          <p:nvPr/>
        </p:nvCxnSpPr>
        <p:spPr>
          <a:xfrm>
            <a:off x="4349803" y="2777909"/>
            <a:ext cx="338328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94EAFE1-3E9A-4BCB-914C-6882A83AAE03}"/>
              </a:ext>
            </a:extLst>
          </p:cNvPr>
          <p:cNvSpPr/>
          <p:nvPr/>
        </p:nvSpPr>
        <p:spPr>
          <a:xfrm>
            <a:off x="4142909" y="2685130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7AD698-4283-4CEF-BEE1-02B1C95FECE9}"/>
                  </a:ext>
                </a:extLst>
              </p:cNvPr>
              <p:cNvSpPr txBox="1"/>
              <p:nvPr/>
            </p:nvSpPr>
            <p:spPr>
              <a:xfrm>
                <a:off x="8024161" y="2554008"/>
                <a:ext cx="217326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7AD698-4283-4CEF-BEE1-02B1C95FE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161" y="2554008"/>
                <a:ext cx="217326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3DD016-F2E8-436C-A0DE-057DD243FDB7}"/>
                  </a:ext>
                </a:extLst>
              </p:cNvPr>
              <p:cNvSpPr txBox="1"/>
              <p:nvPr/>
            </p:nvSpPr>
            <p:spPr>
              <a:xfrm>
                <a:off x="2620591" y="2527992"/>
                <a:ext cx="145605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3DD016-F2E8-436C-A0DE-057DD243F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591" y="2527992"/>
                <a:ext cx="145605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F99F6A42-870B-41AF-88E8-833628F65CFB}"/>
              </a:ext>
            </a:extLst>
          </p:cNvPr>
          <p:cNvSpPr txBox="1"/>
          <p:nvPr/>
        </p:nvSpPr>
        <p:spPr>
          <a:xfrm>
            <a:off x="1726880" y="6200726"/>
            <a:ext cx="134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/>
              <a:t>borrow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4A4F3E-9DBB-418E-9CFC-BC596E0F7B3F}"/>
              </a:ext>
            </a:extLst>
          </p:cNvPr>
          <p:cNvSpPr txBox="1"/>
          <p:nvPr/>
        </p:nvSpPr>
        <p:spPr>
          <a:xfrm>
            <a:off x="319582" y="2527992"/>
            <a:ext cx="221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/>
              <a:t>invest – borrow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54B9871-AA6E-4A97-A2D6-A715A1034AFF}"/>
              </a:ext>
            </a:extLst>
          </p:cNvPr>
          <p:cNvSpPr/>
          <p:nvPr/>
        </p:nvSpPr>
        <p:spPr>
          <a:xfrm>
            <a:off x="7751213" y="3376091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19110AE-E191-4CC8-8A68-FAF028219724}"/>
              </a:ext>
            </a:extLst>
          </p:cNvPr>
          <p:cNvCxnSpPr>
            <a:cxnSpLocks/>
          </p:cNvCxnSpPr>
          <p:nvPr/>
        </p:nvCxnSpPr>
        <p:spPr>
          <a:xfrm>
            <a:off x="4357769" y="3461742"/>
            <a:ext cx="338328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09E7FA0-370D-47CD-9CE8-3E1F68424346}"/>
              </a:ext>
            </a:extLst>
          </p:cNvPr>
          <p:cNvSpPr/>
          <p:nvPr/>
        </p:nvSpPr>
        <p:spPr>
          <a:xfrm>
            <a:off x="4149537" y="3370302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DA1F8F-EAFC-4737-AA76-C8B217D78DC0}"/>
                  </a:ext>
                </a:extLst>
              </p:cNvPr>
              <p:cNvSpPr txBox="1"/>
              <p:nvPr/>
            </p:nvSpPr>
            <p:spPr>
              <a:xfrm>
                <a:off x="8105805" y="3212694"/>
                <a:ext cx="23728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DA1F8F-EAFC-4737-AA76-C8B217D78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805" y="3212694"/>
                <a:ext cx="237285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EDB8AA-48C4-407D-BE9F-81F09C4530C4}"/>
                  </a:ext>
                </a:extLst>
              </p:cNvPr>
              <p:cNvSpPr txBox="1"/>
              <p:nvPr/>
            </p:nvSpPr>
            <p:spPr>
              <a:xfrm>
                <a:off x="3412821" y="3226416"/>
                <a:ext cx="73671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EDB8AA-48C4-407D-BE9F-81F09C453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821" y="3226416"/>
                <a:ext cx="73671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9FFBC699-4CFB-4816-8E84-178A948CE4DE}"/>
              </a:ext>
            </a:extLst>
          </p:cNvPr>
          <p:cNvSpPr txBox="1"/>
          <p:nvPr/>
        </p:nvSpPr>
        <p:spPr>
          <a:xfrm>
            <a:off x="1063755" y="3235939"/>
            <a:ext cx="199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/>
              <a:t>buy EUR call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4F1ADA-B0E3-44D7-A674-D00DE787AC33}"/>
              </a:ext>
            </a:extLst>
          </p:cNvPr>
          <p:cNvSpPr txBox="1"/>
          <p:nvPr/>
        </p:nvSpPr>
        <p:spPr>
          <a:xfrm>
            <a:off x="1018875" y="4047712"/>
            <a:ext cx="199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/>
              <a:t>write AM call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367DCF0-6138-4E75-8CC9-DB7020143D42}"/>
              </a:ext>
            </a:extLst>
          </p:cNvPr>
          <p:cNvSpPr/>
          <p:nvPr/>
        </p:nvSpPr>
        <p:spPr>
          <a:xfrm>
            <a:off x="5517863" y="4187105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65584A-A68E-4D8A-AA05-27FF43DE9ABD}"/>
              </a:ext>
            </a:extLst>
          </p:cNvPr>
          <p:cNvCxnSpPr>
            <a:cxnSpLocks/>
          </p:cNvCxnSpPr>
          <p:nvPr/>
        </p:nvCxnSpPr>
        <p:spPr>
          <a:xfrm>
            <a:off x="4363947" y="4278544"/>
            <a:ext cx="1152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F634CE1-E44F-42A3-8309-9CCFE93535DD}"/>
              </a:ext>
            </a:extLst>
          </p:cNvPr>
          <p:cNvSpPr/>
          <p:nvPr/>
        </p:nvSpPr>
        <p:spPr>
          <a:xfrm>
            <a:off x="4160913" y="4188390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9E8AF83-5AC2-4C86-A3A5-E108C4480C54}"/>
                  </a:ext>
                </a:extLst>
              </p:cNvPr>
              <p:cNvSpPr txBox="1"/>
              <p:nvPr/>
            </p:nvSpPr>
            <p:spPr>
              <a:xfrm>
                <a:off x="3306524" y="4019887"/>
                <a:ext cx="73671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9E8AF83-5AC2-4C86-A3A5-E108C4480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524" y="4019887"/>
                <a:ext cx="73671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8C98941A-4CBE-473F-95F5-F681D303D3FF}"/>
              </a:ext>
            </a:extLst>
          </p:cNvPr>
          <p:cNvSpPr txBox="1"/>
          <p:nvPr/>
        </p:nvSpPr>
        <p:spPr>
          <a:xfrm>
            <a:off x="1753748" y="4852217"/>
            <a:ext cx="163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/>
              <a:t>buy 1 stock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4DFA60D-93AB-43FD-84DB-1D838B768B3D}"/>
              </a:ext>
            </a:extLst>
          </p:cNvPr>
          <p:cNvSpPr/>
          <p:nvPr/>
        </p:nvSpPr>
        <p:spPr>
          <a:xfrm>
            <a:off x="5511914" y="4981307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0A4C98-2564-4B40-B628-46BB9328206F}"/>
              </a:ext>
            </a:extLst>
          </p:cNvPr>
          <p:cNvCxnSpPr>
            <a:cxnSpLocks/>
          </p:cNvCxnSpPr>
          <p:nvPr/>
        </p:nvCxnSpPr>
        <p:spPr>
          <a:xfrm>
            <a:off x="4383544" y="5072746"/>
            <a:ext cx="111556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7543956C-E28D-4EEF-91EF-34CDF12B7ECD}"/>
              </a:ext>
            </a:extLst>
          </p:cNvPr>
          <p:cNvSpPr/>
          <p:nvPr/>
        </p:nvSpPr>
        <p:spPr>
          <a:xfrm>
            <a:off x="4170820" y="4982592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1EFD9B-13C2-45EA-BF7A-E7A0EAFA95E9}"/>
                  </a:ext>
                </a:extLst>
              </p:cNvPr>
              <p:cNvSpPr txBox="1"/>
              <p:nvPr/>
            </p:nvSpPr>
            <p:spPr>
              <a:xfrm>
                <a:off x="3510528" y="4846039"/>
                <a:ext cx="63238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1EFD9B-13C2-45EA-BF7A-E7A0EAFA9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528" y="4846039"/>
                <a:ext cx="63238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A19BA7-E22A-4809-9492-E819683CF9B4}"/>
              </a:ext>
            </a:extLst>
          </p:cNvPr>
          <p:cNvCxnSpPr>
            <a:cxnSpLocks/>
          </p:cNvCxnSpPr>
          <p:nvPr/>
        </p:nvCxnSpPr>
        <p:spPr>
          <a:xfrm flipV="1">
            <a:off x="5602167" y="4384509"/>
            <a:ext cx="0" cy="612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CF8966B-FFF1-4BB6-81F6-ABADFD0CBF9D}"/>
                  </a:ext>
                </a:extLst>
              </p:cNvPr>
              <p:cNvSpPr txBox="1"/>
              <p:nvPr/>
            </p:nvSpPr>
            <p:spPr>
              <a:xfrm>
                <a:off x="5676712" y="4569258"/>
                <a:ext cx="156128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CF8966B-FFF1-4BB6-81F6-ABADFD0CB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712" y="4569258"/>
                <a:ext cx="1561289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787980-CA42-4A82-AD02-E3B80D86C4F6}"/>
              </a:ext>
            </a:extLst>
          </p:cNvPr>
          <p:cNvCxnSpPr>
            <a:cxnSpLocks/>
          </p:cNvCxnSpPr>
          <p:nvPr/>
        </p:nvCxnSpPr>
        <p:spPr>
          <a:xfrm>
            <a:off x="5715989" y="5896062"/>
            <a:ext cx="201168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A673076-4600-40C6-B4EE-BAB9212C998E}"/>
              </a:ext>
            </a:extLst>
          </p:cNvPr>
          <p:cNvSpPr/>
          <p:nvPr/>
        </p:nvSpPr>
        <p:spPr>
          <a:xfrm>
            <a:off x="5511468" y="5801437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83A6626-E291-42DF-B60F-61A617A261E2}"/>
                  </a:ext>
                </a:extLst>
              </p:cNvPr>
              <p:cNvSpPr txBox="1"/>
              <p:nvPr/>
            </p:nvSpPr>
            <p:spPr>
              <a:xfrm>
                <a:off x="5621888" y="5233568"/>
                <a:ext cx="6323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83A6626-E291-42DF-B60F-61A617A26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888" y="5233568"/>
                <a:ext cx="632381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3C982BA-ADFB-4ADE-8F07-91BD18BE8718}"/>
              </a:ext>
            </a:extLst>
          </p:cNvPr>
          <p:cNvCxnSpPr>
            <a:cxnSpLocks/>
          </p:cNvCxnSpPr>
          <p:nvPr/>
        </p:nvCxnSpPr>
        <p:spPr>
          <a:xfrm>
            <a:off x="5602167" y="5170718"/>
            <a:ext cx="0" cy="612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F256D59-F3D9-4438-901F-2F8ABBA931FF}"/>
              </a:ext>
            </a:extLst>
          </p:cNvPr>
          <p:cNvSpPr txBox="1"/>
          <p:nvPr/>
        </p:nvSpPr>
        <p:spPr>
          <a:xfrm>
            <a:off x="4226057" y="5616471"/>
            <a:ext cx="1270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/>
              <a:t>invested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566954B-BC6A-4EAF-99ED-437B29E15CAE}"/>
              </a:ext>
            </a:extLst>
          </p:cNvPr>
          <p:cNvSpPr/>
          <p:nvPr/>
        </p:nvSpPr>
        <p:spPr>
          <a:xfrm>
            <a:off x="7734466" y="5798091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140192C-F0E2-452D-B1BA-F998E56BE125}"/>
                  </a:ext>
                </a:extLst>
              </p:cNvPr>
              <p:cNvSpPr txBox="1"/>
              <p:nvPr/>
            </p:nvSpPr>
            <p:spPr>
              <a:xfrm>
                <a:off x="7939821" y="5621236"/>
                <a:ext cx="1583688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140192C-F0E2-452D-B1BA-F998E56BE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821" y="5621236"/>
                <a:ext cx="1583688" cy="448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DD709D8-02D3-43C4-A6D5-DF6564E9E98F}"/>
                  </a:ext>
                </a:extLst>
              </p:cNvPr>
              <p:cNvSpPr txBox="1"/>
              <p:nvPr/>
            </p:nvSpPr>
            <p:spPr>
              <a:xfrm>
                <a:off x="9768745" y="5915853"/>
                <a:ext cx="241684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DD709D8-02D3-43C4-A6D5-DF6564E9E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745" y="5915853"/>
                <a:ext cx="2416841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0F156BB-1C26-49B6-8E7F-8225B1528ECC}"/>
              </a:ext>
            </a:extLst>
          </p:cNvPr>
          <p:cNvSpPr txBox="1"/>
          <p:nvPr/>
        </p:nvSpPr>
        <p:spPr>
          <a:xfrm>
            <a:off x="2754845" y="487471"/>
            <a:ext cx="981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Time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1E4A71-6DDE-4245-AA47-F3979B4419F1}"/>
              </a:ext>
            </a:extLst>
          </p:cNvPr>
          <p:cNvSpPr txBox="1"/>
          <p:nvPr/>
        </p:nvSpPr>
        <p:spPr>
          <a:xfrm>
            <a:off x="2730916" y="1227885"/>
            <a:ext cx="134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Balance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EF448D-1953-4FD0-A0DF-E20DE452C8D5}"/>
                  </a:ext>
                </a:extLst>
              </p:cNvPr>
              <p:cNvSpPr txBox="1"/>
              <p:nvPr/>
            </p:nvSpPr>
            <p:spPr>
              <a:xfrm>
                <a:off x="3955999" y="1282647"/>
                <a:ext cx="63238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EF448D-1953-4FD0-A0DF-E20DE452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999" y="1282647"/>
                <a:ext cx="63238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F11D718-BC6F-465D-AE7C-F5465C913B4B}"/>
                  </a:ext>
                </a:extLst>
              </p:cNvPr>
              <p:cNvSpPr txBox="1"/>
              <p:nvPr/>
            </p:nvSpPr>
            <p:spPr>
              <a:xfrm>
                <a:off x="7539856" y="1267259"/>
                <a:ext cx="63238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F11D718-BC6F-465D-AE7C-F5465C91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856" y="1267259"/>
                <a:ext cx="63238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88C149-A4B8-42A8-8F1C-2226DF38F1DD}"/>
              </a:ext>
            </a:extLst>
          </p:cNvPr>
          <p:cNvCxnSpPr>
            <a:cxnSpLocks/>
          </p:cNvCxnSpPr>
          <p:nvPr/>
        </p:nvCxnSpPr>
        <p:spPr>
          <a:xfrm>
            <a:off x="4472901" y="1498090"/>
            <a:ext cx="32004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C4C14C3-F619-4308-B6E4-FE4BC3462F21}"/>
              </a:ext>
            </a:extLst>
          </p:cNvPr>
          <p:cNvSpPr txBox="1"/>
          <p:nvPr/>
        </p:nvSpPr>
        <p:spPr>
          <a:xfrm>
            <a:off x="4810801" y="1051814"/>
            <a:ext cx="182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no arbitrage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914864-2252-4146-9B58-7E7A7DCB527B}"/>
              </a:ext>
            </a:extLst>
          </p:cNvPr>
          <p:cNvSpPr txBox="1"/>
          <p:nvPr/>
        </p:nvSpPr>
        <p:spPr>
          <a:xfrm>
            <a:off x="3607504" y="14871"/>
            <a:ext cx="981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Start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D281EE-E812-45B1-893E-5489FCA10A5C}"/>
              </a:ext>
            </a:extLst>
          </p:cNvPr>
          <p:cNvSpPr txBox="1"/>
          <p:nvPr/>
        </p:nvSpPr>
        <p:spPr>
          <a:xfrm>
            <a:off x="7505693" y="20829"/>
            <a:ext cx="155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Maturity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E19440F-8148-4421-A811-E280F6BB4DCE}"/>
              </a:ext>
            </a:extLst>
          </p:cNvPr>
          <p:cNvSpPr/>
          <p:nvPr/>
        </p:nvSpPr>
        <p:spPr>
          <a:xfrm>
            <a:off x="9417157" y="5603055"/>
            <a:ext cx="265156" cy="1080516"/>
          </a:xfrm>
          <a:prstGeom prst="rightBrace">
            <a:avLst>
              <a:gd name="adj1" fmla="val 60583"/>
              <a:gd name="adj2" fmla="val 50000"/>
            </a:avLst>
          </a:prstGeom>
          <a:ln w="127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7F7864E-C9ED-4E63-9F02-9216F8AEBB52}"/>
              </a:ext>
            </a:extLst>
          </p:cNvPr>
          <p:cNvSpPr txBox="1"/>
          <p:nvPr/>
        </p:nvSpPr>
        <p:spPr>
          <a:xfrm>
            <a:off x="4928387" y="22979"/>
            <a:ext cx="140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Exercised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D3BAB0-8E98-4A08-8E2A-D8510AA99E2E}"/>
              </a:ext>
            </a:extLst>
          </p:cNvPr>
          <p:cNvSpPr txBox="1"/>
          <p:nvPr/>
        </p:nvSpPr>
        <p:spPr>
          <a:xfrm>
            <a:off x="5609303" y="3755622"/>
            <a:ext cx="132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exercised</a:t>
            </a:r>
          </a:p>
        </p:txBody>
      </p:sp>
    </p:spTree>
    <p:extLst>
      <p:ext uri="{BB962C8B-B14F-4D97-AF65-F5344CB8AC3E}">
        <p14:creationId xmlns:p14="http://schemas.microsoft.com/office/powerpoint/2010/main" val="330296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3779</TotalTime>
  <Words>57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126</cp:revision>
  <dcterms:created xsi:type="dcterms:W3CDTF">2020-12-25T20:58:10Z</dcterms:created>
  <dcterms:modified xsi:type="dcterms:W3CDTF">2021-12-23T15:25:57Z</dcterms:modified>
</cp:coreProperties>
</file>