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227687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12792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154334" y="328427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057026" y="1397401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061216" y="241991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2869575" y="1261243"/>
            <a:ext cx="4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2325894" y="2830187"/>
            <a:ext cx="105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1 −</a:t>
            </a:r>
            <a:r>
              <a:rPr lang="en-US" sz="32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73118" y="2004725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371379" y="1008607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u S</a:t>
            </a:r>
            <a:r>
              <a:rPr lang="en-US" sz="3200" b="1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371379" y="3029601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 S</a:t>
            </a:r>
            <a:r>
              <a:rPr lang="en-US" sz="3200" b="1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1832B-E622-42C8-9D6B-A4555D244599}"/>
              </a:ext>
            </a:extLst>
          </p:cNvPr>
          <p:cNvSpPr txBox="1"/>
          <p:nvPr/>
        </p:nvSpPr>
        <p:spPr>
          <a:xfrm>
            <a:off x="1286700" y="140762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endParaRPr lang="en-US" sz="3200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BA264-0A22-4840-B81E-B13C296ED8F6}"/>
              </a:ext>
            </a:extLst>
          </p:cNvPr>
          <p:cNvSpPr txBox="1"/>
          <p:nvPr/>
        </p:nvSpPr>
        <p:spPr>
          <a:xfrm>
            <a:off x="4377657" y="41182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CB3D9-2BD3-4624-84E5-3459F104A62A}"/>
              </a:ext>
            </a:extLst>
          </p:cNvPr>
          <p:cNvSpPr txBox="1"/>
          <p:nvPr/>
        </p:nvSpPr>
        <p:spPr>
          <a:xfrm>
            <a:off x="4378633" y="2444064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DEF3BF9B-1E0C-4E74-BC38-2247721C774B}"/>
              </a:ext>
            </a:extLst>
          </p:cNvPr>
          <p:cNvSpPr/>
          <p:nvPr/>
        </p:nvSpPr>
        <p:spPr>
          <a:xfrm>
            <a:off x="6868756" y="92678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71868" y="293186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/>
          <p:nvPr/>
        </p:nvCxnSpPr>
        <p:spPr>
          <a:xfrm flipV="1">
            <a:off x="4774560" y="1044988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78750" y="206750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53088" y="294677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16734" y="194911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619846" y="395418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22538" y="206730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26728" y="3089827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3212089" y="2055348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2857639" y="3546482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822798" y="2717226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256437" y="1374342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259106" y="3352764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 S</a:t>
            </a:r>
            <a:r>
              <a:rPr lang="en-US" sz="2800" b="1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792572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712146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71085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939366" y="5893209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4203012" y="5893208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/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756082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930359" y="534147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703003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A407-5531-4C13-B9D4-7A65974C4191}"/>
              </a:ext>
            </a:extLst>
          </p:cNvPr>
          <p:cNvSpPr txBox="1"/>
          <p:nvPr/>
        </p:nvSpPr>
        <p:spPr>
          <a:xfrm>
            <a:off x="6459049" y="588214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896922" y="494904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790187" y="306216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03804" y="408468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BF88D5-71BB-4FF6-BE89-992DF81722CD}"/>
              </a:ext>
            </a:extLst>
          </p:cNvPr>
          <p:cNvSpPr txBox="1"/>
          <p:nvPr/>
        </p:nvSpPr>
        <p:spPr>
          <a:xfrm>
            <a:off x="7079802" y="716864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</a:t>
            </a:r>
            <a:r>
              <a:rPr lang="en-US" sz="1000" b="1" i="1" dirty="0"/>
              <a:t> 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9AC212-8987-49B4-BF4E-97B6D57F9A83}"/>
              </a:ext>
            </a:extLst>
          </p:cNvPr>
          <p:cNvSpPr txBox="1"/>
          <p:nvPr/>
        </p:nvSpPr>
        <p:spPr>
          <a:xfrm>
            <a:off x="7101210" y="2719805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 d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FBC1D-D2D6-434F-9B84-C292009DC383}"/>
              </a:ext>
            </a:extLst>
          </p:cNvPr>
          <p:cNvSpPr txBox="1"/>
          <p:nvPr/>
        </p:nvSpPr>
        <p:spPr>
          <a:xfrm>
            <a:off x="7134768" y="4755391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</a:t>
            </a:r>
            <a:r>
              <a:rPr lang="en-US" sz="1000" b="1" i="1" dirty="0"/>
              <a:t> 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B35E0D-851E-46D9-81B3-612DB9EC2A30}"/>
              </a:ext>
            </a:extLst>
          </p:cNvPr>
          <p:cNvSpPr txBox="1"/>
          <p:nvPr/>
        </p:nvSpPr>
        <p:spPr>
          <a:xfrm>
            <a:off x="5490061" y="1018229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249A1-4992-4F32-A5F8-765CC738957C}"/>
              </a:ext>
            </a:extLst>
          </p:cNvPr>
          <p:cNvSpPr txBox="1"/>
          <p:nvPr/>
        </p:nvSpPr>
        <p:spPr>
          <a:xfrm>
            <a:off x="5911470" y="3388302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00BEA-1E65-4BA8-A589-95665345A41F}"/>
              </a:ext>
            </a:extLst>
          </p:cNvPr>
          <p:cNvSpPr txBox="1"/>
          <p:nvPr/>
        </p:nvSpPr>
        <p:spPr>
          <a:xfrm>
            <a:off x="5664854" y="201065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66A4F-DB79-4968-BD37-4DD40D8833B0}"/>
              </a:ext>
            </a:extLst>
          </p:cNvPr>
          <p:cNvSpPr txBox="1"/>
          <p:nvPr/>
        </p:nvSpPr>
        <p:spPr>
          <a:xfrm>
            <a:off x="5231684" y="4568082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DCDE9-5CE7-44A9-A8EA-B44D9E3DF463}"/>
              </a:ext>
            </a:extLst>
          </p:cNvPr>
          <p:cNvSpPr txBox="1"/>
          <p:nvPr/>
        </p:nvSpPr>
        <p:spPr>
          <a:xfrm>
            <a:off x="1842691" y="2208773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endParaRPr lang="en-US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2EC077-779A-4EE3-8326-DB824F9FF6FE}"/>
              </a:ext>
            </a:extLst>
          </p:cNvPr>
          <p:cNvSpPr txBox="1"/>
          <p:nvPr/>
        </p:nvSpPr>
        <p:spPr>
          <a:xfrm>
            <a:off x="4287713" y="282821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B15580-D061-4425-8F09-71319B38C055}"/>
              </a:ext>
            </a:extLst>
          </p:cNvPr>
          <p:cNvSpPr txBox="1"/>
          <p:nvPr/>
        </p:nvSpPr>
        <p:spPr>
          <a:xfrm>
            <a:off x="4300168" y="85262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B2CAA5-37FB-423A-B62C-AB59550B6691}"/>
              </a:ext>
            </a:extLst>
          </p:cNvPr>
          <p:cNvSpPr txBox="1"/>
          <p:nvPr/>
        </p:nvSpPr>
        <p:spPr>
          <a:xfrm>
            <a:off x="7102233" y="177935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DFCCA-6142-4C0A-83F1-48BD41BAF1C4}"/>
              </a:ext>
            </a:extLst>
          </p:cNvPr>
          <p:cNvSpPr txBox="1"/>
          <p:nvPr/>
        </p:nvSpPr>
        <p:spPr>
          <a:xfrm>
            <a:off x="7135188" y="2231156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43C85-D6C1-4B7D-BA30-956B67CDB89E}"/>
              </a:ext>
            </a:extLst>
          </p:cNvPr>
          <p:cNvSpPr txBox="1"/>
          <p:nvPr/>
        </p:nvSpPr>
        <p:spPr>
          <a:xfrm>
            <a:off x="7179037" y="4265351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1889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1B8DAC-EBB2-4567-9642-12E74FB690A2}"/>
              </a:ext>
            </a:extLst>
          </p:cNvPr>
          <p:cNvCxnSpPr>
            <a:cxnSpLocks/>
          </p:cNvCxnSpPr>
          <p:nvPr/>
        </p:nvCxnSpPr>
        <p:spPr>
          <a:xfrm>
            <a:off x="5495919" y="2449416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46548B-1DA8-4717-87BB-4C6C09F2169D}"/>
              </a:ext>
            </a:extLst>
          </p:cNvPr>
          <p:cNvCxnSpPr>
            <a:cxnSpLocks/>
          </p:cNvCxnSpPr>
          <p:nvPr/>
        </p:nvCxnSpPr>
        <p:spPr>
          <a:xfrm>
            <a:off x="4339373" y="3814184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AE1269-3562-4F7E-AF8C-35BF36BFCC0C}"/>
              </a:ext>
            </a:extLst>
          </p:cNvPr>
          <p:cNvCxnSpPr>
            <a:cxnSpLocks/>
          </p:cNvCxnSpPr>
          <p:nvPr/>
        </p:nvCxnSpPr>
        <p:spPr>
          <a:xfrm flipV="1">
            <a:off x="4339373" y="3360702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09C585-1740-488B-8677-D9AF0A53B615}"/>
              </a:ext>
            </a:extLst>
          </p:cNvPr>
          <p:cNvSpPr/>
          <p:nvPr/>
        </p:nvSpPr>
        <p:spPr>
          <a:xfrm>
            <a:off x="5326001" y="413260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E600B-C127-49A6-824F-76D10C17D2E8}"/>
              </a:ext>
            </a:extLst>
          </p:cNvPr>
          <p:cNvCxnSpPr>
            <a:cxnSpLocks/>
          </p:cNvCxnSpPr>
          <p:nvPr/>
        </p:nvCxnSpPr>
        <p:spPr>
          <a:xfrm>
            <a:off x="4339672" y="2911927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695C95-F2B7-40C1-9840-F98829A6712D}"/>
              </a:ext>
            </a:extLst>
          </p:cNvPr>
          <p:cNvCxnSpPr>
            <a:cxnSpLocks/>
          </p:cNvCxnSpPr>
          <p:nvPr/>
        </p:nvCxnSpPr>
        <p:spPr>
          <a:xfrm flipV="1">
            <a:off x="4339672" y="24584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87A7D-ADC9-4739-B9E9-6B1B17192065}"/>
              </a:ext>
            </a:extLst>
          </p:cNvPr>
          <p:cNvSpPr/>
          <p:nvPr/>
        </p:nvSpPr>
        <p:spPr>
          <a:xfrm>
            <a:off x="5326300" y="233996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388DBC-0108-4DA5-8AD0-D7E37816E85A}"/>
              </a:ext>
            </a:extLst>
          </p:cNvPr>
          <p:cNvSpPr/>
          <p:nvPr/>
        </p:nvSpPr>
        <p:spPr>
          <a:xfrm>
            <a:off x="5326300" y="323035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6976C0-499D-4AC7-ADE2-444EA0331FCD}"/>
              </a:ext>
            </a:extLst>
          </p:cNvPr>
          <p:cNvCxnSpPr>
            <a:cxnSpLocks/>
          </p:cNvCxnSpPr>
          <p:nvPr/>
        </p:nvCxnSpPr>
        <p:spPr>
          <a:xfrm>
            <a:off x="3177307" y="33736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3012697" y="32515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 flipV="1">
            <a:off x="3177307" y="2920163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571538" y="5985228"/>
            <a:ext cx="5669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3115087" y="5904802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D5ED02-F765-4AEC-A8AF-F9A077D634B2}"/>
              </a:ext>
            </a:extLst>
          </p:cNvPr>
          <p:cNvSpPr/>
          <p:nvPr/>
        </p:nvSpPr>
        <p:spPr>
          <a:xfrm>
            <a:off x="4163935" y="280168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EDF6DB-9A19-45BF-B072-6B3BE40F44C5}"/>
              </a:ext>
            </a:extLst>
          </p:cNvPr>
          <p:cNvSpPr/>
          <p:nvPr/>
        </p:nvSpPr>
        <p:spPr>
          <a:xfrm>
            <a:off x="4163935" y="369207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BD1359-291C-44B6-B571-2FB70776139F}"/>
              </a:ext>
            </a:extLst>
          </p:cNvPr>
          <p:cNvCxnSpPr>
            <a:cxnSpLocks/>
          </p:cNvCxnSpPr>
          <p:nvPr/>
        </p:nvCxnSpPr>
        <p:spPr>
          <a:xfrm>
            <a:off x="4243945" y="590344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/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53DEDB-3BDF-417C-BE29-9E1F4FF4B6C8}"/>
              </a:ext>
            </a:extLst>
          </p:cNvPr>
          <p:cNvCxnSpPr>
            <a:cxnSpLocks/>
          </p:cNvCxnSpPr>
          <p:nvPr/>
        </p:nvCxnSpPr>
        <p:spPr>
          <a:xfrm>
            <a:off x="5414506" y="591595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/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C11B6EE-3073-4349-A8D0-2C956E4C60A8}"/>
              </a:ext>
            </a:extLst>
          </p:cNvPr>
          <p:cNvSpPr/>
          <p:nvPr/>
        </p:nvSpPr>
        <p:spPr>
          <a:xfrm>
            <a:off x="7418096" y="502299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2A0049-7F10-4D0D-A779-100868BB17C8}"/>
              </a:ext>
            </a:extLst>
          </p:cNvPr>
          <p:cNvSpPr/>
          <p:nvPr/>
        </p:nvSpPr>
        <p:spPr>
          <a:xfrm>
            <a:off x="7418395" y="360573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F204DD-41AC-4AF0-B759-546DED115A53}"/>
              </a:ext>
            </a:extLst>
          </p:cNvPr>
          <p:cNvSpPr/>
          <p:nvPr/>
        </p:nvSpPr>
        <p:spPr>
          <a:xfrm>
            <a:off x="7418096" y="145564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254AE40-85FF-4C71-83A2-5378A96DE953}"/>
              </a:ext>
            </a:extLst>
          </p:cNvPr>
          <p:cNvSpPr/>
          <p:nvPr/>
        </p:nvSpPr>
        <p:spPr>
          <a:xfrm>
            <a:off x="7418096" y="203072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929BB3-BA43-4259-8E91-8E5BEBC9F1DA}"/>
              </a:ext>
            </a:extLst>
          </p:cNvPr>
          <p:cNvCxnSpPr>
            <a:cxnSpLocks/>
          </p:cNvCxnSpPr>
          <p:nvPr/>
        </p:nvCxnSpPr>
        <p:spPr>
          <a:xfrm>
            <a:off x="7509835" y="590623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/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/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3A1EEF-3BA9-4343-B9E7-86C6A8113413}"/>
              </a:ext>
            </a:extLst>
          </p:cNvPr>
          <p:cNvSpPr txBox="1"/>
          <p:nvPr/>
        </p:nvSpPr>
        <p:spPr>
          <a:xfrm>
            <a:off x="2948500" y="5227240"/>
            <a:ext cx="28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number (tree level)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9A14E-91EB-4DFC-B77C-D23FA045B190}"/>
              </a:ext>
            </a:extLst>
          </p:cNvPr>
          <p:cNvSpPr txBox="1"/>
          <p:nvPr/>
        </p:nvSpPr>
        <p:spPr>
          <a:xfrm>
            <a:off x="6157459" y="5546410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C294E0-E71B-461E-8D71-2646B167C62A}"/>
              </a:ext>
            </a:extLst>
          </p:cNvPr>
          <p:cNvSpPr txBox="1"/>
          <p:nvPr/>
        </p:nvSpPr>
        <p:spPr>
          <a:xfrm>
            <a:off x="8260536" y="400787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</a:t>
            </a:r>
          </a:p>
          <a:p>
            <a:r>
              <a:rPr lang="en-US" dirty="0"/>
              <a:t>at maturity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6D2B05-78DB-416C-BED2-8FA1268E0BEF}"/>
              </a:ext>
            </a:extLst>
          </p:cNvPr>
          <p:cNvSpPr txBox="1"/>
          <p:nvPr/>
        </p:nvSpPr>
        <p:spPr>
          <a:xfrm>
            <a:off x="9897722" y="419189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this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C3F895-B752-4B62-8029-FF051EF4A2B2}"/>
              </a:ext>
            </a:extLst>
          </p:cNvPr>
          <p:cNvSpPr txBox="1"/>
          <p:nvPr/>
        </p:nvSpPr>
        <p:spPr>
          <a:xfrm rot="5400000">
            <a:off x="7154864" y="2692065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514536-26B6-4BE0-893C-0538A8DECF78}"/>
              </a:ext>
            </a:extLst>
          </p:cNvPr>
          <p:cNvSpPr txBox="1"/>
          <p:nvPr/>
        </p:nvSpPr>
        <p:spPr>
          <a:xfrm rot="5400000">
            <a:off x="7149614" y="4168772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105614-EA30-4CE2-A82E-6A46E0836E40}"/>
              </a:ext>
            </a:extLst>
          </p:cNvPr>
          <p:cNvSpPr txBox="1"/>
          <p:nvPr/>
        </p:nvSpPr>
        <p:spPr>
          <a:xfrm>
            <a:off x="6868455" y="400787"/>
            <a:ext cx="109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</a:t>
            </a:r>
          </a:p>
          <a:p>
            <a:r>
              <a:rPr lang="en-US" dirty="0"/>
              <a:t>end node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7B7A49-BA9A-4670-99A4-0684C85B7442}"/>
              </a:ext>
            </a:extLst>
          </p:cNvPr>
          <p:cNvSpPr txBox="1"/>
          <p:nvPr/>
        </p:nvSpPr>
        <p:spPr>
          <a:xfrm>
            <a:off x="7587715" y="1366979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B53929-2ACD-454E-BF9F-E07BC044561D}"/>
              </a:ext>
            </a:extLst>
          </p:cNvPr>
          <p:cNvSpPr txBox="1"/>
          <p:nvPr/>
        </p:nvSpPr>
        <p:spPr>
          <a:xfrm>
            <a:off x="7587715" y="1939731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A031A8-09DD-49C6-8670-7E8481C5B0AC}"/>
              </a:ext>
            </a:extLst>
          </p:cNvPr>
          <p:cNvSpPr txBox="1"/>
          <p:nvPr/>
        </p:nvSpPr>
        <p:spPr>
          <a:xfrm>
            <a:off x="7587715" y="3509124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A15121-7BEF-45F0-82AB-C07D0ED0E620}"/>
              </a:ext>
            </a:extLst>
          </p:cNvPr>
          <p:cNvSpPr txBox="1"/>
          <p:nvPr/>
        </p:nvSpPr>
        <p:spPr>
          <a:xfrm>
            <a:off x="7587715" y="4923135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ED21AD-8B23-44BE-B3EE-D7E6D970418A}"/>
              </a:ext>
            </a:extLst>
          </p:cNvPr>
          <p:cNvSpPr txBox="1"/>
          <p:nvPr/>
        </p:nvSpPr>
        <p:spPr>
          <a:xfrm>
            <a:off x="6157458" y="2830344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5A26F4-56BD-4399-A11E-637965718D6D}"/>
              </a:ext>
            </a:extLst>
          </p:cNvPr>
          <p:cNvCxnSpPr>
            <a:cxnSpLocks/>
          </p:cNvCxnSpPr>
          <p:nvPr/>
        </p:nvCxnSpPr>
        <p:spPr>
          <a:xfrm flipV="1">
            <a:off x="5495919" y="2210702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067D6E-3DCC-4764-B080-EE2288F3AF60}"/>
              </a:ext>
            </a:extLst>
          </p:cNvPr>
          <p:cNvCxnSpPr>
            <a:cxnSpLocks/>
          </p:cNvCxnSpPr>
          <p:nvPr/>
        </p:nvCxnSpPr>
        <p:spPr>
          <a:xfrm>
            <a:off x="5499833" y="3351483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AC0FF32-3456-48D1-AEC3-AC676C21F87C}"/>
              </a:ext>
            </a:extLst>
          </p:cNvPr>
          <p:cNvCxnSpPr>
            <a:cxnSpLocks/>
          </p:cNvCxnSpPr>
          <p:nvPr/>
        </p:nvCxnSpPr>
        <p:spPr>
          <a:xfrm flipV="1">
            <a:off x="5499833" y="3112769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58509A-7308-45C0-A90D-B5EF0D015F27}"/>
              </a:ext>
            </a:extLst>
          </p:cNvPr>
          <p:cNvCxnSpPr>
            <a:cxnSpLocks/>
          </p:cNvCxnSpPr>
          <p:nvPr/>
        </p:nvCxnSpPr>
        <p:spPr>
          <a:xfrm>
            <a:off x="5508881" y="4255855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5E7CA5-E4DF-49FB-A2BF-E074F2415748}"/>
              </a:ext>
            </a:extLst>
          </p:cNvPr>
          <p:cNvCxnSpPr>
            <a:cxnSpLocks/>
          </p:cNvCxnSpPr>
          <p:nvPr/>
        </p:nvCxnSpPr>
        <p:spPr>
          <a:xfrm flipV="1">
            <a:off x="5508881" y="4017141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/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blipFill>
                <a:blip r:embed="rId6"/>
                <a:stretch>
                  <a:fillRect l="-3636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/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blipFill>
                <a:blip r:embed="rId7"/>
                <a:stretch>
                  <a:fillRect l="-86364" r="-7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/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blipFill>
                <a:blip r:embed="rId8"/>
                <a:stretch>
                  <a:fillRect l="-103030" r="-8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/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/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/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/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/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blipFill>
                <a:blip r:embed="rId13"/>
                <a:stretch>
                  <a:fillRect l="-4242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/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blipFill>
                <a:blip r:embed="rId14"/>
                <a:stretch>
                  <a:fillRect l="-90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/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/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/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/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59F61E-303D-4FFF-B8A7-BECE37F1D4FC}"/>
              </a:ext>
            </a:extLst>
          </p:cNvPr>
          <p:cNvCxnSpPr>
            <a:cxnSpLocks/>
          </p:cNvCxnSpPr>
          <p:nvPr/>
        </p:nvCxnSpPr>
        <p:spPr>
          <a:xfrm flipH="1" flipV="1">
            <a:off x="2571541" y="1724121"/>
            <a:ext cx="0" cy="42672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/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03541" y="242036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809041" y="244000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22658" y="344675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>
            <a:cxnSpLocks/>
          </p:cNvCxnSpPr>
          <p:nvPr/>
        </p:nvCxnSpPr>
        <p:spPr>
          <a:xfrm flipV="1">
            <a:off x="4793414" y="1084660"/>
            <a:ext cx="666241" cy="2926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90722" y="230969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97604" y="144534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71942" y="232461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35588" y="132694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581225" y="3269319"/>
            <a:ext cx="274320" cy="27432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41392" y="144514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943404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869459"/>
            <a:ext cx="0" cy="15694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86168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906914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853835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915776" y="432687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/>
              <p:nvPr/>
            </p:nvSpPr>
            <p:spPr>
              <a:xfrm>
                <a:off x="7124666" y="1708641"/>
                <a:ext cx="322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66" y="1708641"/>
                <a:ext cx="3224118" cy="461665"/>
              </a:xfrm>
              <a:prstGeom prst="rect">
                <a:avLst/>
              </a:prstGeom>
              <a:blipFill>
                <a:blip r:embed="rId2"/>
                <a:stretch>
                  <a:fillRect l="-170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/>
              <p:nvPr/>
            </p:nvSpPr>
            <p:spPr>
              <a:xfrm>
                <a:off x="7169433" y="3725819"/>
                <a:ext cx="414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33" y="3725819"/>
                <a:ext cx="4140552" cy="461665"/>
              </a:xfrm>
              <a:prstGeom prst="rect">
                <a:avLst/>
              </a:prstGeom>
              <a:blipFill>
                <a:blip r:embed="rId3"/>
                <a:stretch>
                  <a:fillRect l="-11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/>
              <p:nvPr/>
            </p:nvSpPr>
            <p:spPr>
              <a:xfrm>
                <a:off x="7124666" y="2170306"/>
                <a:ext cx="2087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𝒖𝒅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66" y="2170306"/>
                <a:ext cx="2087809" cy="461665"/>
              </a:xfrm>
              <a:prstGeom prst="rect">
                <a:avLst/>
              </a:prstGeom>
              <a:blipFill>
                <a:blip r:embed="rId4"/>
                <a:stretch>
                  <a:fillRect l="-87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/>
              <p:nvPr/>
            </p:nvSpPr>
            <p:spPr>
              <a:xfrm>
                <a:off x="7151900" y="4187484"/>
                <a:ext cx="208780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i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00" y="4187484"/>
                <a:ext cx="2087809" cy="470000"/>
              </a:xfrm>
              <a:prstGeom prst="rect">
                <a:avLst/>
              </a:prstGeom>
              <a:blipFill>
                <a:blip r:embed="rId5"/>
                <a:stretch>
                  <a:fillRect l="-58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/>
              <p:nvPr/>
            </p:nvSpPr>
            <p:spPr>
              <a:xfrm>
                <a:off x="2295614" y="3371346"/>
                <a:ext cx="3126408" cy="92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68A04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8A04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14" y="3371346"/>
                <a:ext cx="3126408" cy="924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/>
              <p:nvPr/>
            </p:nvSpPr>
            <p:spPr>
              <a:xfrm>
                <a:off x="1657484" y="4731010"/>
                <a:ext cx="517284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h𝑜𝑙𝑑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84" y="4731010"/>
                <a:ext cx="5172845" cy="559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/>
              <p:nvPr/>
            </p:nvSpPr>
            <p:spPr>
              <a:xfrm>
                <a:off x="1645794" y="5275647"/>
                <a:ext cx="4755588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  <m:r>
                            <a:rPr lang="en-US" sz="2400" b="0" i="1" smtClean="0">
                              <a:solidFill>
                                <a:srgbClr val="68A04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94" y="5275647"/>
                <a:ext cx="4755588" cy="559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/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blipFill>
                <a:blip r:embed="rId9"/>
                <a:stretch>
                  <a:fillRect l="-30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/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blipFill>
                <a:blip r:embed="rId10"/>
                <a:stretch>
                  <a:fillRect l="-113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/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blipFill>
                <a:blip r:embed="rId11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/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/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blipFill>
                <a:blip r:embed="rId13"/>
                <a:stretch>
                  <a:fillRect l="-7345" t="-125000" r="-49153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/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203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97</cp:revision>
  <dcterms:created xsi:type="dcterms:W3CDTF">2020-12-25T20:58:10Z</dcterms:created>
  <dcterms:modified xsi:type="dcterms:W3CDTF">2021-12-23T18:46:42Z</dcterms:modified>
</cp:coreProperties>
</file>