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46" d="100"/>
          <a:sy n="146" d="100"/>
        </p:scale>
        <p:origin x="47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7743224" y="637980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>
            <a:cxnSpLocks/>
          </p:cNvCxnSpPr>
          <p:nvPr/>
        </p:nvCxnSpPr>
        <p:spPr>
          <a:xfrm>
            <a:off x="4357317" y="6459273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2968301" y="903852"/>
            <a:ext cx="53949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4258382" y="836678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7853891" y="82213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3777556" y="365508"/>
            <a:ext cx="101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7565150" y="354490"/>
            <a:ext cx="60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A7F44D-D087-4E86-A713-A96C9267A212}"/>
              </a:ext>
            </a:extLst>
          </p:cNvPr>
          <p:cNvSpPr/>
          <p:nvPr/>
        </p:nvSpPr>
        <p:spPr>
          <a:xfrm>
            <a:off x="4149087" y="636783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A447F-F6EE-4556-8C56-EDC249BCE0C4}"/>
                  </a:ext>
                </a:extLst>
              </p:cNvPr>
              <p:cNvSpPr txBox="1"/>
              <p:nvPr/>
            </p:nvSpPr>
            <p:spPr>
              <a:xfrm>
                <a:off x="8031857" y="6221795"/>
                <a:ext cx="11656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A447F-F6EE-4556-8C56-EDC249BC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57" y="6221795"/>
                <a:ext cx="11656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E44FC-7E36-4D76-BB3A-8D9FF8544AEF}"/>
                  </a:ext>
                </a:extLst>
              </p:cNvPr>
              <p:cNvSpPr txBox="1"/>
              <p:nvPr/>
            </p:nvSpPr>
            <p:spPr>
              <a:xfrm>
                <a:off x="3418999" y="6221794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E44FC-7E36-4D76-BB3A-8D9FF8544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999" y="6221794"/>
                <a:ext cx="6323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E7F968-47E8-47F8-BAE5-B59E6D94E8E1}"/>
              </a:ext>
            </a:extLst>
          </p:cNvPr>
          <p:cNvCxnSpPr>
            <a:cxnSpLocks/>
          </p:cNvCxnSpPr>
          <p:nvPr/>
        </p:nvCxnSpPr>
        <p:spPr>
          <a:xfrm>
            <a:off x="5625515" y="830054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7243ED-8E44-44E5-86CA-9D3DB585F765}"/>
              </a:ext>
            </a:extLst>
          </p:cNvPr>
          <p:cNvSpPr txBox="1"/>
          <p:nvPr/>
        </p:nvSpPr>
        <p:spPr>
          <a:xfrm>
            <a:off x="4785277" y="361119"/>
            <a:ext cx="168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0 ≤ t ≤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8499D7-96B2-43CF-8608-65C6C8016AC4}"/>
              </a:ext>
            </a:extLst>
          </p:cNvPr>
          <p:cNvSpPr/>
          <p:nvPr/>
        </p:nvSpPr>
        <p:spPr>
          <a:xfrm>
            <a:off x="7750763" y="269091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A4FB74-625F-4C7E-9041-1D9D3120F83F}"/>
              </a:ext>
            </a:extLst>
          </p:cNvPr>
          <p:cNvCxnSpPr>
            <a:cxnSpLocks/>
          </p:cNvCxnSpPr>
          <p:nvPr/>
        </p:nvCxnSpPr>
        <p:spPr>
          <a:xfrm>
            <a:off x="4349803" y="2777909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94EAFE1-3E9A-4BCB-914C-6882A83AAE03}"/>
              </a:ext>
            </a:extLst>
          </p:cNvPr>
          <p:cNvSpPr/>
          <p:nvPr/>
        </p:nvSpPr>
        <p:spPr>
          <a:xfrm>
            <a:off x="4142909" y="268513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7AD698-4283-4CEF-BEE1-02B1C95FECE9}"/>
                  </a:ext>
                </a:extLst>
              </p:cNvPr>
              <p:cNvSpPr txBox="1"/>
              <p:nvPr/>
            </p:nvSpPr>
            <p:spPr>
              <a:xfrm>
                <a:off x="8024161" y="2554008"/>
                <a:ext cx="21732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7AD698-4283-4CEF-BEE1-02B1C95F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61" y="2554008"/>
                <a:ext cx="21732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DD016-F2E8-436C-A0DE-057DD243FDB7}"/>
                  </a:ext>
                </a:extLst>
              </p:cNvPr>
              <p:cNvSpPr txBox="1"/>
              <p:nvPr/>
            </p:nvSpPr>
            <p:spPr>
              <a:xfrm>
                <a:off x="2620591" y="2527992"/>
                <a:ext cx="14560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DD016-F2E8-436C-A0DE-057DD243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91" y="2527992"/>
                <a:ext cx="145605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99F6A42-870B-41AF-88E8-833628F65CFB}"/>
              </a:ext>
            </a:extLst>
          </p:cNvPr>
          <p:cNvSpPr txBox="1"/>
          <p:nvPr/>
        </p:nvSpPr>
        <p:spPr>
          <a:xfrm>
            <a:off x="1726880" y="6200726"/>
            <a:ext cx="1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borrow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4A4F3E-9DBB-418E-9CFC-BC596E0F7B3F}"/>
              </a:ext>
            </a:extLst>
          </p:cNvPr>
          <p:cNvSpPr txBox="1"/>
          <p:nvPr/>
        </p:nvSpPr>
        <p:spPr>
          <a:xfrm>
            <a:off x="319582" y="2527992"/>
            <a:ext cx="221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invest – borrow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4B9871-AA6E-4A97-A2D6-A715A1034AFF}"/>
              </a:ext>
            </a:extLst>
          </p:cNvPr>
          <p:cNvSpPr/>
          <p:nvPr/>
        </p:nvSpPr>
        <p:spPr>
          <a:xfrm>
            <a:off x="7751213" y="337609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110AE-E191-4CC8-8A68-FAF028219724}"/>
              </a:ext>
            </a:extLst>
          </p:cNvPr>
          <p:cNvCxnSpPr>
            <a:cxnSpLocks/>
          </p:cNvCxnSpPr>
          <p:nvPr/>
        </p:nvCxnSpPr>
        <p:spPr>
          <a:xfrm>
            <a:off x="4357769" y="3461742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09E7FA0-370D-47CD-9CE8-3E1F68424346}"/>
              </a:ext>
            </a:extLst>
          </p:cNvPr>
          <p:cNvSpPr/>
          <p:nvPr/>
        </p:nvSpPr>
        <p:spPr>
          <a:xfrm>
            <a:off x="4149537" y="33703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DA1F8F-EAFC-4737-AA76-C8B217D78DC0}"/>
                  </a:ext>
                </a:extLst>
              </p:cNvPr>
              <p:cNvSpPr txBox="1"/>
              <p:nvPr/>
            </p:nvSpPr>
            <p:spPr>
              <a:xfrm>
                <a:off x="8105805" y="3212694"/>
                <a:ext cx="2372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DA1F8F-EAFC-4737-AA76-C8B217D7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05" y="3212694"/>
                <a:ext cx="2372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EDB8AA-48C4-407D-BE9F-81F09C4530C4}"/>
                  </a:ext>
                </a:extLst>
              </p:cNvPr>
              <p:cNvSpPr txBox="1"/>
              <p:nvPr/>
            </p:nvSpPr>
            <p:spPr>
              <a:xfrm>
                <a:off x="3412821" y="3226416"/>
                <a:ext cx="7367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EDB8AA-48C4-407D-BE9F-81F09C45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1" y="3226416"/>
                <a:ext cx="73671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FFBC699-4CFB-4816-8E84-178A948CE4DE}"/>
              </a:ext>
            </a:extLst>
          </p:cNvPr>
          <p:cNvSpPr txBox="1"/>
          <p:nvPr/>
        </p:nvSpPr>
        <p:spPr>
          <a:xfrm>
            <a:off x="1063755" y="3235939"/>
            <a:ext cx="19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buy EUR 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F1ADA-B0E3-44D7-A674-D00DE787AC33}"/>
              </a:ext>
            </a:extLst>
          </p:cNvPr>
          <p:cNvSpPr txBox="1"/>
          <p:nvPr/>
        </p:nvSpPr>
        <p:spPr>
          <a:xfrm>
            <a:off x="1018875" y="4047712"/>
            <a:ext cx="19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write AM call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67DCF0-6138-4E75-8CC9-DB7020143D42}"/>
              </a:ext>
            </a:extLst>
          </p:cNvPr>
          <p:cNvSpPr/>
          <p:nvPr/>
        </p:nvSpPr>
        <p:spPr>
          <a:xfrm>
            <a:off x="5517863" y="418710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65584A-A68E-4D8A-AA05-27FF43DE9ABD}"/>
              </a:ext>
            </a:extLst>
          </p:cNvPr>
          <p:cNvCxnSpPr>
            <a:cxnSpLocks/>
          </p:cNvCxnSpPr>
          <p:nvPr/>
        </p:nvCxnSpPr>
        <p:spPr>
          <a:xfrm>
            <a:off x="4363947" y="4278544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F634CE1-E44F-42A3-8309-9CCFE93535DD}"/>
              </a:ext>
            </a:extLst>
          </p:cNvPr>
          <p:cNvSpPr/>
          <p:nvPr/>
        </p:nvSpPr>
        <p:spPr>
          <a:xfrm>
            <a:off x="4160913" y="418839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9E8AF83-5AC2-4C86-A3A5-E108C4480C54}"/>
                  </a:ext>
                </a:extLst>
              </p:cNvPr>
              <p:cNvSpPr txBox="1"/>
              <p:nvPr/>
            </p:nvSpPr>
            <p:spPr>
              <a:xfrm>
                <a:off x="3306524" y="4019887"/>
                <a:ext cx="7367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9E8AF83-5AC2-4C86-A3A5-E108C4480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24" y="4019887"/>
                <a:ext cx="73671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C98941A-4CBE-473F-95F5-F681D303D3FF}"/>
              </a:ext>
            </a:extLst>
          </p:cNvPr>
          <p:cNvSpPr txBox="1"/>
          <p:nvPr/>
        </p:nvSpPr>
        <p:spPr>
          <a:xfrm>
            <a:off x="1753748" y="4852217"/>
            <a:ext cx="163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buy 1 stock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DFA60D-93AB-43FD-84DB-1D838B768B3D}"/>
              </a:ext>
            </a:extLst>
          </p:cNvPr>
          <p:cNvSpPr/>
          <p:nvPr/>
        </p:nvSpPr>
        <p:spPr>
          <a:xfrm>
            <a:off x="5511914" y="498130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0A4C98-2564-4B40-B628-46BB9328206F}"/>
              </a:ext>
            </a:extLst>
          </p:cNvPr>
          <p:cNvCxnSpPr>
            <a:cxnSpLocks/>
          </p:cNvCxnSpPr>
          <p:nvPr/>
        </p:nvCxnSpPr>
        <p:spPr>
          <a:xfrm>
            <a:off x="4383544" y="5072746"/>
            <a:ext cx="11155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543956C-E28D-4EEF-91EF-34CDF12B7ECD}"/>
              </a:ext>
            </a:extLst>
          </p:cNvPr>
          <p:cNvSpPr/>
          <p:nvPr/>
        </p:nvSpPr>
        <p:spPr>
          <a:xfrm>
            <a:off x="4170820" y="498259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1EFD9B-13C2-45EA-BF7A-E7A0EAFA95E9}"/>
                  </a:ext>
                </a:extLst>
              </p:cNvPr>
              <p:cNvSpPr txBox="1"/>
              <p:nvPr/>
            </p:nvSpPr>
            <p:spPr>
              <a:xfrm>
                <a:off x="3510528" y="4846039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1EFD9B-13C2-45EA-BF7A-E7A0EAFA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28" y="4846039"/>
                <a:ext cx="63238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A19BA7-E22A-4809-9492-E819683CF9B4}"/>
              </a:ext>
            </a:extLst>
          </p:cNvPr>
          <p:cNvCxnSpPr>
            <a:cxnSpLocks/>
          </p:cNvCxnSpPr>
          <p:nvPr/>
        </p:nvCxnSpPr>
        <p:spPr>
          <a:xfrm flipV="1">
            <a:off x="5602167" y="4391040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F8966B-FFF1-4BB6-81F6-ABADFD0CBF9D}"/>
                  </a:ext>
                </a:extLst>
              </p:cNvPr>
              <p:cNvSpPr txBox="1"/>
              <p:nvPr/>
            </p:nvSpPr>
            <p:spPr>
              <a:xfrm>
                <a:off x="5676712" y="4569258"/>
                <a:ext cx="15612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F8966B-FFF1-4BB6-81F6-ABADFD0C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712" y="4569258"/>
                <a:ext cx="156128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787980-CA42-4A82-AD02-E3B80D86C4F6}"/>
              </a:ext>
            </a:extLst>
          </p:cNvPr>
          <p:cNvCxnSpPr>
            <a:cxnSpLocks/>
          </p:cNvCxnSpPr>
          <p:nvPr/>
        </p:nvCxnSpPr>
        <p:spPr>
          <a:xfrm>
            <a:off x="5722520" y="5896062"/>
            <a:ext cx="20116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A673076-4600-40C6-B4EE-BAB9212C998E}"/>
              </a:ext>
            </a:extLst>
          </p:cNvPr>
          <p:cNvSpPr/>
          <p:nvPr/>
        </p:nvSpPr>
        <p:spPr>
          <a:xfrm>
            <a:off x="5511468" y="580796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3A6626-E291-42DF-B60F-61A617A261E2}"/>
                  </a:ext>
                </a:extLst>
              </p:cNvPr>
              <p:cNvSpPr txBox="1"/>
              <p:nvPr/>
            </p:nvSpPr>
            <p:spPr>
              <a:xfrm>
                <a:off x="5621888" y="5233568"/>
                <a:ext cx="6323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3A6626-E291-42DF-B60F-61A617A2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88" y="5233568"/>
                <a:ext cx="63238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C982BA-ADFB-4ADE-8F07-91BD18BE8718}"/>
              </a:ext>
            </a:extLst>
          </p:cNvPr>
          <p:cNvCxnSpPr>
            <a:cxnSpLocks/>
          </p:cNvCxnSpPr>
          <p:nvPr/>
        </p:nvCxnSpPr>
        <p:spPr>
          <a:xfrm>
            <a:off x="5602908" y="5190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256D59-F3D9-4438-901F-2F8ABBA931FF}"/>
              </a:ext>
            </a:extLst>
          </p:cNvPr>
          <p:cNvSpPr txBox="1"/>
          <p:nvPr/>
        </p:nvSpPr>
        <p:spPr>
          <a:xfrm>
            <a:off x="4503981" y="5629533"/>
            <a:ext cx="10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invest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566954B-BC6A-4EAF-99ED-437B29E15CAE}"/>
              </a:ext>
            </a:extLst>
          </p:cNvPr>
          <p:cNvSpPr/>
          <p:nvPr/>
        </p:nvSpPr>
        <p:spPr>
          <a:xfrm>
            <a:off x="7734466" y="580462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40192C-F0E2-452D-B1BA-F998E56BE125}"/>
                  </a:ext>
                </a:extLst>
              </p:cNvPr>
              <p:cNvSpPr txBox="1"/>
              <p:nvPr/>
            </p:nvSpPr>
            <p:spPr>
              <a:xfrm>
                <a:off x="7939821" y="5627767"/>
                <a:ext cx="1583688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40192C-F0E2-452D-B1BA-F998E56BE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821" y="5627767"/>
                <a:ext cx="1583688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D709D8-02D3-43C4-A6D5-DF6564E9E98F}"/>
                  </a:ext>
                </a:extLst>
              </p:cNvPr>
              <p:cNvSpPr txBox="1"/>
              <p:nvPr/>
            </p:nvSpPr>
            <p:spPr>
              <a:xfrm>
                <a:off x="9768745" y="5915853"/>
                <a:ext cx="24168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D709D8-02D3-43C4-A6D5-DF6564E9E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745" y="5915853"/>
                <a:ext cx="24168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0F156BB-1C26-49B6-8E7F-8225B1528ECC}"/>
              </a:ext>
            </a:extLst>
          </p:cNvPr>
          <p:cNvSpPr txBox="1"/>
          <p:nvPr/>
        </p:nvSpPr>
        <p:spPr>
          <a:xfrm>
            <a:off x="2754845" y="487471"/>
            <a:ext cx="9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Time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1E4A71-6DDE-4245-AA47-F3979B4419F1}"/>
              </a:ext>
            </a:extLst>
          </p:cNvPr>
          <p:cNvSpPr txBox="1"/>
          <p:nvPr/>
        </p:nvSpPr>
        <p:spPr>
          <a:xfrm>
            <a:off x="2730916" y="1227885"/>
            <a:ext cx="1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Balance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EF448D-1953-4FD0-A0DF-E20DE452C8D5}"/>
                  </a:ext>
                </a:extLst>
              </p:cNvPr>
              <p:cNvSpPr txBox="1"/>
              <p:nvPr/>
            </p:nvSpPr>
            <p:spPr>
              <a:xfrm>
                <a:off x="3955999" y="1282647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EF448D-1953-4FD0-A0DF-E20DE452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999" y="1282647"/>
                <a:ext cx="63238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11D718-BC6F-465D-AE7C-F5465C913B4B}"/>
                  </a:ext>
                </a:extLst>
              </p:cNvPr>
              <p:cNvSpPr txBox="1"/>
              <p:nvPr/>
            </p:nvSpPr>
            <p:spPr>
              <a:xfrm>
                <a:off x="7539856" y="1267259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11D718-BC6F-465D-AE7C-F5465C91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56" y="1267259"/>
                <a:ext cx="63238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88C149-A4B8-42A8-8F1C-2226DF38F1DD}"/>
              </a:ext>
            </a:extLst>
          </p:cNvPr>
          <p:cNvCxnSpPr>
            <a:cxnSpLocks/>
          </p:cNvCxnSpPr>
          <p:nvPr/>
        </p:nvCxnSpPr>
        <p:spPr>
          <a:xfrm>
            <a:off x="4472901" y="1498090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4C14C3-F619-4308-B6E4-FE4BC3462F21}"/>
              </a:ext>
            </a:extLst>
          </p:cNvPr>
          <p:cNvSpPr txBox="1"/>
          <p:nvPr/>
        </p:nvSpPr>
        <p:spPr>
          <a:xfrm>
            <a:off x="4810801" y="1051814"/>
            <a:ext cx="182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no arbitrage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914864-2252-4146-9B58-7E7A7DCB527B}"/>
              </a:ext>
            </a:extLst>
          </p:cNvPr>
          <p:cNvSpPr txBox="1"/>
          <p:nvPr/>
        </p:nvSpPr>
        <p:spPr>
          <a:xfrm>
            <a:off x="3607504" y="14871"/>
            <a:ext cx="9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D281EE-E812-45B1-893E-5489FCA10A5C}"/>
              </a:ext>
            </a:extLst>
          </p:cNvPr>
          <p:cNvSpPr txBox="1"/>
          <p:nvPr/>
        </p:nvSpPr>
        <p:spPr>
          <a:xfrm>
            <a:off x="7505693" y="20829"/>
            <a:ext cx="155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Maturity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E19440F-8148-4421-A811-E280F6BB4DCE}"/>
              </a:ext>
            </a:extLst>
          </p:cNvPr>
          <p:cNvSpPr/>
          <p:nvPr/>
        </p:nvSpPr>
        <p:spPr>
          <a:xfrm>
            <a:off x="9417157" y="5603055"/>
            <a:ext cx="265156" cy="1080516"/>
          </a:xfrm>
          <a:prstGeom prst="rightBrace">
            <a:avLst>
              <a:gd name="adj1" fmla="val 60583"/>
              <a:gd name="adj2" fmla="val 50000"/>
            </a:avLst>
          </a:prstGeom>
          <a:ln w="127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F7864E-C9ED-4E63-9F02-9216F8AEBB52}"/>
              </a:ext>
            </a:extLst>
          </p:cNvPr>
          <p:cNvSpPr txBox="1"/>
          <p:nvPr/>
        </p:nvSpPr>
        <p:spPr>
          <a:xfrm>
            <a:off x="4928387" y="22979"/>
            <a:ext cx="14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Exercised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56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123</cp:revision>
  <dcterms:created xsi:type="dcterms:W3CDTF">2020-12-25T20:58:10Z</dcterms:created>
  <dcterms:modified xsi:type="dcterms:W3CDTF">2021-12-23T12:18:20Z</dcterms:modified>
</cp:coreProperties>
</file>