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227687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12792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154334" y="328427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057026" y="1397401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061216" y="241991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2869575" y="1261243"/>
            <a:ext cx="4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3100929" y="2368311"/>
            <a:ext cx="105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1 −</a:t>
            </a:r>
            <a:r>
              <a:rPr lang="en-US" sz="32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66940" y="187497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340489" y="804721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u S</a:t>
            </a:r>
            <a:r>
              <a:rPr lang="en-US" sz="3200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340489" y="2838078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S</a:t>
            </a:r>
            <a:r>
              <a:rPr lang="en-US" sz="3200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1832B-E622-42C8-9D6B-A4555D244599}"/>
              </a:ext>
            </a:extLst>
          </p:cNvPr>
          <p:cNvSpPr txBox="1"/>
          <p:nvPr/>
        </p:nvSpPr>
        <p:spPr>
          <a:xfrm>
            <a:off x="1286700" y="2457947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endParaRPr lang="en-US" sz="3200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BA264-0A22-4840-B81E-B13C296ED8F6}"/>
              </a:ext>
            </a:extLst>
          </p:cNvPr>
          <p:cNvSpPr txBox="1"/>
          <p:nvPr/>
        </p:nvSpPr>
        <p:spPr>
          <a:xfrm>
            <a:off x="4396191" y="1344767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CB3D9-2BD3-4624-84E5-3459F104A62A}"/>
              </a:ext>
            </a:extLst>
          </p:cNvPr>
          <p:cNvSpPr txBox="1"/>
          <p:nvPr/>
        </p:nvSpPr>
        <p:spPr>
          <a:xfrm>
            <a:off x="4360099" y="3346111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DEF3BF9B-1E0C-4E74-BC38-2247721C774B}"/>
              </a:ext>
            </a:extLst>
          </p:cNvPr>
          <p:cNvSpPr/>
          <p:nvPr/>
        </p:nvSpPr>
        <p:spPr>
          <a:xfrm>
            <a:off x="6868756" y="92678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71868" y="293186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/>
          <p:nvPr/>
        </p:nvCxnSpPr>
        <p:spPr>
          <a:xfrm flipV="1">
            <a:off x="4774560" y="1044988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78750" y="206750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53088" y="294677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16734" y="194911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619846" y="395418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22538" y="206730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26728" y="3089827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3382786" y="1977740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3335087" y="301596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816618" y="2451558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064907" y="1096316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 S</a:t>
            </a:r>
            <a:r>
              <a:rPr lang="en-US" sz="2800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174405" y="4175870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 S</a:t>
            </a:r>
            <a:r>
              <a:rPr lang="en-US" sz="2800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792572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712146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71085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939366" y="5893209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4203012" y="5893208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/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756082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930359" y="534147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703003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A407-5531-4C13-B9D4-7A65974C4191}"/>
              </a:ext>
            </a:extLst>
          </p:cNvPr>
          <p:cNvSpPr txBox="1"/>
          <p:nvPr/>
        </p:nvSpPr>
        <p:spPr>
          <a:xfrm>
            <a:off x="6459049" y="588214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896922" y="494904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790187" y="306216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03804" y="408468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BF88D5-71BB-4FF6-BE89-992DF81722CD}"/>
              </a:ext>
            </a:extLst>
          </p:cNvPr>
          <p:cNvSpPr txBox="1"/>
          <p:nvPr/>
        </p:nvSpPr>
        <p:spPr>
          <a:xfrm>
            <a:off x="7088855" y="531768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</a:t>
            </a:r>
            <a:r>
              <a:rPr lang="en-US" sz="2800" i="1" baseline="30000" dirty="0"/>
              <a:t>2</a:t>
            </a:r>
            <a:r>
              <a:rPr lang="en-US" sz="2800" i="1" dirty="0"/>
              <a:t> S</a:t>
            </a:r>
            <a:r>
              <a:rPr lang="en-US" sz="2800" i="1" baseline="-25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9AC212-8987-49B4-BF4E-97B6D57F9A83}"/>
              </a:ext>
            </a:extLst>
          </p:cNvPr>
          <p:cNvSpPr txBox="1"/>
          <p:nvPr/>
        </p:nvSpPr>
        <p:spPr>
          <a:xfrm>
            <a:off x="7088854" y="2503559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 d S</a:t>
            </a:r>
            <a:r>
              <a:rPr lang="en-US" sz="2800" i="1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FBC1D-D2D6-434F-9B84-C292009DC383}"/>
              </a:ext>
            </a:extLst>
          </p:cNvPr>
          <p:cNvSpPr txBox="1"/>
          <p:nvPr/>
        </p:nvSpPr>
        <p:spPr>
          <a:xfrm>
            <a:off x="7088854" y="4550225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  <a:r>
              <a:rPr lang="en-US" sz="2800" i="1" baseline="30000" dirty="0"/>
              <a:t>2</a:t>
            </a:r>
            <a:r>
              <a:rPr lang="en-US" sz="2800" i="1" dirty="0"/>
              <a:t> S</a:t>
            </a:r>
            <a:r>
              <a:rPr lang="en-US" sz="2800" i="1" baseline="-25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B35E0D-851E-46D9-81B3-612DB9EC2A30}"/>
              </a:ext>
            </a:extLst>
          </p:cNvPr>
          <p:cNvSpPr txBox="1"/>
          <p:nvPr/>
        </p:nvSpPr>
        <p:spPr>
          <a:xfrm>
            <a:off x="5490061" y="1018229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249A1-4992-4F32-A5F8-765CC738957C}"/>
              </a:ext>
            </a:extLst>
          </p:cNvPr>
          <p:cNvSpPr txBox="1"/>
          <p:nvPr/>
        </p:nvSpPr>
        <p:spPr>
          <a:xfrm>
            <a:off x="5440801" y="3041378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00BEA-1E65-4BA8-A589-95665345A41F}"/>
              </a:ext>
            </a:extLst>
          </p:cNvPr>
          <p:cNvSpPr txBox="1"/>
          <p:nvPr/>
        </p:nvSpPr>
        <p:spPr>
          <a:xfrm>
            <a:off x="5664854" y="201065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66A4F-DB79-4968-BD37-4DD40D8833B0}"/>
              </a:ext>
            </a:extLst>
          </p:cNvPr>
          <p:cNvSpPr txBox="1"/>
          <p:nvPr/>
        </p:nvSpPr>
        <p:spPr>
          <a:xfrm>
            <a:off x="5721415" y="4068784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DCDE9-5CE7-44A9-A8EA-B44D9E3DF463}"/>
              </a:ext>
            </a:extLst>
          </p:cNvPr>
          <p:cNvSpPr txBox="1"/>
          <p:nvPr/>
        </p:nvSpPr>
        <p:spPr>
          <a:xfrm>
            <a:off x="1830333" y="3055204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endParaRPr lang="en-US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2EC077-779A-4EE3-8326-DB824F9FF6FE}"/>
              </a:ext>
            </a:extLst>
          </p:cNvPr>
          <p:cNvSpPr txBox="1"/>
          <p:nvPr/>
        </p:nvSpPr>
        <p:spPr>
          <a:xfrm>
            <a:off x="4207386" y="467067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B15580-D061-4425-8F09-71319B38C055}"/>
              </a:ext>
            </a:extLst>
          </p:cNvPr>
          <p:cNvSpPr txBox="1"/>
          <p:nvPr/>
        </p:nvSpPr>
        <p:spPr>
          <a:xfrm>
            <a:off x="4064907" y="154408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B2CAA5-37FB-423A-B62C-AB59550B6691}"/>
              </a:ext>
            </a:extLst>
          </p:cNvPr>
          <p:cNvSpPr txBox="1"/>
          <p:nvPr/>
        </p:nvSpPr>
        <p:spPr>
          <a:xfrm>
            <a:off x="7117740" y="101822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DFCCA-6142-4C0A-83F1-48BD41BAF1C4}"/>
              </a:ext>
            </a:extLst>
          </p:cNvPr>
          <p:cNvSpPr txBox="1"/>
          <p:nvPr/>
        </p:nvSpPr>
        <p:spPr>
          <a:xfrm>
            <a:off x="7073345" y="301674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43C85-D6C1-4B7D-BA30-956B67CDB89E}"/>
              </a:ext>
            </a:extLst>
          </p:cNvPr>
          <p:cNvSpPr txBox="1"/>
          <p:nvPr/>
        </p:nvSpPr>
        <p:spPr>
          <a:xfrm>
            <a:off x="7117740" y="4984221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18893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19</cp:revision>
  <dcterms:created xsi:type="dcterms:W3CDTF">2020-12-25T20:58:10Z</dcterms:created>
  <dcterms:modified xsi:type="dcterms:W3CDTF">2020-12-29T14:52:28Z</dcterms:modified>
</cp:coreProperties>
</file>