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949-284C-4F2C-8A8B-EB27FF7A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885-D019-47A7-ACDA-6591BB6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A5BA-C6E8-4D7F-A5C3-5AAFB36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1F3A-43A3-41EC-A1C2-38B3269B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0F6A-5AD3-4780-973F-756833D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AD4-F3BC-4F56-91B6-A1466CAA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F3037-A79F-4692-BC9E-AC5CBAFD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F5E1-5D90-4B8E-80A6-04D38050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7823-CA8E-49DA-AAF5-46F582B6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A588-3556-4CBE-8982-FE17CA2A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A84D1-B67F-4DEE-AC12-E759E656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A65EF-2E87-494B-B499-149DBCC0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F8A3-EA84-46D9-9B1B-BD54B3C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CAC-ED2C-491E-BB5A-9283A4E5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90E5-82E2-41F3-8C64-0556022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CA4-E035-4941-B77E-A8B640A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32F-59EC-4217-88BF-5AD1CE0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3C8B-EA9E-40B6-8DFE-B00DA96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761-1547-4EC7-B214-759491B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0D05-4F0A-421E-810D-2E8EC06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216-8C4F-4781-AB4C-82A71306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7548-A0E6-41F4-8C5B-E50A879B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7FC4-DC32-4BB6-89B6-899F909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157-765C-4464-A9B6-3945D68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B4-F217-4341-BC18-0B30A3A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E3C-BC71-4968-B940-2207E6AC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1C3D-D777-47A2-95F8-FF79114B0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EE1F-DC67-4308-9AEE-1A932632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C1DF-E7BC-44EE-AF27-8472431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DFA-1D75-4D84-9235-3A6F7B7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FFD4C-5097-41B9-8401-7272030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1E06-A598-4D43-948F-1203AC1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67C-27E5-48DE-B013-0AFFD6EA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60818-833B-47F9-9B32-8D661B11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22FF-EC4A-411B-BA53-2E386D16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FD222-35CB-4500-B995-B455726C0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718B-01FD-46A5-B533-EE0999FD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C668-7A5D-47F8-BACC-D56037A9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F8B53-B404-4747-834D-A24B470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767-5392-4F08-B084-E9A6A3CC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80937-3FF1-4C6E-958B-15DED69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518A5-50AC-4890-9D58-8916AB82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71E4-08E5-45CA-9EFE-181D62A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F396-D70C-490D-8B53-2A024FA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B8B06-5DDC-4566-8CA9-5B10743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4EA1-BD1B-4E94-AA8B-FCC3764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11FA-76A3-4271-97B9-2598B8F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1100-0921-4013-B0B2-D3CC936B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CB20-B87E-49C3-8B40-CE40EB2C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1308-0CB2-493D-A754-8249052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B896-3BCD-4E57-8914-F27274D3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588D-D808-4453-8905-95C4417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6FD1-9CE0-4ED0-88AA-0F41939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E131E-9C48-43B3-80AE-DBFD0B3A2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8356-5B9F-4DA0-AA8C-62080587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4446-3BEE-49A6-A62F-6040B88E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BFE0-A50D-435B-9E0B-D9545BC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FB7E-37FB-4DE3-8C38-27AC1556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8262D-5125-494E-B37C-AF444225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CB73-0FC8-441C-9F8A-EE36CB56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5C53-E2AF-41CC-87A9-BB72E3F48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3E5C-259F-4767-9F32-E9A25171A77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7E4E-2D18-410A-A9AD-14A05BDF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D5FF-1B12-4C45-BF87-2DC5DD68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1887576" y="2276871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151222" y="127920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154334" y="3284278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057026" y="1397401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061216" y="2419919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83E3E5-F830-4F84-BB4E-F3B9D410E086}"/>
              </a:ext>
            </a:extLst>
          </p:cNvPr>
          <p:cNvSpPr txBox="1"/>
          <p:nvPr/>
        </p:nvSpPr>
        <p:spPr>
          <a:xfrm>
            <a:off x="2869575" y="1261243"/>
            <a:ext cx="46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592DA-879C-438B-A610-3803C46291D1}"/>
              </a:ext>
            </a:extLst>
          </p:cNvPr>
          <p:cNvSpPr txBox="1"/>
          <p:nvPr/>
        </p:nvSpPr>
        <p:spPr>
          <a:xfrm>
            <a:off x="2325894" y="2830187"/>
            <a:ext cx="1050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1 −</a:t>
            </a:r>
            <a:r>
              <a:rPr lang="en-US" sz="3200" i="1" dirty="0"/>
              <a:t>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A2B6-52F4-4BB3-AC0A-1329552CA5CD}"/>
              </a:ext>
            </a:extLst>
          </p:cNvPr>
          <p:cNvSpPr txBox="1"/>
          <p:nvPr/>
        </p:nvSpPr>
        <p:spPr>
          <a:xfrm>
            <a:off x="1273118" y="2004725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</a:t>
            </a:r>
            <a:r>
              <a:rPr lang="en-US" sz="3200" b="1" i="1" baseline="-25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0DE43-25DE-4766-8D1F-18C60F12911E}"/>
              </a:ext>
            </a:extLst>
          </p:cNvPr>
          <p:cNvSpPr txBox="1"/>
          <p:nvPr/>
        </p:nvSpPr>
        <p:spPr>
          <a:xfrm>
            <a:off x="4371379" y="1008607"/>
            <a:ext cx="8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u S</a:t>
            </a:r>
            <a:r>
              <a:rPr lang="en-US" sz="3200" b="1" i="1" baseline="-25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305F-C31C-4F03-A299-4D6DDE322FD5}"/>
              </a:ext>
            </a:extLst>
          </p:cNvPr>
          <p:cNvSpPr txBox="1"/>
          <p:nvPr/>
        </p:nvSpPr>
        <p:spPr>
          <a:xfrm>
            <a:off x="4371379" y="3029601"/>
            <a:ext cx="8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d S</a:t>
            </a:r>
            <a:r>
              <a:rPr lang="en-US" sz="3200" b="1" i="1" baseline="-25000" dirty="0"/>
              <a:t>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051467" y="4038586"/>
            <a:ext cx="4114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1989966" y="395816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244127" y="3956871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1473854" y="4139223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3737500" y="4139222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050877" y="933413"/>
            <a:ext cx="0" cy="31089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9A6F3F-9209-4B4D-8169-EADE784BDC67}"/>
              </a:ext>
            </a:extLst>
          </p:cNvPr>
          <p:cNvSpPr txBox="1"/>
          <p:nvPr/>
        </p:nvSpPr>
        <p:spPr>
          <a:xfrm>
            <a:off x="464847" y="646669"/>
            <a:ext cx="4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1832B-E622-42C8-9D6B-A4555D244599}"/>
              </a:ext>
            </a:extLst>
          </p:cNvPr>
          <p:cNvSpPr txBox="1"/>
          <p:nvPr/>
        </p:nvSpPr>
        <p:spPr>
          <a:xfrm>
            <a:off x="1286700" y="1407626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endParaRPr lang="en-US" sz="3200" i="1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BA264-0A22-4840-B81E-B13C296ED8F6}"/>
              </a:ext>
            </a:extLst>
          </p:cNvPr>
          <p:cNvSpPr txBox="1"/>
          <p:nvPr/>
        </p:nvSpPr>
        <p:spPr>
          <a:xfrm>
            <a:off x="4377657" y="411826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i="1" baseline="-25000" dirty="0"/>
              <a:t>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CB3D9-2BD3-4624-84E5-3459F104A62A}"/>
              </a:ext>
            </a:extLst>
          </p:cNvPr>
          <p:cNvSpPr txBox="1"/>
          <p:nvPr/>
        </p:nvSpPr>
        <p:spPr>
          <a:xfrm>
            <a:off x="4378633" y="2444064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i="1" baseline="-25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296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DEF3BF9B-1E0C-4E74-BC38-2247721C774B}"/>
              </a:ext>
            </a:extLst>
          </p:cNvPr>
          <p:cNvSpPr/>
          <p:nvPr/>
        </p:nvSpPr>
        <p:spPr>
          <a:xfrm>
            <a:off x="6868756" y="92678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8EEC06-84EB-46C5-9659-FD3D740A95D0}"/>
              </a:ext>
            </a:extLst>
          </p:cNvPr>
          <p:cNvSpPr/>
          <p:nvPr/>
        </p:nvSpPr>
        <p:spPr>
          <a:xfrm>
            <a:off x="6871868" y="293186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1F27BA-99AF-432B-A37D-9E5D537A2F3C}"/>
              </a:ext>
            </a:extLst>
          </p:cNvPr>
          <p:cNvCxnSpPr/>
          <p:nvPr/>
        </p:nvCxnSpPr>
        <p:spPr>
          <a:xfrm flipV="1">
            <a:off x="4774560" y="1044988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7638EB-E0F3-4F60-8185-A5A8C1679512}"/>
              </a:ext>
            </a:extLst>
          </p:cNvPr>
          <p:cNvCxnSpPr>
            <a:cxnSpLocks/>
          </p:cNvCxnSpPr>
          <p:nvPr/>
        </p:nvCxnSpPr>
        <p:spPr>
          <a:xfrm>
            <a:off x="4778750" y="2067506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2353088" y="294677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616734" y="194911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619846" y="3954186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522538" y="2067309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526728" y="3089827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83E3E5-F830-4F84-BB4E-F3B9D410E086}"/>
              </a:ext>
            </a:extLst>
          </p:cNvPr>
          <p:cNvSpPr txBox="1"/>
          <p:nvPr/>
        </p:nvSpPr>
        <p:spPr>
          <a:xfrm>
            <a:off x="3212089" y="2055348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592DA-879C-438B-A610-3803C46291D1}"/>
              </a:ext>
            </a:extLst>
          </p:cNvPr>
          <p:cNvSpPr txBox="1"/>
          <p:nvPr/>
        </p:nvSpPr>
        <p:spPr>
          <a:xfrm>
            <a:off x="2857639" y="3546482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A2B6-52F4-4BB3-AC0A-1329552CA5CD}"/>
              </a:ext>
            </a:extLst>
          </p:cNvPr>
          <p:cNvSpPr txBox="1"/>
          <p:nvPr/>
        </p:nvSpPr>
        <p:spPr>
          <a:xfrm>
            <a:off x="1822798" y="2717226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</a:t>
            </a:r>
            <a:r>
              <a:rPr lang="en-US" sz="2800" b="1" i="1" baseline="-25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0DE43-25DE-4766-8D1F-18C60F12911E}"/>
              </a:ext>
            </a:extLst>
          </p:cNvPr>
          <p:cNvSpPr txBox="1"/>
          <p:nvPr/>
        </p:nvSpPr>
        <p:spPr>
          <a:xfrm>
            <a:off x="4256437" y="1374342"/>
            <a:ext cx="89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u S</a:t>
            </a:r>
            <a:r>
              <a:rPr lang="en-US" sz="2800" b="1" i="1" baseline="-25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305F-C31C-4F03-A299-4D6DDE322FD5}"/>
              </a:ext>
            </a:extLst>
          </p:cNvPr>
          <p:cNvSpPr txBox="1"/>
          <p:nvPr/>
        </p:nvSpPr>
        <p:spPr>
          <a:xfrm>
            <a:off x="4259106" y="3352764"/>
            <a:ext cx="89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 S</a:t>
            </a:r>
            <a:r>
              <a:rPr lang="en-US" sz="2800" b="1" i="1" baseline="-25000" dirty="0"/>
              <a:t>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512141" y="5792572"/>
            <a:ext cx="676656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2455478" y="5712146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709639" y="5710857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1939366" y="5893209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4203012" y="5893208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/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516389" y="756082"/>
            <a:ext cx="0" cy="50292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9A6F3F-9209-4B4D-8169-EADE784BDC67}"/>
              </a:ext>
            </a:extLst>
          </p:cNvPr>
          <p:cNvSpPr txBox="1"/>
          <p:nvPr/>
        </p:nvSpPr>
        <p:spPr>
          <a:xfrm>
            <a:off x="930359" y="534147"/>
            <a:ext cx="4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813-689C-49FE-A5A2-800D9F510320}"/>
              </a:ext>
            </a:extLst>
          </p:cNvPr>
          <p:cNvCxnSpPr>
            <a:cxnSpLocks/>
          </p:cNvCxnSpPr>
          <p:nvPr/>
        </p:nvCxnSpPr>
        <p:spPr>
          <a:xfrm>
            <a:off x="6964211" y="5703003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AEA407-5531-4C13-B9D4-7A65974C4191}"/>
              </a:ext>
            </a:extLst>
          </p:cNvPr>
          <p:cNvSpPr txBox="1"/>
          <p:nvPr/>
        </p:nvSpPr>
        <p:spPr>
          <a:xfrm>
            <a:off x="6459049" y="5882142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C27C14-9A57-4744-A04E-7B5E0E7B5DB5}"/>
              </a:ext>
            </a:extLst>
          </p:cNvPr>
          <p:cNvSpPr/>
          <p:nvPr/>
        </p:nvSpPr>
        <p:spPr>
          <a:xfrm>
            <a:off x="6896922" y="4949043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D73023-C850-45EB-ABEA-16442D268BD1}"/>
              </a:ext>
            </a:extLst>
          </p:cNvPr>
          <p:cNvCxnSpPr/>
          <p:nvPr/>
        </p:nvCxnSpPr>
        <p:spPr>
          <a:xfrm flipV="1">
            <a:off x="4790187" y="3062166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ACD10E-652F-4E61-8883-E947C66E689A}"/>
              </a:ext>
            </a:extLst>
          </p:cNvPr>
          <p:cNvCxnSpPr>
            <a:cxnSpLocks/>
          </p:cNvCxnSpPr>
          <p:nvPr/>
        </p:nvCxnSpPr>
        <p:spPr>
          <a:xfrm>
            <a:off x="4803804" y="4084684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BF88D5-71BB-4FF6-BE89-992DF81722CD}"/>
              </a:ext>
            </a:extLst>
          </p:cNvPr>
          <p:cNvSpPr txBox="1"/>
          <p:nvPr/>
        </p:nvSpPr>
        <p:spPr>
          <a:xfrm>
            <a:off x="7079802" y="716864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u</a:t>
            </a:r>
            <a:r>
              <a:rPr lang="en-US" sz="1000" b="1" i="1" dirty="0"/>
              <a:t> </a:t>
            </a:r>
            <a:r>
              <a:rPr lang="en-US" sz="2800" b="1" i="1" baseline="30000" dirty="0"/>
              <a:t>2</a:t>
            </a:r>
            <a:r>
              <a:rPr lang="en-US" sz="2800" b="1" i="1" dirty="0"/>
              <a:t> S</a:t>
            </a:r>
            <a:r>
              <a:rPr lang="en-US" sz="2800" b="1" i="1" baseline="-250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9AC212-8987-49B4-BF4E-97B6D57F9A83}"/>
              </a:ext>
            </a:extLst>
          </p:cNvPr>
          <p:cNvSpPr txBox="1"/>
          <p:nvPr/>
        </p:nvSpPr>
        <p:spPr>
          <a:xfrm>
            <a:off x="7101210" y="2719805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u d S</a:t>
            </a:r>
            <a:r>
              <a:rPr lang="en-US" sz="2800" b="1" i="1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4FBC1D-D2D6-434F-9B84-C292009DC383}"/>
              </a:ext>
            </a:extLst>
          </p:cNvPr>
          <p:cNvSpPr txBox="1"/>
          <p:nvPr/>
        </p:nvSpPr>
        <p:spPr>
          <a:xfrm>
            <a:off x="7134768" y="4755391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</a:t>
            </a:r>
            <a:r>
              <a:rPr lang="en-US" sz="1000" b="1" i="1" dirty="0"/>
              <a:t> </a:t>
            </a:r>
            <a:r>
              <a:rPr lang="en-US" sz="2800" b="1" i="1" baseline="30000" dirty="0"/>
              <a:t>2</a:t>
            </a:r>
            <a:r>
              <a:rPr lang="en-US" sz="2800" b="1" i="1" dirty="0"/>
              <a:t> S</a:t>
            </a:r>
            <a:r>
              <a:rPr lang="en-US" sz="2800" b="1" i="1" baseline="-25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B35E0D-851E-46D9-81B3-612DB9EC2A30}"/>
              </a:ext>
            </a:extLst>
          </p:cNvPr>
          <p:cNvSpPr txBox="1"/>
          <p:nvPr/>
        </p:nvSpPr>
        <p:spPr>
          <a:xfrm>
            <a:off x="5490061" y="1018229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6249A1-4992-4F32-A5F8-765CC738957C}"/>
              </a:ext>
            </a:extLst>
          </p:cNvPr>
          <p:cNvSpPr txBox="1"/>
          <p:nvPr/>
        </p:nvSpPr>
        <p:spPr>
          <a:xfrm>
            <a:off x="5911470" y="3388302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00BEA-1E65-4BA8-A589-95665345A41F}"/>
              </a:ext>
            </a:extLst>
          </p:cNvPr>
          <p:cNvSpPr txBox="1"/>
          <p:nvPr/>
        </p:nvSpPr>
        <p:spPr>
          <a:xfrm>
            <a:off x="5664854" y="2010657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D66A4F-DB79-4968-BD37-4DD40D8833B0}"/>
              </a:ext>
            </a:extLst>
          </p:cNvPr>
          <p:cNvSpPr txBox="1"/>
          <p:nvPr/>
        </p:nvSpPr>
        <p:spPr>
          <a:xfrm>
            <a:off x="5231684" y="4568082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5DCDE9-5CE7-44A9-A8EA-B44D9E3DF463}"/>
              </a:ext>
            </a:extLst>
          </p:cNvPr>
          <p:cNvSpPr txBox="1"/>
          <p:nvPr/>
        </p:nvSpPr>
        <p:spPr>
          <a:xfrm>
            <a:off x="1842691" y="2208773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endParaRPr lang="en-US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2EC077-779A-4EE3-8326-DB824F9FF6FE}"/>
              </a:ext>
            </a:extLst>
          </p:cNvPr>
          <p:cNvSpPr txBox="1"/>
          <p:nvPr/>
        </p:nvSpPr>
        <p:spPr>
          <a:xfrm>
            <a:off x="4287713" y="2828217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B15580-D061-4425-8F09-71319B38C055}"/>
              </a:ext>
            </a:extLst>
          </p:cNvPr>
          <p:cNvSpPr txBox="1"/>
          <p:nvPr/>
        </p:nvSpPr>
        <p:spPr>
          <a:xfrm>
            <a:off x="4300168" y="852627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B2CAA5-37FB-423A-B62C-AB59550B6691}"/>
              </a:ext>
            </a:extLst>
          </p:cNvPr>
          <p:cNvSpPr txBox="1"/>
          <p:nvPr/>
        </p:nvSpPr>
        <p:spPr>
          <a:xfrm>
            <a:off x="7102233" y="177935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7DFCCA-6142-4C0A-83F1-48BD41BAF1C4}"/>
              </a:ext>
            </a:extLst>
          </p:cNvPr>
          <p:cNvSpPr txBox="1"/>
          <p:nvPr/>
        </p:nvSpPr>
        <p:spPr>
          <a:xfrm>
            <a:off x="7135188" y="2231156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143C85-D6C1-4B7D-BA30-956B67CDB89E}"/>
              </a:ext>
            </a:extLst>
          </p:cNvPr>
          <p:cNvSpPr txBox="1"/>
          <p:nvPr/>
        </p:nvSpPr>
        <p:spPr>
          <a:xfrm>
            <a:off x="7179037" y="4265351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418893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1B8DAC-EBB2-4567-9642-12E74FB690A2}"/>
              </a:ext>
            </a:extLst>
          </p:cNvPr>
          <p:cNvCxnSpPr>
            <a:cxnSpLocks/>
          </p:cNvCxnSpPr>
          <p:nvPr/>
        </p:nvCxnSpPr>
        <p:spPr>
          <a:xfrm>
            <a:off x="5495919" y="2449416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46548B-1DA8-4717-87BB-4C6C09F2169D}"/>
              </a:ext>
            </a:extLst>
          </p:cNvPr>
          <p:cNvCxnSpPr>
            <a:cxnSpLocks/>
          </p:cNvCxnSpPr>
          <p:nvPr/>
        </p:nvCxnSpPr>
        <p:spPr>
          <a:xfrm>
            <a:off x="4339373" y="3814184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AE1269-3562-4F7E-AF8C-35BF36BFCC0C}"/>
              </a:ext>
            </a:extLst>
          </p:cNvPr>
          <p:cNvCxnSpPr>
            <a:cxnSpLocks/>
          </p:cNvCxnSpPr>
          <p:nvPr/>
        </p:nvCxnSpPr>
        <p:spPr>
          <a:xfrm flipV="1">
            <a:off x="4339373" y="3360702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609C585-1740-488B-8677-D9AF0A53B615}"/>
              </a:ext>
            </a:extLst>
          </p:cNvPr>
          <p:cNvSpPr/>
          <p:nvPr/>
        </p:nvSpPr>
        <p:spPr>
          <a:xfrm>
            <a:off x="5326001" y="413260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0E600B-C127-49A6-824F-76D10C17D2E8}"/>
              </a:ext>
            </a:extLst>
          </p:cNvPr>
          <p:cNvCxnSpPr>
            <a:cxnSpLocks/>
          </p:cNvCxnSpPr>
          <p:nvPr/>
        </p:nvCxnSpPr>
        <p:spPr>
          <a:xfrm>
            <a:off x="4339672" y="2911927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695C95-F2B7-40C1-9840-F98829A6712D}"/>
              </a:ext>
            </a:extLst>
          </p:cNvPr>
          <p:cNvCxnSpPr>
            <a:cxnSpLocks/>
          </p:cNvCxnSpPr>
          <p:nvPr/>
        </p:nvCxnSpPr>
        <p:spPr>
          <a:xfrm flipV="1">
            <a:off x="4339672" y="2458445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87A7D-ADC9-4739-B9E9-6B1B17192065}"/>
              </a:ext>
            </a:extLst>
          </p:cNvPr>
          <p:cNvSpPr/>
          <p:nvPr/>
        </p:nvSpPr>
        <p:spPr>
          <a:xfrm>
            <a:off x="5326300" y="2339967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388DBC-0108-4DA5-8AD0-D7E37816E85A}"/>
              </a:ext>
            </a:extLst>
          </p:cNvPr>
          <p:cNvSpPr/>
          <p:nvPr/>
        </p:nvSpPr>
        <p:spPr>
          <a:xfrm>
            <a:off x="5326300" y="323035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6976C0-499D-4AC7-ADE2-444EA0331FCD}"/>
              </a:ext>
            </a:extLst>
          </p:cNvPr>
          <p:cNvCxnSpPr>
            <a:cxnSpLocks/>
          </p:cNvCxnSpPr>
          <p:nvPr/>
        </p:nvCxnSpPr>
        <p:spPr>
          <a:xfrm>
            <a:off x="3177307" y="3373645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3012697" y="3251591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>
            <a:cxnSpLocks/>
          </p:cNvCxnSpPr>
          <p:nvPr/>
        </p:nvCxnSpPr>
        <p:spPr>
          <a:xfrm flipV="1">
            <a:off x="3177307" y="2920163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2571538" y="5985228"/>
            <a:ext cx="56692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3115087" y="5904802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ED5ED02-F765-4AEC-A8AF-F9A077D634B2}"/>
              </a:ext>
            </a:extLst>
          </p:cNvPr>
          <p:cNvSpPr/>
          <p:nvPr/>
        </p:nvSpPr>
        <p:spPr>
          <a:xfrm>
            <a:off x="4163935" y="280168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EDF6DB-9A19-45BF-B072-6B3BE40F44C5}"/>
              </a:ext>
            </a:extLst>
          </p:cNvPr>
          <p:cNvSpPr/>
          <p:nvPr/>
        </p:nvSpPr>
        <p:spPr>
          <a:xfrm>
            <a:off x="4163935" y="369207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BD1359-291C-44B6-B571-2FB70776139F}"/>
              </a:ext>
            </a:extLst>
          </p:cNvPr>
          <p:cNvCxnSpPr>
            <a:cxnSpLocks/>
          </p:cNvCxnSpPr>
          <p:nvPr/>
        </p:nvCxnSpPr>
        <p:spPr>
          <a:xfrm>
            <a:off x="4243945" y="590344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2C9C95-F4D6-4DAA-A9CD-26F36E5EBD4B}"/>
                  </a:ext>
                </a:extLst>
              </p:cNvPr>
              <p:cNvSpPr txBox="1"/>
              <p:nvPr/>
            </p:nvSpPr>
            <p:spPr>
              <a:xfrm>
                <a:off x="4073684" y="6120330"/>
                <a:ext cx="402292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2C9C95-F4D6-4DAA-A9CD-26F36E5EB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4" y="6120330"/>
                <a:ext cx="402292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53DEDB-3BDF-417C-BE29-9E1F4FF4B6C8}"/>
              </a:ext>
            </a:extLst>
          </p:cNvPr>
          <p:cNvCxnSpPr>
            <a:cxnSpLocks/>
          </p:cNvCxnSpPr>
          <p:nvPr/>
        </p:nvCxnSpPr>
        <p:spPr>
          <a:xfrm>
            <a:off x="5414506" y="5915959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065491-FC9C-4393-A968-095AD2B55DA0}"/>
                  </a:ext>
                </a:extLst>
              </p:cNvPr>
              <p:cNvSpPr txBox="1"/>
              <p:nvPr/>
            </p:nvSpPr>
            <p:spPr>
              <a:xfrm>
                <a:off x="5242885" y="6120330"/>
                <a:ext cx="402292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065491-FC9C-4393-A968-095AD2B5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885" y="6120330"/>
                <a:ext cx="402292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0C11B6EE-3073-4349-A8D0-2C956E4C60A8}"/>
              </a:ext>
            </a:extLst>
          </p:cNvPr>
          <p:cNvSpPr/>
          <p:nvPr/>
        </p:nvSpPr>
        <p:spPr>
          <a:xfrm>
            <a:off x="7418096" y="5022994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2A0049-7F10-4D0D-A779-100868BB17C8}"/>
              </a:ext>
            </a:extLst>
          </p:cNvPr>
          <p:cNvSpPr/>
          <p:nvPr/>
        </p:nvSpPr>
        <p:spPr>
          <a:xfrm>
            <a:off x="7418395" y="3605734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F204DD-41AC-4AF0-B759-546DED115A53}"/>
              </a:ext>
            </a:extLst>
          </p:cNvPr>
          <p:cNvSpPr/>
          <p:nvPr/>
        </p:nvSpPr>
        <p:spPr>
          <a:xfrm>
            <a:off x="7418096" y="145564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254AE40-85FF-4C71-83A2-5378A96DE953}"/>
              </a:ext>
            </a:extLst>
          </p:cNvPr>
          <p:cNvSpPr/>
          <p:nvPr/>
        </p:nvSpPr>
        <p:spPr>
          <a:xfrm>
            <a:off x="7418096" y="2030724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929BB3-BA43-4259-8E91-8E5BEBC9F1DA}"/>
              </a:ext>
            </a:extLst>
          </p:cNvPr>
          <p:cNvCxnSpPr>
            <a:cxnSpLocks/>
          </p:cNvCxnSpPr>
          <p:nvPr/>
        </p:nvCxnSpPr>
        <p:spPr>
          <a:xfrm>
            <a:off x="7509835" y="590623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BB22211-E37C-46B1-993D-812FC61CAFC3}"/>
                  </a:ext>
                </a:extLst>
              </p:cNvPr>
              <p:cNvSpPr txBox="1"/>
              <p:nvPr/>
            </p:nvSpPr>
            <p:spPr>
              <a:xfrm>
                <a:off x="7347300" y="6095299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BB22211-E37C-46B1-993D-812FC61C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300" y="6095299"/>
                <a:ext cx="402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3D61740-CB83-49E4-904F-1A7A71778763}"/>
                  </a:ext>
                </a:extLst>
              </p:cNvPr>
              <p:cNvSpPr txBox="1"/>
              <p:nvPr/>
            </p:nvSpPr>
            <p:spPr>
              <a:xfrm>
                <a:off x="2765384" y="6095299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3D61740-CB83-49E4-904F-1A7A71778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84" y="6095299"/>
                <a:ext cx="7812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3A1EEF-3BA9-4343-B9E7-86C6A8113413}"/>
              </a:ext>
            </a:extLst>
          </p:cNvPr>
          <p:cNvSpPr txBox="1"/>
          <p:nvPr/>
        </p:nvSpPr>
        <p:spPr>
          <a:xfrm>
            <a:off x="2948500" y="5227240"/>
            <a:ext cx="282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number (tree level)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59A14E-91EB-4DFC-B77C-D23FA045B190}"/>
              </a:ext>
            </a:extLst>
          </p:cNvPr>
          <p:cNvSpPr txBox="1"/>
          <p:nvPr/>
        </p:nvSpPr>
        <p:spPr>
          <a:xfrm>
            <a:off x="6157459" y="5546410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C294E0-E71B-461E-8D71-2646B167C62A}"/>
              </a:ext>
            </a:extLst>
          </p:cNvPr>
          <p:cNvSpPr txBox="1"/>
          <p:nvPr/>
        </p:nvSpPr>
        <p:spPr>
          <a:xfrm>
            <a:off x="8260536" y="400787"/>
            <a:ext cx="134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</a:t>
            </a:r>
          </a:p>
          <a:p>
            <a:r>
              <a:rPr lang="en-US" dirty="0"/>
              <a:t>at maturity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6D2B05-78DB-416C-BED2-8FA1268E0BEF}"/>
              </a:ext>
            </a:extLst>
          </p:cNvPr>
          <p:cNvSpPr txBox="1"/>
          <p:nvPr/>
        </p:nvSpPr>
        <p:spPr>
          <a:xfrm>
            <a:off x="9897722" y="419189"/>
            <a:ext cx="134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this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C3F895-B752-4B62-8029-FF051EF4A2B2}"/>
              </a:ext>
            </a:extLst>
          </p:cNvPr>
          <p:cNvSpPr txBox="1"/>
          <p:nvPr/>
        </p:nvSpPr>
        <p:spPr>
          <a:xfrm rot="5400000">
            <a:off x="7154864" y="2692065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514536-26B6-4BE0-893C-0538A8DECF78}"/>
              </a:ext>
            </a:extLst>
          </p:cNvPr>
          <p:cNvSpPr txBox="1"/>
          <p:nvPr/>
        </p:nvSpPr>
        <p:spPr>
          <a:xfrm rot="5400000">
            <a:off x="7149614" y="4168772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105614-EA30-4CE2-A82E-6A46E0836E40}"/>
              </a:ext>
            </a:extLst>
          </p:cNvPr>
          <p:cNvSpPr txBox="1"/>
          <p:nvPr/>
        </p:nvSpPr>
        <p:spPr>
          <a:xfrm>
            <a:off x="6868455" y="400787"/>
            <a:ext cx="109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</a:t>
            </a:r>
          </a:p>
          <a:p>
            <a:r>
              <a:rPr lang="en-US" dirty="0"/>
              <a:t>end node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7B7A49-BA9A-4670-99A4-0684C85B7442}"/>
              </a:ext>
            </a:extLst>
          </p:cNvPr>
          <p:cNvSpPr txBox="1"/>
          <p:nvPr/>
        </p:nvSpPr>
        <p:spPr>
          <a:xfrm>
            <a:off x="7587715" y="1366979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B53929-2ACD-454E-BF9F-E07BC044561D}"/>
              </a:ext>
            </a:extLst>
          </p:cNvPr>
          <p:cNvSpPr txBox="1"/>
          <p:nvPr/>
        </p:nvSpPr>
        <p:spPr>
          <a:xfrm>
            <a:off x="7587715" y="1939731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A031A8-09DD-49C6-8670-7E8481C5B0AC}"/>
              </a:ext>
            </a:extLst>
          </p:cNvPr>
          <p:cNvSpPr txBox="1"/>
          <p:nvPr/>
        </p:nvSpPr>
        <p:spPr>
          <a:xfrm>
            <a:off x="7587715" y="3509124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A15121-7BEF-45F0-82AB-C07D0ED0E620}"/>
              </a:ext>
            </a:extLst>
          </p:cNvPr>
          <p:cNvSpPr txBox="1"/>
          <p:nvPr/>
        </p:nvSpPr>
        <p:spPr>
          <a:xfrm>
            <a:off x="7587715" y="4923135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ED21AD-8B23-44BE-B3EE-D7E6D970418A}"/>
              </a:ext>
            </a:extLst>
          </p:cNvPr>
          <p:cNvSpPr txBox="1"/>
          <p:nvPr/>
        </p:nvSpPr>
        <p:spPr>
          <a:xfrm>
            <a:off x="6157458" y="2830344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05A26F4-56BD-4399-A11E-637965718D6D}"/>
              </a:ext>
            </a:extLst>
          </p:cNvPr>
          <p:cNvCxnSpPr>
            <a:cxnSpLocks/>
          </p:cNvCxnSpPr>
          <p:nvPr/>
        </p:nvCxnSpPr>
        <p:spPr>
          <a:xfrm flipV="1">
            <a:off x="5495919" y="2210702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4067D6E-3DCC-4764-B080-EE2288F3AF60}"/>
              </a:ext>
            </a:extLst>
          </p:cNvPr>
          <p:cNvCxnSpPr>
            <a:cxnSpLocks/>
          </p:cNvCxnSpPr>
          <p:nvPr/>
        </p:nvCxnSpPr>
        <p:spPr>
          <a:xfrm>
            <a:off x="5499833" y="3351483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AC0FF32-3456-48D1-AEC3-AC676C21F87C}"/>
              </a:ext>
            </a:extLst>
          </p:cNvPr>
          <p:cNvCxnSpPr>
            <a:cxnSpLocks/>
          </p:cNvCxnSpPr>
          <p:nvPr/>
        </p:nvCxnSpPr>
        <p:spPr>
          <a:xfrm flipV="1">
            <a:off x="5499833" y="3112769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58509A-7308-45C0-A90D-B5EF0D015F27}"/>
              </a:ext>
            </a:extLst>
          </p:cNvPr>
          <p:cNvCxnSpPr>
            <a:cxnSpLocks/>
          </p:cNvCxnSpPr>
          <p:nvPr/>
        </p:nvCxnSpPr>
        <p:spPr>
          <a:xfrm>
            <a:off x="5508881" y="4255855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25E7CA5-E4DF-49FB-A2BF-E074F2415748}"/>
              </a:ext>
            </a:extLst>
          </p:cNvPr>
          <p:cNvCxnSpPr>
            <a:cxnSpLocks/>
          </p:cNvCxnSpPr>
          <p:nvPr/>
        </p:nvCxnSpPr>
        <p:spPr>
          <a:xfrm flipV="1">
            <a:off x="5508881" y="4017141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ACD88B2-D3B4-4AB7-A86D-EB8EE0134F54}"/>
                  </a:ext>
                </a:extLst>
              </p:cNvPr>
              <p:cNvSpPr txBox="1"/>
              <p:nvPr/>
            </p:nvSpPr>
            <p:spPr>
              <a:xfrm>
                <a:off x="8731583" y="1358666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ACD88B2-D3B4-4AB7-A86D-EB8EE0134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1358666"/>
                <a:ext cx="402292" cy="369332"/>
              </a:xfrm>
              <a:prstGeom prst="rect">
                <a:avLst/>
              </a:prstGeom>
              <a:blipFill>
                <a:blip r:embed="rId6"/>
                <a:stretch>
                  <a:fillRect l="-36364" r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4CFC4ED-0B1B-4D1B-9210-EAA84D2F77C2}"/>
                  </a:ext>
                </a:extLst>
              </p:cNvPr>
              <p:cNvSpPr txBox="1"/>
              <p:nvPr/>
            </p:nvSpPr>
            <p:spPr>
              <a:xfrm>
                <a:off x="8731583" y="1932275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4CFC4ED-0B1B-4D1B-9210-EAA84D2F7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1932275"/>
                <a:ext cx="402292" cy="369332"/>
              </a:xfrm>
              <a:prstGeom prst="rect">
                <a:avLst/>
              </a:prstGeom>
              <a:blipFill>
                <a:blip r:embed="rId7"/>
                <a:stretch>
                  <a:fillRect l="-86364" r="-7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67CDA6-808A-4035-AA11-0AC0FCB40CEB}"/>
                  </a:ext>
                </a:extLst>
              </p:cNvPr>
              <p:cNvSpPr txBox="1"/>
              <p:nvPr/>
            </p:nvSpPr>
            <p:spPr>
              <a:xfrm>
                <a:off x="8731583" y="3502779"/>
                <a:ext cx="40229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67CDA6-808A-4035-AA11-0AC0FCB4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3502779"/>
                <a:ext cx="402292" cy="374270"/>
              </a:xfrm>
              <a:prstGeom prst="rect">
                <a:avLst/>
              </a:prstGeom>
              <a:blipFill>
                <a:blip r:embed="rId8"/>
                <a:stretch>
                  <a:fillRect l="-103030" r="-8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BDCF380-2359-4F85-B73C-2249FA0438F7}"/>
                  </a:ext>
                </a:extLst>
              </p:cNvPr>
              <p:cNvSpPr txBox="1"/>
              <p:nvPr/>
            </p:nvSpPr>
            <p:spPr>
              <a:xfrm>
                <a:off x="2750008" y="5566632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BDCF380-2359-4F85-B73C-2249FA04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08" y="5566632"/>
                <a:ext cx="781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60E54C-D3A0-4D7D-9A45-71A6145E9249}"/>
                  </a:ext>
                </a:extLst>
              </p:cNvPr>
              <p:cNvSpPr txBox="1"/>
              <p:nvPr/>
            </p:nvSpPr>
            <p:spPr>
              <a:xfrm>
                <a:off x="3878277" y="5566632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60E54C-D3A0-4D7D-9A45-71A6145E9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77" y="5566632"/>
                <a:ext cx="7812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5DD2994-0AF0-4DE9-872F-21A12F734FAB}"/>
                  </a:ext>
                </a:extLst>
              </p:cNvPr>
              <p:cNvSpPr txBox="1"/>
              <p:nvPr/>
            </p:nvSpPr>
            <p:spPr>
              <a:xfrm>
                <a:off x="5043527" y="5555481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5DD2994-0AF0-4DE9-872F-21A12F734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27" y="5555481"/>
                <a:ext cx="781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737F3A-24A9-4125-80C8-B7C5AA97551C}"/>
                  </a:ext>
                </a:extLst>
              </p:cNvPr>
              <p:cNvSpPr txBox="1"/>
              <p:nvPr/>
            </p:nvSpPr>
            <p:spPr>
              <a:xfrm>
                <a:off x="7140338" y="5543783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737F3A-24A9-4125-80C8-B7C5AA975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338" y="5543783"/>
                <a:ext cx="7812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E304294-EA00-4C14-9ED7-9045BDDA07F0}"/>
                  </a:ext>
                </a:extLst>
              </p:cNvPr>
              <p:cNvSpPr txBox="1"/>
              <p:nvPr/>
            </p:nvSpPr>
            <p:spPr>
              <a:xfrm>
                <a:off x="8731583" y="4925657"/>
                <a:ext cx="40229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E304294-EA00-4C14-9ED7-9045BDDA0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4925657"/>
                <a:ext cx="402292" cy="374270"/>
              </a:xfrm>
              <a:prstGeom prst="rect">
                <a:avLst/>
              </a:prstGeom>
              <a:blipFill>
                <a:blip r:embed="rId13"/>
                <a:stretch>
                  <a:fillRect l="-42424" r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45AE55E-89AA-4036-842A-516F6F152B5C}"/>
                  </a:ext>
                </a:extLst>
              </p:cNvPr>
              <p:cNvSpPr txBox="1"/>
              <p:nvPr/>
            </p:nvSpPr>
            <p:spPr>
              <a:xfrm>
                <a:off x="10368769" y="1370709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45AE55E-89AA-4036-842A-516F6F152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769" y="1370709"/>
                <a:ext cx="402292" cy="369332"/>
              </a:xfrm>
              <a:prstGeom prst="rect">
                <a:avLst/>
              </a:prstGeom>
              <a:blipFill>
                <a:blip r:embed="rId14"/>
                <a:stretch>
                  <a:fillRect l="-909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33F5ADF-1061-4CCD-A306-AFEAA120E480}"/>
                  </a:ext>
                </a:extLst>
              </p:cNvPr>
              <p:cNvSpPr txBox="1"/>
              <p:nvPr/>
            </p:nvSpPr>
            <p:spPr>
              <a:xfrm>
                <a:off x="9526670" y="1932275"/>
                <a:ext cx="2219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33F5ADF-1061-4CCD-A306-AFEAA120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670" y="1932275"/>
                <a:ext cx="2219498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EE8C6CE-1E99-403C-BC2E-C89B51964F59}"/>
                  </a:ext>
                </a:extLst>
              </p:cNvPr>
              <p:cNvSpPr txBox="1"/>
              <p:nvPr/>
            </p:nvSpPr>
            <p:spPr>
              <a:xfrm>
                <a:off x="9543296" y="3412900"/>
                <a:ext cx="2213706" cy="46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EE8C6CE-1E99-403C-BC2E-C89B51964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96" y="3412900"/>
                <a:ext cx="2213706" cy="462050"/>
              </a:xfrm>
              <a:prstGeom prst="rect">
                <a:avLst/>
              </a:prstGeom>
              <a:blipFill>
                <a:blip r:embed="rId1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600520-B1A1-4195-B7BE-A08D922087EF}"/>
                  </a:ext>
                </a:extLst>
              </p:cNvPr>
              <p:cNvSpPr txBox="1"/>
              <p:nvPr/>
            </p:nvSpPr>
            <p:spPr>
              <a:xfrm>
                <a:off x="9460166" y="4925657"/>
                <a:ext cx="221370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600520-B1A1-4195-B7BE-A08D9220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66" y="4925657"/>
                <a:ext cx="2213706" cy="374270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59890E2-1157-4BAB-BC3B-3F42E3A5B2E0}"/>
                  </a:ext>
                </a:extLst>
              </p:cNvPr>
              <p:cNvSpPr txBox="1"/>
              <p:nvPr/>
            </p:nvSpPr>
            <p:spPr>
              <a:xfrm>
                <a:off x="2902991" y="2790434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59890E2-1157-4BAB-BC3B-3F42E3A5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91" y="2790434"/>
                <a:ext cx="40229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B59F61E-303D-4FFF-B8A7-BECE37F1D4FC}"/>
              </a:ext>
            </a:extLst>
          </p:cNvPr>
          <p:cNvCxnSpPr>
            <a:cxnSpLocks/>
          </p:cNvCxnSpPr>
          <p:nvPr/>
        </p:nvCxnSpPr>
        <p:spPr>
          <a:xfrm flipH="1" flipV="1">
            <a:off x="2571541" y="1724121"/>
            <a:ext cx="0" cy="42672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1E988AF-3C4C-4FCC-B5B6-E43A6CFE1595}"/>
                  </a:ext>
                </a:extLst>
              </p:cNvPr>
              <p:cNvSpPr txBox="1"/>
              <p:nvPr/>
            </p:nvSpPr>
            <p:spPr>
              <a:xfrm>
                <a:off x="2144597" y="1542269"/>
                <a:ext cx="402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1E988AF-3C4C-4FCC-B5B6-E43A6CFE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97" y="1542269"/>
                <a:ext cx="402292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3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503541" y="2420364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D73023-C850-45EB-ABEA-16442D268BD1}"/>
              </a:ext>
            </a:extLst>
          </p:cNvPr>
          <p:cNvCxnSpPr/>
          <p:nvPr/>
        </p:nvCxnSpPr>
        <p:spPr>
          <a:xfrm flipV="1">
            <a:off x="4809041" y="2440000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ACD10E-652F-4E61-8883-E947C66E689A}"/>
              </a:ext>
            </a:extLst>
          </p:cNvPr>
          <p:cNvCxnSpPr>
            <a:cxnSpLocks/>
          </p:cNvCxnSpPr>
          <p:nvPr/>
        </p:nvCxnSpPr>
        <p:spPr>
          <a:xfrm>
            <a:off x="4822658" y="3446753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1F27BA-99AF-432B-A37D-9E5D537A2F3C}"/>
              </a:ext>
            </a:extLst>
          </p:cNvPr>
          <p:cNvCxnSpPr>
            <a:cxnSpLocks/>
          </p:cNvCxnSpPr>
          <p:nvPr/>
        </p:nvCxnSpPr>
        <p:spPr>
          <a:xfrm flipV="1">
            <a:off x="4793414" y="1084660"/>
            <a:ext cx="666241" cy="29260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B8EEC06-84EB-46C5-9659-FD3D740A95D0}"/>
              </a:ext>
            </a:extLst>
          </p:cNvPr>
          <p:cNvSpPr/>
          <p:nvPr/>
        </p:nvSpPr>
        <p:spPr>
          <a:xfrm>
            <a:off x="6890722" y="230969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7638EB-E0F3-4F60-8185-A5A8C1679512}"/>
              </a:ext>
            </a:extLst>
          </p:cNvPr>
          <p:cNvCxnSpPr>
            <a:cxnSpLocks/>
          </p:cNvCxnSpPr>
          <p:nvPr/>
        </p:nvCxnSpPr>
        <p:spPr>
          <a:xfrm>
            <a:off x="4797604" y="1445340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2371942" y="2324613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635588" y="1326944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581225" y="3269319"/>
            <a:ext cx="274320" cy="27432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541392" y="1445143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512141" y="5943404"/>
            <a:ext cx="676656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2455478" y="5862978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709639" y="5861689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516389" y="906914"/>
            <a:ext cx="0" cy="50292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813-689C-49FE-A5A2-800D9F510320}"/>
              </a:ext>
            </a:extLst>
          </p:cNvPr>
          <p:cNvCxnSpPr>
            <a:cxnSpLocks/>
          </p:cNvCxnSpPr>
          <p:nvPr/>
        </p:nvCxnSpPr>
        <p:spPr>
          <a:xfrm>
            <a:off x="6964211" y="5853835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BC27C14-9A57-4744-A04E-7B5E0E7B5DB5}"/>
              </a:ext>
            </a:extLst>
          </p:cNvPr>
          <p:cNvSpPr/>
          <p:nvPr/>
        </p:nvSpPr>
        <p:spPr>
          <a:xfrm>
            <a:off x="6915776" y="4326877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67DFCCA-6142-4C0A-83F1-48BD41BAF1C4}"/>
                  </a:ext>
                </a:extLst>
              </p:cNvPr>
              <p:cNvSpPr txBox="1"/>
              <p:nvPr/>
            </p:nvSpPr>
            <p:spPr>
              <a:xfrm>
                <a:off x="7073344" y="2309219"/>
                <a:ext cx="4140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67DFCCA-6142-4C0A-83F1-48BD41BA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44" y="2309219"/>
                <a:ext cx="4140552" cy="461665"/>
              </a:xfrm>
              <a:prstGeom prst="rect">
                <a:avLst/>
              </a:prstGeom>
              <a:blipFill>
                <a:blip r:embed="rId2"/>
                <a:stretch>
                  <a:fillRect l="-117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9136C8-BC32-49C3-BD14-133F3F224A6C}"/>
                  </a:ext>
                </a:extLst>
              </p:cNvPr>
              <p:cNvSpPr txBox="1"/>
              <p:nvPr/>
            </p:nvSpPr>
            <p:spPr>
              <a:xfrm>
                <a:off x="7059742" y="4370465"/>
                <a:ext cx="4140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9136C8-BC32-49C3-BD14-133F3F22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42" y="4370465"/>
                <a:ext cx="4140552" cy="461665"/>
              </a:xfrm>
              <a:prstGeom prst="rect">
                <a:avLst/>
              </a:prstGeom>
              <a:blipFill>
                <a:blip r:embed="rId3"/>
                <a:stretch>
                  <a:fillRect l="-117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8067CF-AF89-43C1-8E86-F42A2E12DD88}"/>
                  </a:ext>
                </a:extLst>
              </p:cNvPr>
              <p:cNvSpPr txBox="1"/>
              <p:nvPr/>
            </p:nvSpPr>
            <p:spPr>
              <a:xfrm>
                <a:off x="7046166" y="1835485"/>
                <a:ext cx="2087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𝑢𝑑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8067CF-AF89-43C1-8E86-F42A2E12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66" y="1835485"/>
                <a:ext cx="2087809" cy="461665"/>
              </a:xfrm>
              <a:prstGeom prst="rect">
                <a:avLst/>
              </a:prstGeom>
              <a:blipFill>
                <a:blip r:embed="rId4"/>
                <a:stretch>
                  <a:fillRect l="-87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CEC78B-E8D8-40CB-8939-F6AFD131A527}"/>
                  </a:ext>
                </a:extLst>
              </p:cNvPr>
              <p:cNvSpPr txBox="1"/>
              <p:nvPr/>
            </p:nvSpPr>
            <p:spPr>
              <a:xfrm>
                <a:off x="7074447" y="3878645"/>
                <a:ext cx="2087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CEC78B-E8D8-40CB-8939-F6AFD131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47" y="3878645"/>
                <a:ext cx="2087809" cy="461665"/>
              </a:xfrm>
              <a:prstGeom prst="rect">
                <a:avLst/>
              </a:prstGeom>
              <a:blipFill>
                <a:blip r:embed="rId5"/>
                <a:stretch>
                  <a:fillRect l="-87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D49BFC-1E49-44F5-AB17-29F6535DECD1}"/>
                  </a:ext>
                </a:extLst>
              </p:cNvPr>
              <p:cNvSpPr txBox="1"/>
              <p:nvPr/>
            </p:nvSpPr>
            <p:spPr>
              <a:xfrm>
                <a:off x="1682633" y="3377700"/>
                <a:ext cx="4083680" cy="92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h𝑜𝑙𝑑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𝑒𝑥𝑒𝑟𝑐𝑖𝑠𝑒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D49BFC-1E49-44F5-AB17-29F6535D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633" y="3377700"/>
                <a:ext cx="4083680" cy="924292"/>
              </a:xfrm>
              <a:prstGeom prst="rect">
                <a:avLst/>
              </a:prstGeom>
              <a:blipFill>
                <a:blip r:embed="rId6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845F09-3F5A-48AD-BA72-E8D2E0E424B9}"/>
                  </a:ext>
                </a:extLst>
              </p:cNvPr>
              <p:cNvSpPr txBox="1"/>
              <p:nvPr/>
            </p:nvSpPr>
            <p:spPr>
              <a:xfrm>
                <a:off x="1657484" y="4440634"/>
                <a:ext cx="517284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h𝑜𝑙𝑑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845F09-3F5A-48AD-BA72-E8D2E0E4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84" y="4440634"/>
                <a:ext cx="5172845" cy="559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C97CF-ECDD-4543-BDAF-20C8A8BC6182}"/>
                  </a:ext>
                </a:extLst>
              </p:cNvPr>
              <p:cNvSpPr txBox="1"/>
              <p:nvPr/>
            </p:nvSpPr>
            <p:spPr>
              <a:xfrm>
                <a:off x="1645794" y="4985271"/>
                <a:ext cx="4755588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𝑒𝑥𝑒𝑟𝑐𝑖𝑠𝑒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C97CF-ECDD-4543-BDAF-20C8A8BC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94" y="4985271"/>
                <a:ext cx="4755588" cy="5597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918F91C-817B-4596-8EA2-9669930A9A10}"/>
                  </a:ext>
                </a:extLst>
              </p:cNvPr>
              <p:cNvSpPr txBox="1"/>
              <p:nvPr/>
            </p:nvSpPr>
            <p:spPr>
              <a:xfrm>
                <a:off x="5459927" y="2505211"/>
                <a:ext cx="5909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918F91C-817B-4596-8EA2-9669930A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927" y="2505211"/>
                <a:ext cx="590916" cy="461665"/>
              </a:xfrm>
              <a:prstGeom prst="rect">
                <a:avLst/>
              </a:prstGeom>
              <a:blipFill>
                <a:blip r:embed="rId9"/>
                <a:stretch>
                  <a:fillRect l="-309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873099-9023-4DC8-B593-8D312BA76720}"/>
                  </a:ext>
                </a:extLst>
              </p:cNvPr>
              <p:cNvSpPr txBox="1"/>
              <p:nvPr/>
            </p:nvSpPr>
            <p:spPr>
              <a:xfrm>
                <a:off x="5755385" y="3482806"/>
                <a:ext cx="1074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873099-9023-4DC8-B593-8D312BA7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85" y="3482806"/>
                <a:ext cx="1074947" cy="461665"/>
              </a:xfrm>
              <a:prstGeom prst="rect">
                <a:avLst/>
              </a:prstGeom>
              <a:blipFill>
                <a:blip r:embed="rId10"/>
                <a:stretch>
                  <a:fillRect l="-113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B6A375-4BDF-481C-AB1F-979FEF96B9BE}"/>
                  </a:ext>
                </a:extLst>
              </p:cNvPr>
              <p:cNvSpPr txBox="1"/>
              <p:nvPr/>
            </p:nvSpPr>
            <p:spPr>
              <a:xfrm>
                <a:off x="1054878" y="764599"/>
                <a:ext cx="5909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B6A375-4BDF-481C-AB1F-979FEF96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8" y="764599"/>
                <a:ext cx="590916" cy="461665"/>
              </a:xfrm>
              <a:prstGeom prst="rect">
                <a:avLst/>
              </a:prstGeom>
              <a:blipFill>
                <a:blip r:embed="rId11"/>
                <a:stretch>
                  <a:fillRect l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2AC166-8D07-4EA9-A780-194A702D37AA}"/>
                  </a:ext>
                </a:extLst>
              </p:cNvPr>
              <p:cNvSpPr txBox="1"/>
              <p:nvPr/>
            </p:nvSpPr>
            <p:spPr>
              <a:xfrm>
                <a:off x="1948441" y="5997830"/>
                <a:ext cx="108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2AC166-8D07-4EA9-A780-194A702D3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41" y="5997830"/>
                <a:ext cx="108038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DFEFC6-C97D-44A0-A5E6-A63BB996291C}"/>
                  </a:ext>
                </a:extLst>
              </p:cNvPr>
              <p:cNvSpPr txBox="1"/>
              <p:nvPr/>
            </p:nvSpPr>
            <p:spPr>
              <a:xfrm>
                <a:off x="4177410" y="6022526"/>
                <a:ext cx="108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DFEFC6-C97D-44A0-A5E6-A63BB996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410" y="6022526"/>
                <a:ext cx="1080382" cy="461665"/>
              </a:xfrm>
              <a:prstGeom prst="rect">
                <a:avLst/>
              </a:prstGeom>
              <a:blipFill>
                <a:blip r:embed="rId13"/>
                <a:stretch>
                  <a:fillRect l="-7345" t="-125000" r="-49153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F98BF5-FC59-46DB-8E8D-5822D9CC3B34}"/>
                  </a:ext>
                </a:extLst>
              </p:cNvPr>
              <p:cNvSpPr txBox="1"/>
              <p:nvPr/>
            </p:nvSpPr>
            <p:spPr>
              <a:xfrm>
                <a:off x="6441971" y="6032974"/>
                <a:ext cx="108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F98BF5-FC59-46DB-8E8D-5822D9CC3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71" y="6032974"/>
                <a:ext cx="108038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26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202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90</cp:revision>
  <dcterms:created xsi:type="dcterms:W3CDTF">2020-12-25T20:58:10Z</dcterms:created>
  <dcterms:modified xsi:type="dcterms:W3CDTF">2021-12-17T20:47:09Z</dcterms:modified>
</cp:coreProperties>
</file>