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6" d="100"/>
          <a:sy n="76" d="100"/>
        </p:scale>
        <p:origin x="264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7737046" y="640029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>
            <a:off x="4351139" y="6479769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968301" y="594932"/>
            <a:ext cx="53949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4258382" y="527758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7853891" y="51321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3777556" y="56588"/>
            <a:ext cx="10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7565150" y="45570"/>
            <a:ext cx="60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A7F44D-D087-4E86-A713-A96C9267A212}"/>
              </a:ext>
            </a:extLst>
          </p:cNvPr>
          <p:cNvSpPr/>
          <p:nvPr/>
        </p:nvSpPr>
        <p:spPr>
          <a:xfrm>
            <a:off x="4142909" y="638832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/>
              <p:nvPr/>
            </p:nvSpPr>
            <p:spPr>
              <a:xfrm>
                <a:off x="8025679" y="6242291"/>
                <a:ext cx="11656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A447F-F6EE-4556-8C56-EDC249BC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79" y="6242291"/>
                <a:ext cx="11656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/>
              <p:nvPr/>
            </p:nvSpPr>
            <p:spPr>
              <a:xfrm>
                <a:off x="3412821" y="6242290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8E44FC-7E36-4D76-BB3A-8D9FF8544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1" y="6242290"/>
                <a:ext cx="6323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E7F968-47E8-47F8-BAE5-B59E6D94E8E1}"/>
              </a:ext>
            </a:extLst>
          </p:cNvPr>
          <p:cNvCxnSpPr>
            <a:cxnSpLocks/>
          </p:cNvCxnSpPr>
          <p:nvPr/>
        </p:nvCxnSpPr>
        <p:spPr>
          <a:xfrm>
            <a:off x="5625515" y="521134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7243ED-8E44-44E5-86CA-9D3DB585F765}"/>
              </a:ext>
            </a:extLst>
          </p:cNvPr>
          <p:cNvSpPr txBox="1"/>
          <p:nvPr/>
        </p:nvSpPr>
        <p:spPr>
          <a:xfrm>
            <a:off x="5131437" y="52199"/>
            <a:ext cx="10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8499D7-96B2-43CF-8608-65C6C8016AC4}"/>
              </a:ext>
            </a:extLst>
          </p:cNvPr>
          <p:cNvSpPr/>
          <p:nvPr/>
        </p:nvSpPr>
        <p:spPr>
          <a:xfrm>
            <a:off x="7750763" y="227277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4FB74-625F-4C7E-9041-1D9D3120F83F}"/>
              </a:ext>
            </a:extLst>
          </p:cNvPr>
          <p:cNvCxnSpPr>
            <a:cxnSpLocks/>
          </p:cNvCxnSpPr>
          <p:nvPr/>
        </p:nvCxnSpPr>
        <p:spPr>
          <a:xfrm>
            <a:off x="4362159" y="2341233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94EAFE1-3E9A-4BCB-914C-6882A83AAE03}"/>
              </a:ext>
            </a:extLst>
          </p:cNvPr>
          <p:cNvSpPr/>
          <p:nvPr/>
        </p:nvSpPr>
        <p:spPr>
          <a:xfrm>
            <a:off x="4142909" y="226081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/>
              <p:nvPr/>
            </p:nvSpPr>
            <p:spPr>
              <a:xfrm>
                <a:off x="9652596" y="2121844"/>
                <a:ext cx="21732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7AD698-4283-4CEF-BEE1-02B1C95F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96" y="2121844"/>
                <a:ext cx="21732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/>
              <p:nvPr/>
            </p:nvSpPr>
            <p:spPr>
              <a:xfrm>
                <a:off x="2620591" y="2103672"/>
                <a:ext cx="1456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DD016-F2E8-436C-A0DE-057DD243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91" y="2103672"/>
                <a:ext cx="145605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99F6A42-870B-41AF-88E8-833628F65CFB}"/>
              </a:ext>
            </a:extLst>
          </p:cNvPr>
          <p:cNvSpPr txBox="1"/>
          <p:nvPr/>
        </p:nvSpPr>
        <p:spPr>
          <a:xfrm>
            <a:off x="593359" y="6169463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borrow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4A4F3E-9DBB-418E-9CFC-BC596E0F7B3F}"/>
              </a:ext>
            </a:extLst>
          </p:cNvPr>
          <p:cNvSpPr txBox="1"/>
          <p:nvPr/>
        </p:nvSpPr>
        <p:spPr>
          <a:xfrm>
            <a:off x="214301" y="2104318"/>
            <a:ext cx="221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invest – borrow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4B9871-AA6E-4A97-A2D6-A715A1034AFF}"/>
              </a:ext>
            </a:extLst>
          </p:cNvPr>
          <p:cNvSpPr/>
          <p:nvPr/>
        </p:nvSpPr>
        <p:spPr>
          <a:xfrm>
            <a:off x="7757391" y="299501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9110AE-E191-4CC8-8A68-FAF028219724}"/>
              </a:ext>
            </a:extLst>
          </p:cNvPr>
          <p:cNvCxnSpPr>
            <a:cxnSpLocks/>
          </p:cNvCxnSpPr>
          <p:nvPr/>
        </p:nvCxnSpPr>
        <p:spPr>
          <a:xfrm>
            <a:off x="4357769" y="3074490"/>
            <a:ext cx="33832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9E7FA0-370D-47CD-9CE8-3E1F68424346}"/>
              </a:ext>
            </a:extLst>
          </p:cNvPr>
          <p:cNvSpPr/>
          <p:nvPr/>
        </p:nvSpPr>
        <p:spPr>
          <a:xfrm>
            <a:off x="4149537" y="298305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/>
              <p:nvPr/>
            </p:nvSpPr>
            <p:spPr>
              <a:xfrm>
                <a:off x="9645162" y="2857336"/>
                <a:ext cx="2372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DA1F8F-EAFC-4737-AA76-C8B217D7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162" y="2857336"/>
                <a:ext cx="2372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/>
              <p:nvPr/>
            </p:nvSpPr>
            <p:spPr>
              <a:xfrm>
                <a:off x="3412821" y="2839164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EDB8AA-48C4-407D-BE9F-81F09C45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1" y="2839164"/>
                <a:ext cx="73671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FFBC699-4CFB-4816-8E84-178A948CE4DE}"/>
              </a:ext>
            </a:extLst>
          </p:cNvPr>
          <p:cNvSpPr txBox="1"/>
          <p:nvPr/>
        </p:nvSpPr>
        <p:spPr>
          <a:xfrm>
            <a:off x="324142" y="2852416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buy EUR 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F1ADA-B0E3-44D7-A674-D00DE787AC33}"/>
              </a:ext>
            </a:extLst>
          </p:cNvPr>
          <p:cNvSpPr txBox="1"/>
          <p:nvPr/>
        </p:nvSpPr>
        <p:spPr>
          <a:xfrm>
            <a:off x="264796" y="3587251"/>
            <a:ext cx="199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write AM call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67DCF0-6138-4E75-8CC9-DB7020143D42}"/>
              </a:ext>
            </a:extLst>
          </p:cNvPr>
          <p:cNvSpPr/>
          <p:nvPr/>
        </p:nvSpPr>
        <p:spPr>
          <a:xfrm>
            <a:off x="5524041" y="375660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65584A-A68E-4D8A-AA05-27FF43DE9ABD}"/>
              </a:ext>
            </a:extLst>
          </p:cNvPr>
          <p:cNvCxnSpPr>
            <a:cxnSpLocks/>
          </p:cNvCxnSpPr>
          <p:nvPr/>
        </p:nvCxnSpPr>
        <p:spPr>
          <a:xfrm>
            <a:off x="4369147" y="3849332"/>
            <a:ext cx="11247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F634CE1-E44F-42A3-8309-9CCFE93535DD}"/>
              </a:ext>
            </a:extLst>
          </p:cNvPr>
          <p:cNvSpPr/>
          <p:nvPr/>
        </p:nvSpPr>
        <p:spPr>
          <a:xfrm>
            <a:off x="4160913" y="375789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/>
              <p:nvPr/>
            </p:nvSpPr>
            <p:spPr>
              <a:xfrm>
                <a:off x="3306524" y="3589389"/>
                <a:ext cx="7367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9E8AF83-5AC2-4C86-A3A5-E108C4480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4" y="3589389"/>
                <a:ext cx="73671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D75AC3F-50E7-423E-B516-B5BE78C8D120}"/>
              </a:ext>
            </a:extLst>
          </p:cNvPr>
          <p:cNvSpPr txBox="1"/>
          <p:nvPr/>
        </p:nvSpPr>
        <p:spPr>
          <a:xfrm>
            <a:off x="4828643" y="3259222"/>
            <a:ext cx="148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exercised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98941A-4CBE-473F-95F5-F681D303D3FF}"/>
              </a:ext>
            </a:extLst>
          </p:cNvPr>
          <p:cNvSpPr txBox="1"/>
          <p:nvPr/>
        </p:nvSpPr>
        <p:spPr>
          <a:xfrm>
            <a:off x="444153" y="4556001"/>
            <a:ext cx="163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buy 1 stock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DFA60D-93AB-43FD-84DB-1D838B768B3D}"/>
              </a:ext>
            </a:extLst>
          </p:cNvPr>
          <p:cNvSpPr/>
          <p:nvPr/>
        </p:nvSpPr>
        <p:spPr>
          <a:xfrm>
            <a:off x="5511914" y="469290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0A4C98-2564-4B40-B628-46BB9328206F}"/>
              </a:ext>
            </a:extLst>
          </p:cNvPr>
          <p:cNvCxnSpPr>
            <a:cxnSpLocks/>
          </p:cNvCxnSpPr>
          <p:nvPr/>
        </p:nvCxnSpPr>
        <p:spPr>
          <a:xfrm>
            <a:off x="4392304" y="4785628"/>
            <a:ext cx="111556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543956C-E28D-4EEF-91EF-34CDF12B7ECD}"/>
              </a:ext>
            </a:extLst>
          </p:cNvPr>
          <p:cNvSpPr/>
          <p:nvPr/>
        </p:nvSpPr>
        <p:spPr>
          <a:xfrm>
            <a:off x="4170820" y="469418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/>
              <p:nvPr/>
            </p:nvSpPr>
            <p:spPr>
              <a:xfrm>
                <a:off x="3510528" y="454527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1EFD9B-13C2-45EA-BF7A-E7A0EAFA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28" y="4545279"/>
                <a:ext cx="63238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A19BA7-E22A-4809-9492-E819683CF9B4}"/>
              </a:ext>
            </a:extLst>
          </p:cNvPr>
          <p:cNvCxnSpPr>
            <a:cxnSpLocks/>
          </p:cNvCxnSpPr>
          <p:nvPr/>
        </p:nvCxnSpPr>
        <p:spPr>
          <a:xfrm flipV="1">
            <a:off x="5602167" y="3972898"/>
            <a:ext cx="0" cy="6675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/>
              <p:nvPr/>
            </p:nvSpPr>
            <p:spPr>
              <a:xfrm>
                <a:off x="5685087" y="4096375"/>
                <a:ext cx="15612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F8966B-FFF1-4BB6-81F6-ABADFD0C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87" y="4096375"/>
                <a:ext cx="156128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787980-CA42-4A82-AD02-E3B80D86C4F6}"/>
              </a:ext>
            </a:extLst>
          </p:cNvPr>
          <p:cNvCxnSpPr>
            <a:cxnSpLocks/>
          </p:cNvCxnSpPr>
          <p:nvPr/>
        </p:nvCxnSpPr>
        <p:spPr>
          <a:xfrm>
            <a:off x="5722042" y="5772913"/>
            <a:ext cx="20116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A673076-4600-40C6-B4EE-BAB9212C998E}"/>
              </a:ext>
            </a:extLst>
          </p:cNvPr>
          <p:cNvSpPr/>
          <p:nvPr/>
        </p:nvSpPr>
        <p:spPr>
          <a:xfrm>
            <a:off x="5505290" y="568019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/>
              <p:nvPr/>
            </p:nvSpPr>
            <p:spPr>
              <a:xfrm>
                <a:off x="5607248" y="5085112"/>
                <a:ext cx="6323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3A6626-E291-42DF-B60F-61A617A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8" y="5085112"/>
                <a:ext cx="63238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C982BA-ADFB-4ADE-8F07-91BD18BE8718}"/>
              </a:ext>
            </a:extLst>
          </p:cNvPr>
          <p:cNvCxnSpPr>
            <a:cxnSpLocks/>
          </p:cNvCxnSpPr>
          <p:nvPr/>
        </p:nvCxnSpPr>
        <p:spPr>
          <a:xfrm>
            <a:off x="5595607" y="4925942"/>
            <a:ext cx="0" cy="72012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256D59-F3D9-4438-901F-2F8ABBA931FF}"/>
              </a:ext>
            </a:extLst>
          </p:cNvPr>
          <p:cNvSpPr txBox="1"/>
          <p:nvPr/>
        </p:nvSpPr>
        <p:spPr>
          <a:xfrm>
            <a:off x="4497803" y="5501757"/>
            <a:ext cx="10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invest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566954B-BC6A-4EAF-99ED-437B29E15CAE}"/>
              </a:ext>
            </a:extLst>
          </p:cNvPr>
          <p:cNvSpPr/>
          <p:nvPr/>
        </p:nvSpPr>
        <p:spPr>
          <a:xfrm>
            <a:off x="7728288" y="567684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/>
              <p:nvPr/>
            </p:nvSpPr>
            <p:spPr>
              <a:xfrm>
                <a:off x="7965422" y="5482545"/>
                <a:ext cx="158368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40192C-F0E2-452D-B1BA-F998E56B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22" y="5482545"/>
                <a:ext cx="1583688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/>
              <p:nvPr/>
            </p:nvSpPr>
            <p:spPr>
              <a:xfrm>
                <a:off x="9632829" y="5880748"/>
                <a:ext cx="24168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D709D8-02D3-43C4-A6D5-DF6564E9E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829" y="5880748"/>
                <a:ext cx="24168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5FA8C4-72E1-4E0C-B52E-51CBE993ABE1}"/>
              </a:ext>
            </a:extLst>
          </p:cNvPr>
          <p:cNvCxnSpPr>
            <a:cxnSpLocks/>
          </p:cNvCxnSpPr>
          <p:nvPr/>
        </p:nvCxnSpPr>
        <p:spPr>
          <a:xfrm flipV="1">
            <a:off x="9497788" y="2174044"/>
            <a:ext cx="0" cy="45720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F156BB-1C26-49B6-8E7F-8225B1528ECC}"/>
              </a:ext>
            </a:extLst>
          </p:cNvPr>
          <p:cNvSpPr txBox="1"/>
          <p:nvPr/>
        </p:nvSpPr>
        <p:spPr>
          <a:xfrm>
            <a:off x="2754845" y="178551"/>
            <a:ext cx="98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Time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1E4A71-6DDE-4245-AA47-F3979B4419F1}"/>
              </a:ext>
            </a:extLst>
          </p:cNvPr>
          <p:cNvSpPr txBox="1"/>
          <p:nvPr/>
        </p:nvSpPr>
        <p:spPr>
          <a:xfrm>
            <a:off x="2730916" y="974567"/>
            <a:ext cx="1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/>
              <p:nvPr/>
            </p:nvSpPr>
            <p:spPr>
              <a:xfrm>
                <a:off x="3955999" y="1029329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EF448D-1953-4FD0-A0DF-E20DE452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999" y="1029329"/>
                <a:ext cx="63238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/>
              <p:nvPr/>
            </p:nvSpPr>
            <p:spPr>
              <a:xfrm>
                <a:off x="7539856" y="1013941"/>
                <a:ext cx="6323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11D718-BC6F-465D-AE7C-F5465C91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56" y="1013941"/>
                <a:ext cx="63238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88C149-A4B8-42A8-8F1C-2226DF38F1DD}"/>
              </a:ext>
            </a:extLst>
          </p:cNvPr>
          <p:cNvCxnSpPr>
            <a:cxnSpLocks/>
          </p:cNvCxnSpPr>
          <p:nvPr/>
        </p:nvCxnSpPr>
        <p:spPr>
          <a:xfrm>
            <a:off x="4472901" y="1244772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4C14C3-F619-4308-B6E4-FE4BC3462F21}"/>
              </a:ext>
            </a:extLst>
          </p:cNvPr>
          <p:cNvSpPr txBox="1"/>
          <p:nvPr/>
        </p:nvSpPr>
        <p:spPr>
          <a:xfrm>
            <a:off x="4588379" y="798496"/>
            <a:ext cx="182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no arbitrage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108</cp:revision>
  <dcterms:created xsi:type="dcterms:W3CDTF">2020-12-25T20:58:10Z</dcterms:created>
  <dcterms:modified xsi:type="dcterms:W3CDTF">2021-04-11T16:00:37Z</dcterms:modified>
</cp:coreProperties>
</file>