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9982-D46D-DA8A-F8C3-0CCE80E3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963F-4E4D-D558-F010-04877A62D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C6C6-157A-46EC-31C8-BA1E25E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389E-2A84-52AD-0DE0-88FCAFEF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87C7-2D0F-1C6C-015C-F670FBF1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82CE-8E0D-D1F1-0290-FBA81088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CE8C2-8C8D-E0C7-D12A-6E31F4C88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E0AE-B529-EA0D-E98B-284878E0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B113-6A1B-B7AF-82CC-E6B83B9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BEC3-8396-3AB6-97C0-410B9376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7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46378-EBB1-64F1-64D2-96ACFF3C4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341BB-F84A-EE8E-6028-237A5BC3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8346-7EAF-3B62-1656-498EDD0C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B25A9-1DBA-1BD1-49A5-6DEB1FCE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F326-F91D-AC26-A651-A4B2901B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0654-11B5-F549-0662-5FDB7359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5C5E-9D0A-C8BB-CE0D-6C093B40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9EEF-4112-ED6C-B1BC-F20FDF9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42E6-5108-6FE2-D3E3-73279957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D204-B322-7AFB-22AC-92E3C2D6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8E3E-EDA6-018E-3B6A-F946E184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B7E0B-F9B7-7A7B-069F-F90930FB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15DB-C853-9351-C768-A9128926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024E-36D1-CBB9-2C4E-1109BA6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EF8B-FC3B-70E0-9C20-E7AB44BD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9AA6-8224-2EF8-2D51-94881BEE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15F3-752B-BA40-3C2B-B455111B2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90E31-E4F7-37D5-F9F4-5EA41D33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2999-0983-4EF4-754A-B94F782F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44EF-6069-BF4D-58F4-B70E1790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BCA20-4A48-9A1A-DA62-F2CF2C3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68E6-E4B9-4C4B-A4C4-A7AF25FA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A251D-F2EE-1E97-D374-91E4125E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96BC1-4817-8F25-5F98-72DF5190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3FB32-E3B5-1898-1F78-9949B2EE7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7ACEB-20FA-4952-0360-93C428C43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D1FE8-2BFC-C6B8-8C1E-CF04F5AF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9F564-2A14-6857-462A-9FE328FB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07CC7-6550-FB79-2D1E-CBEDCF29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841F-9EBB-C3FC-E6C3-5A52E48E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2122A-4113-B51D-D3FF-3A68B30C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AB87E-5006-E864-147F-78EBC8C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95A20-9337-87A8-2F4E-53AAE6D9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FF3C8-38BA-3A4E-7B75-26E5180C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533DE-7CCD-0711-26D0-E602F0D6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8CA13-8B45-7DF3-2896-835B7467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011F-3EB2-AFB2-D542-07CF938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A58D-6F2A-9335-0BF2-FB58C4C5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95D55-FA1C-5F9A-C98B-A8FFEA9DC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23ED-DA6A-103E-8B11-0F3A93CC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5031-8371-2E21-A150-B68E09FF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EB2-B4F5-B135-FFC4-DDE6BFFF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1A93-F8F1-A74B-00D1-A979B7A5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EE4A7-DF98-3CAC-3AB9-E81384BD0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F4F62-BBC6-286F-CB0A-5F55062C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F9EE-06CE-66DA-210D-4B005056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D1B9-41A3-6FAC-F2B3-45934CF4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A2422-7118-B7B9-CE71-6E8AE0E8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F7472-35B2-2D9A-73FC-0AEF3E8C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88AC-1B2A-3F54-5308-E451BBDE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3386-8332-C353-F0B8-06CCB28B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5C66-316D-D1ED-DC85-90DFDEB1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5BC2-76F3-8BA3-D39C-86AE9672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15133-AA83-8701-702C-88879C23A194}"/>
              </a:ext>
            </a:extLst>
          </p:cNvPr>
          <p:cNvCxnSpPr/>
          <p:nvPr/>
        </p:nvCxnSpPr>
        <p:spPr>
          <a:xfrm>
            <a:off x="2809460" y="5062328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CF43DE-7882-1B03-EFD8-DE59BB7B9BF5}"/>
              </a:ext>
            </a:extLst>
          </p:cNvPr>
          <p:cNvCxnSpPr>
            <a:cxnSpLocks/>
          </p:cNvCxnSpPr>
          <p:nvPr/>
        </p:nvCxnSpPr>
        <p:spPr>
          <a:xfrm flipV="1">
            <a:off x="3167266" y="4913241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5BAE8F-444F-1634-2B46-4A76C7B426F5}"/>
              </a:ext>
            </a:extLst>
          </p:cNvPr>
          <p:cNvCxnSpPr>
            <a:cxnSpLocks/>
          </p:cNvCxnSpPr>
          <p:nvPr/>
        </p:nvCxnSpPr>
        <p:spPr>
          <a:xfrm flipV="1">
            <a:off x="5231935" y="4913241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0E9D6D-28A8-7A0F-F35E-B388AD8BC1F0}"/>
              </a:ext>
            </a:extLst>
          </p:cNvPr>
          <p:cNvSpPr txBox="1"/>
          <p:nvPr/>
        </p:nvSpPr>
        <p:spPr>
          <a:xfrm>
            <a:off x="5944187" y="4477553"/>
            <a:ext cx="113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Time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8EC9B-7020-1F6A-76B8-C2EE073CDF72}"/>
              </a:ext>
            </a:extLst>
          </p:cNvPr>
          <p:cNvSpPr txBox="1"/>
          <p:nvPr/>
        </p:nvSpPr>
        <p:spPr>
          <a:xfrm>
            <a:off x="2723329" y="5306653"/>
            <a:ext cx="88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0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ECF2D-9A6C-2DFD-DE91-25AAFAE1D867}"/>
              </a:ext>
            </a:extLst>
          </p:cNvPr>
          <p:cNvSpPr txBox="1"/>
          <p:nvPr/>
        </p:nvSpPr>
        <p:spPr>
          <a:xfrm>
            <a:off x="4794973" y="5306653"/>
            <a:ext cx="88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1</a:t>
            </a:r>
            <a:endParaRPr lang="en-US" sz="3200" dirty="0"/>
          </a:p>
        </p:txBody>
      </p:sp>
      <p:pic>
        <p:nvPicPr>
          <p:cNvPr id="14" name="Graphic 13" descr="Office worker female outline">
            <a:extLst>
              <a:ext uri="{FF2B5EF4-FFF2-40B4-BE49-F238E27FC236}">
                <a16:creationId xmlns:a16="http://schemas.microsoft.com/office/drawing/2014/main" id="{E3C17E17-50A7-CC08-569F-B40667A2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032" y="941258"/>
            <a:ext cx="914400" cy="914400"/>
          </a:xfrm>
          <a:prstGeom prst="rect">
            <a:avLst/>
          </a:prstGeom>
        </p:spPr>
      </p:pic>
      <p:pic>
        <p:nvPicPr>
          <p:cNvPr id="16" name="Graphic 15" descr="Office worker male outline">
            <a:extLst>
              <a:ext uri="{FF2B5EF4-FFF2-40B4-BE49-F238E27FC236}">
                <a16:creationId xmlns:a16="http://schemas.microsoft.com/office/drawing/2014/main" id="{6588F10F-0A19-907E-2895-E5C32690C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9195" y="342282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F99C17-64EE-B219-808B-04C4ACEEACAD}"/>
              </a:ext>
            </a:extLst>
          </p:cNvPr>
          <p:cNvSpPr txBox="1"/>
          <p:nvPr/>
        </p:nvSpPr>
        <p:spPr>
          <a:xfrm>
            <a:off x="2659950" y="489247"/>
            <a:ext cx="10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Alice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A8376-CB4B-EEB5-9616-D61271D74823}"/>
              </a:ext>
            </a:extLst>
          </p:cNvPr>
          <p:cNvSpPr txBox="1"/>
          <p:nvPr/>
        </p:nvSpPr>
        <p:spPr>
          <a:xfrm>
            <a:off x="2666128" y="4188870"/>
            <a:ext cx="10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Bob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642A37-4417-ECCD-CC35-438D6AAC36C8}"/>
              </a:ext>
            </a:extLst>
          </p:cNvPr>
          <p:cNvCxnSpPr>
            <a:cxnSpLocks/>
          </p:cNvCxnSpPr>
          <p:nvPr/>
        </p:nvCxnSpPr>
        <p:spPr>
          <a:xfrm>
            <a:off x="3163961" y="1944341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A1D030-3B4E-CFF3-47AA-0057E8EF3D3D}"/>
              </a:ext>
            </a:extLst>
          </p:cNvPr>
          <p:cNvSpPr txBox="1"/>
          <p:nvPr/>
        </p:nvSpPr>
        <p:spPr>
          <a:xfrm>
            <a:off x="3001625" y="2272281"/>
            <a:ext cx="88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1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C6CC5-73A1-9CA5-1397-25C3FFE4E456}"/>
              </a:ext>
            </a:extLst>
          </p:cNvPr>
          <p:cNvSpPr txBox="1"/>
          <p:nvPr/>
        </p:nvSpPr>
        <p:spPr>
          <a:xfrm>
            <a:off x="472122" y="2287259"/>
            <a:ext cx="184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Payments</a:t>
            </a:r>
            <a:endParaRPr lang="en-US" sz="3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B99C6C-09F5-7105-C382-D7D58ABF0F2F}"/>
              </a:ext>
            </a:extLst>
          </p:cNvPr>
          <p:cNvCxnSpPr>
            <a:cxnSpLocks/>
          </p:cNvCxnSpPr>
          <p:nvPr/>
        </p:nvCxnSpPr>
        <p:spPr>
          <a:xfrm>
            <a:off x="5223243" y="1944341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DBFACA-3851-5359-820B-E467BDBE5C27}"/>
              </a:ext>
            </a:extLst>
          </p:cNvPr>
          <p:cNvSpPr txBox="1"/>
          <p:nvPr/>
        </p:nvSpPr>
        <p:spPr>
          <a:xfrm>
            <a:off x="5110462" y="2278907"/>
            <a:ext cx="191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1</a:t>
            </a:r>
            <a:r>
              <a:rPr lang="en-US" sz="3200" dirty="0"/>
              <a:t> + </a:t>
            </a:r>
            <a:r>
              <a:rPr lang="en-US" altLang="zh-CN" sz="3200" dirty="0"/>
              <a:t>L(1)</a:t>
            </a:r>
            <a:endParaRPr lang="en-US" sz="3200" dirty="0"/>
          </a:p>
        </p:txBody>
      </p:sp>
      <p:pic>
        <p:nvPicPr>
          <p:cNvPr id="20" name="Graphic 19" descr="Office worker female outline">
            <a:extLst>
              <a:ext uri="{FF2B5EF4-FFF2-40B4-BE49-F238E27FC236}">
                <a16:creationId xmlns:a16="http://schemas.microsoft.com/office/drawing/2014/main" id="{A5195D92-C91C-AD70-1C6C-19ADA0E5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016" y="939202"/>
            <a:ext cx="914400" cy="914400"/>
          </a:xfrm>
          <a:prstGeom prst="rect">
            <a:avLst/>
          </a:prstGeom>
        </p:spPr>
      </p:pic>
      <p:pic>
        <p:nvPicPr>
          <p:cNvPr id="27" name="Graphic 26" descr="Office worker male outline">
            <a:extLst>
              <a:ext uri="{FF2B5EF4-FFF2-40B4-BE49-F238E27FC236}">
                <a16:creationId xmlns:a16="http://schemas.microsoft.com/office/drawing/2014/main" id="{86E8E079-47EB-0C1C-C7BE-E6EDD0FE8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713" y="34207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5</cp:revision>
  <dcterms:created xsi:type="dcterms:W3CDTF">2022-06-30T19:59:47Z</dcterms:created>
  <dcterms:modified xsi:type="dcterms:W3CDTF">2022-07-02T07:10:00Z</dcterms:modified>
</cp:coreProperties>
</file>