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 to Quarto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is a powerful tool that enables users to convert text written in Markdown and other markup languages into various output formats.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Convert to HTML, PDF, EPUB, and Slides</a:t>
            </a:r>
          </a:p>
          <a:p>
            <a:pPr lvl="0"/>
            <a:r>
              <a:rPr/>
              <a:t>Supports Markdown, Jupyter, and R Markdown</a:t>
            </a:r>
          </a:p>
          <a:p>
            <a:pPr lvl="0"/>
            <a:r>
              <a:rPr/>
              <a:t>Extensible through plugins and extensions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Use Quarto?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Streamline the publishing process</a:t>
            </a:r>
          </a:p>
          <a:p>
            <a:pPr lvl="0"/>
            <a:r>
              <a:rPr/>
              <a:t>Maintain a single source of truth</a:t>
            </a:r>
          </a:p>
          <a:p>
            <a:pPr lvl="0"/>
            <a:r>
              <a:rPr/>
              <a:t>Enhance collaboration among peers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start using Quarto:</a:t>
            </a:r>
          </a:p>
          <a:p>
            <a:pPr lvl="0" indent="-342900" marL="342900">
              <a:buAutoNum type="arabicPeriod"/>
            </a:pPr>
            <a:r>
              <a:rPr/>
              <a:t>Install Quarto from the official website</a:t>
            </a:r>
          </a:p>
          <a:p>
            <a:pPr lvl="0" indent="-342900" marL="342900">
              <a:buAutoNum type="arabicPeriod"/>
            </a:pPr>
            <a:r>
              <a:rPr/>
              <a:t>Create a </a:t>
            </a:r>
            <a:r>
              <a:rPr>
                <a:latin typeface="Courier"/>
              </a:rPr>
              <a:t>.qmd</a:t>
            </a:r>
            <a:r>
              <a:rPr/>
              <a:t> file for your project</a:t>
            </a:r>
          </a:p>
          <a:p>
            <a:pPr lvl="0" indent="-342900" marL="342900">
              <a:buAutoNum type="arabicPeriod"/>
            </a:pPr>
            <a:r>
              <a:rPr/>
              <a:t>Use Quarto commands to convert to desired format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Quarto</dc:title>
  <dc:creator/>
  <cp:keywords/>
  <dcterms:created xsi:type="dcterms:W3CDTF">2024-12-31T16:18:05Z</dcterms:created>
  <dcterms:modified xsi:type="dcterms:W3CDTF">2024-12-31T16:18:05Z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