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85" r:id="rId2"/>
    <p:sldId id="282" r:id="rId3"/>
    <p:sldId id="289" r:id="rId4"/>
    <p:sldId id="288" r:id="rId5"/>
    <p:sldId id="283" r:id="rId6"/>
    <p:sldId id="293" r:id="rId7"/>
    <p:sldId id="310" r:id="rId8"/>
    <p:sldId id="294" r:id="rId9"/>
    <p:sldId id="305" r:id="rId10"/>
    <p:sldId id="306" r:id="rId11"/>
    <p:sldId id="307" r:id="rId12"/>
    <p:sldId id="309" r:id="rId13"/>
    <p:sldId id="304" r:id="rId14"/>
    <p:sldId id="297" r:id="rId15"/>
    <p:sldId id="295" r:id="rId16"/>
    <p:sldId id="311" r:id="rId17"/>
    <p:sldId id="313" r:id="rId18"/>
    <p:sldId id="314" r:id="rId19"/>
    <p:sldId id="315" r:id="rId20"/>
    <p:sldId id="316" r:id="rId21"/>
    <p:sldId id="301" r:id="rId22"/>
    <p:sldId id="298" r:id="rId23"/>
    <p:sldId id="302" r:id="rId24"/>
    <p:sldId id="303" r:id="rId25"/>
    <p:sldId id="317" r:id="rId26"/>
    <p:sldId id="331" r:id="rId27"/>
    <p:sldId id="319" r:id="rId28"/>
    <p:sldId id="320" r:id="rId29"/>
    <p:sldId id="321" r:id="rId30"/>
    <p:sldId id="322" r:id="rId31"/>
    <p:sldId id="327" r:id="rId32"/>
    <p:sldId id="325" r:id="rId33"/>
    <p:sldId id="326" r:id="rId34"/>
    <p:sldId id="328" r:id="rId35"/>
    <p:sldId id="329" r:id="rId36"/>
    <p:sldId id="330" r:id="rId37"/>
    <p:sldId id="332" r:id="rId38"/>
    <p:sldId id="339" r:id="rId39"/>
    <p:sldId id="334" r:id="rId40"/>
    <p:sldId id="338" r:id="rId41"/>
    <p:sldId id="341" r:id="rId42"/>
    <p:sldId id="340" r:id="rId43"/>
    <p:sldId id="342" r:id="rId44"/>
    <p:sldId id="343" r:id="rId45"/>
    <p:sldId id="344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35" r:id="rId54"/>
    <p:sldId id="336" r:id="rId55"/>
    <p:sldId id="337" r:id="rId56"/>
    <p:sldId id="267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0"/>
    <p:restoredTop sz="94640"/>
  </p:normalViewPr>
  <p:slideViewPr>
    <p:cSldViewPr snapToGrid="0">
      <p:cViewPr varScale="1">
        <p:scale>
          <a:sx n="112" d="100"/>
          <a:sy n="112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341D9-3B95-944A-84D2-B5E7AD026A74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D233-FB17-C448-A348-0EEFA34852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2D233-FB17-C448-A348-0EEFA348522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2D233-FB17-C448-A348-0EEFA3485226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1E93-052E-A94E-A2E8-36775E37DE07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D734-5292-4C47-B638-965191C7E6C4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C37C-EBB7-6644-BE6D-1923AE489582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6F4-9A31-CE47-B4BB-428E4F5150D5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230-A2F2-3044-924C-5BDC0A2D99F5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2BB3-8827-0B4F-8B96-0147CA32EDE4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3097-680E-7E4E-B99F-DDF42CF968EA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06BB-5E47-DB4F-85FB-ED10BA37BED1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A70-9D79-6F48-9247-8A229E37441E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BE7A-C9B9-1F44-B09C-3FDEEE6E731B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49E-BCAF-404A-894F-5451B4AE10DB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5FBF-9163-5E4A-9E8F-68F554117B1D}" type="datetime1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D01C-8C28-460F-89A5-7B80527C3B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482437" y="194872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Manual Testing vs Automation Testing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67" y="2994530"/>
            <a:ext cx="5408633" cy="3194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85704" y="2769330"/>
            <a:ext cx="6008914" cy="3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393362"/>
            <a:ext cx="88823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Testing Types that can be considered for Automation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17707" y="1606325"/>
            <a:ext cx="9421090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Performance Testing: 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focuses on how a system running under a particular load. For example, load testing, volume testing, and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Repeated Execution: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test is based on repeated execution of the task.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Regression Testing: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Automation is the best thing for it.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 Regression Testing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Regression testing is a software testing that ensures a software 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still functions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as expected after any code changes, updates, or improvements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Regression Testing is nothing but a full or partial selection of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already executed test cases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which are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re-executed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ensure existing functionalities work fine.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This testing is done to make sure that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new code changes should not have side effects on the existing functionalities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It ensures that the old code still works once the latest code changes are done.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Question: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Which test case is not suitable for Automation Testing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Which Test case not to Automate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category of test cases are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not suitable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 automation: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Cases that are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newly designed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not executed manually at least once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Cases for which the requirements are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frequently changing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cases which are executed on an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ad-hoc basis.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 Ad-hoc Testing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term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ad-hoc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implies the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lack of structure or something that is not methodical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you talk about 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ad-hoc testing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it means that it is a form of  testing performed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without any formal process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 place.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formal process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here means having documentation like requirement documents, Test Plans, Test cases, and proper Test planning in terms of its schedule and order of performed tests.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 Ad-hoc Testing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ad-hoc testing is trying to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uncover defects or flaws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which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cannot be captured through traditional or formal processes followed during the testing cycle.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other words, ad-hoc testing does not having a formal or structured way of testing. When such kind of random testing techniques is performed, it is apparent that 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testers perform this without any particular use case in mind with the aim to break the system.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Question: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Give some testing types which do not be considered for Automation Testing.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586706" y="659011"/>
            <a:ext cx="9523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Testing Types that not to be considered for Automation</a:t>
            </a:r>
            <a:endParaRPr lang="en-GB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17707" y="1606325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Ad-hoc Testing: no scenario, unplanned type of testing which is supposed to be done by human because the understanding is an important factor.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Usability Testing: when the test measures how user-friendly and convenient the particular software is.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Exploratory Testing - when the tester’s experience and intuition is required.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Exploratory Testing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40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Exploratory testing is a simultaneous learning, test design, and test execution process.  In this testing,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test planning, analysis, design and test execution, are all done together and instantly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Exploratory testing involves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concurrent test case design and test execution 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of an application or system under test. The tester will create or write down a test idea to give direction, and explore the system while testing to further create critical, practical and useful tests for the successful testing of an application.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Ad-hoc Testing vs Exploratory Testing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588821" y="203416"/>
            <a:ext cx="6293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 Manual Testing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05832" y="1087253"/>
            <a:ext cx="9421090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Manual Testing is the process of testing the software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Manual Testing, the tester plays an important role of end user and verifies that all the features of the application are working correctly.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tester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executes test cases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using any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automation tools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skills, knowledge, and experience of the testers play an important role in Manual Testing.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Ad-hoc Testing vs Exploratory Testing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597747" y="1373970"/>
          <a:ext cx="8663852" cy="434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Ad-hoc Testing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Exploratory Testing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Ad-hoc Testing begins with learning applications first and then work with the actual testing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Exploratory Testing begins with exploring the application while learning.</a:t>
                      </a: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Documentation is not a basic need for this type of testing.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Documentation is mandatory in Exploratory Testing. To ensure quality, it’s necessary to documents the detail of the testing.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is no target set or any goal to complete as it tests randomly.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Goals and targets can be set.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Question: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the difference between Manual Testing and Automation Testing?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Manual Testing vs Automation Testing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597747" y="1373970"/>
          <a:ext cx="8663852" cy="488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Automated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7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 testing is a time consuming since it is based on human resources only.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Automated testing allows you to execute the test much faster than the manual approach.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risk of human errors in this case is higher.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Automated testing is processed by scripts and tools which makes it reliable and accurate but in the same time the script can only act as it is set - it can miss errors that are obvious to the Manual tester.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Manual Testing vs Automation Testing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7961" y="1269478"/>
          <a:ext cx="8128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Automated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reports </a:t>
                      </a:r>
                      <a:endParaRPr lang="en-GB" altLang="zh-CN" sz="200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 approach gives the opportunity for human observation and evaluation of user friendliness. Specialized programs / sites to support tests and record bugs are used.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Human consideration is not involved which could lead to lack of user- friendliness and experience evaluation. The execution results are saved and easily </a:t>
                      </a:r>
                      <a:r>
                        <a:rPr lang="en-US" alt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</a:t>
                      </a: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cessed in the automation system.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 </a:t>
                      </a:r>
                      <a:endParaRPr lang="en-GB" altLang="zh-CN" sz="200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initial investment in manual testing is lower compared to the automation but ROI is also lower in a long perspective. The investment in more human resources is required.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automated testing usually require higher initial investment but the ROI is better in the long perspective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13165" y="1612265"/>
            <a:ext cx="23234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ROI, refers to 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Return on investment, which is a performance measure.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calculate ROI, the benefit (or return) of an investment is divided by the cost of the investment. 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1757548" y="273047"/>
            <a:ext cx="984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Manual Testing vs Automation Testing</a:t>
            </a:r>
            <a:endParaRPr lang="zh-CN" altLang="en-US" sz="32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97747" y="1373971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Manual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Automated </a:t>
                      </a:r>
                      <a:endParaRPr lang="en-GB" altLang="zh-CN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need for</a:t>
                      </a:r>
                      <a:r>
                        <a:rPr lang="en-GB" altLang="zh-CN" sz="20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programming skills.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Programming languages knowledge is required for the creation of scripts using most of tools. </a:t>
                      </a:r>
                      <a:endParaRPr lang="en-GB" altLang="zh-C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 Scenario vs Test Case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 Scenario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 Test Scenario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Test Scenario is defined as any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that can be tested.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 a tester, you should put yourself in the end user’s position and figure out the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scenarios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use cases of the Application Under Test.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Why Create Test Scenarios?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510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Test Scenarios are created for the following reasons,: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Creating Test Scenarios ensures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complete Test Coverage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Test Scenarios can be approved by various stakeholders like Business Analyst, Developers, Customers to ensure the Application Under Test is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thoroughly tested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 ensures that the software is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the most common use cases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They serve as a quick tool to determine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the testing work effort 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and accordingly create a proposal for the client or organize the workforce.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How to Write Test Scenarios?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Refer to uses cases, books, manuals, etc. of the application to be tested.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each requirement, figure out possible users actions and objectives.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List out different test scenarios that verify each feature of the 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created scenarios may be reviewed by your supervisor or any other Stakeholders in the project.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588821" y="203416"/>
            <a:ext cx="6293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Procedure of Manual Testing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358244" y="1087253"/>
            <a:ext cx="5868678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tester prepares a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 plan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document which describes the detailed and systematic approach to testing of software applications.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are planned to cover almost 100% of the software application. As manual testing involves complete test cases it is a time consuming test.</a:t>
            </a: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" y="1977490"/>
            <a:ext cx="3778910" cy="36894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Some Tips for Writing Test Scenarios?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Each Test Scenario should be tied to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 minimum of one Requirement.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Before creating a Test Scenario that verifies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Requirements at once, ensure you have a Test Scenario that checks that requirement in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Avoid creating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overly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complicated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Test Scenarios spanning multiple Requirements.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scenarios may be large, and it is expensive to run them all. Based on customer priorities only run selected Test Scenarios.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 for Test Scenario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an eCommerce Application, a few test scenarios would be: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Scenario 1: Check the Login Functionality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08" y="2295987"/>
            <a:ext cx="3587915" cy="42289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 for Test Scenario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an eCommerce Application, a few test scenarios would be: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Scenario 2:Check the Search Functionality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06" y="2549445"/>
            <a:ext cx="77343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 for Test Scenario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an eCommerce Application, a few test scenarios would be: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Scenario 3:Check the Payments Functionality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62" y="2236033"/>
            <a:ext cx="5695208" cy="44854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 for Test Scenario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an eCommerce Application, a few test scenarios would be: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Scenario 4:Check the Order History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2" y="2265629"/>
            <a:ext cx="6812858" cy="459237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Question: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 possible Test Scenarios for a Banking Site.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Possible Test Scenarios for a Banking Site</a:t>
            </a:r>
            <a:endParaRPr lang="en-GB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Some possible Test Scenarios for a Banking Site: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Scenario 1: Check the Login and Authentication Functionality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Scenario 2: Check Money Transfer can be done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Scenario 3: Check Account Statement can be viewed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 on……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73614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 Case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 Test Case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 Test Case is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 set of actions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executed to verify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 particular feature or functionality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your software application.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test case includes specific variables or conditions, using which a testing engineer can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compare expected and actual results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determine whether a software product is functioning as per the requirements of the customer.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 Test Case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Test Case can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contain: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 ID 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 Description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Steps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Actual Results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588821" y="203416"/>
            <a:ext cx="6293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Procedure of Manual Testing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358244" y="1087253"/>
            <a:ext cx="5868678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differences between actual and desired results are treated as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defects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defects are then fixed by the developer of software application.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tester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retests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defects to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ensure that defects are fixed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Manual testing is to ensure that application is defect &amp; error free and is working fine to provide good quality work to customers.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" y="1977490"/>
            <a:ext cx="3778910" cy="368946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Let’s create a Test Case for the scenario: Check Login Functionality.</a:t>
            </a:r>
            <a:endParaRPr lang="en-GB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75" y="2291856"/>
            <a:ext cx="6089568" cy="419238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475511" y="2533816"/>
            <a:ext cx="8266216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1: Use a Test Case Id to identify the Test Case and give a simple description to describe the Test Case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0" y="4769711"/>
            <a:ext cx="9816067" cy="13304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2403042"/>
            <a:ext cx="8266216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2:In order to execute the test case, Test Data is required.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77" y="4769499"/>
            <a:ext cx="9088218" cy="16101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2403042"/>
            <a:ext cx="8266216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3:To execute a test case, a tester needs to perform a specific set of actions.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74" y="4476450"/>
            <a:ext cx="8266217" cy="234456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2256817"/>
            <a:ext cx="8266216" cy="16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4:Expected results should be given as guidelines to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determine whether a software product is functioning as per the requirements of the customer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07" y="4386309"/>
            <a:ext cx="9342417" cy="227812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1921925"/>
            <a:ext cx="8266216" cy="22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4:Acutal results are also required. So Testers can compare actual results with expected results to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determine whether a software product is functioning as per the requirements of the customer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96" y="4602986"/>
            <a:ext cx="8934203" cy="211781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1529079"/>
            <a:ext cx="8266216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cases may have a field named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Pre – Condition.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– Condition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specifies things that must be in place before the test can run.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our test case, a pre-condition would be to have a browser installed to have access to the site under test. </a:t>
            </a: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3625605" y="1529079"/>
            <a:ext cx="8266216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test case may also include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Post-Conditions.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Post-Conditions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specifies anything that applies after the test case completes.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our test case, a post-condition would be time &amp; date of login is stored in the database.</a:t>
            </a: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995951"/>
            <a:ext cx="3336966" cy="377354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An Example to Create</a:t>
            </a:r>
            <a:r>
              <a:rPr lang="en-GB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5" y="1001859"/>
            <a:ext cx="8241455" cy="575049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How to write </a:t>
            </a:r>
            <a:r>
              <a:rPr lang="en-GB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ood Test Cases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39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Cases need to be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Create test cases that are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as simple as possible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They must be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concise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as the author of the test case may not execute them.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assertive language like go to the home page, enter data, click on this and so on. This makes the understanding the test steps easy and tests execution faster.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03416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 Automation Testing</a:t>
            </a:r>
            <a:endParaRPr lang="zh-CN" altLang="en-US" sz="28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22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Automation Testing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is a method in software testing that leverages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automation tools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control the execution of tests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instead of a human tester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Automated testing is also called test automation.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9" y="4342802"/>
            <a:ext cx="4600235" cy="1856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75" y="4342802"/>
            <a:ext cx="5538588" cy="178478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How to write </a:t>
            </a:r>
            <a:r>
              <a:rPr lang="en-GB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ood Test Cases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Create Test Case with End User in Mind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should create test cases that meet customer requirements and is easy to use and operate.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tester must create test cases keeping in mind the end user perspective.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Avoid test case repetition.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repeat test cases. If a test case is needed for executing some other test case, call the test case by its test case id in the pre-condition column. </a:t>
            </a:r>
          </a:p>
          <a:p>
            <a:pPr>
              <a:lnSpc>
                <a:spcPct val="150000"/>
              </a:lnSpc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How to write </a:t>
            </a:r>
            <a:r>
              <a:rPr lang="en-GB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ood Test Cases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500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Assume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assume functionality and features of your software application while preparing test case. 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 to the Specification Documents. 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Coverage</a:t>
            </a: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Make sure you write test cases to check all software requirements mentioned in the specification document.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 Cases must be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identifiable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Name the test case id such that they are identified easily while tracking defects.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How to write </a:t>
            </a:r>
            <a:r>
              <a:rPr lang="en-GB" altLang="zh-CN" sz="3200" dirty="0">
                <a:solidFill>
                  <a:srgbClr val="0D0D0D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</a:t>
            </a:r>
            <a:r>
              <a:rPr lang="en-GB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ood Test Cases</a:t>
            </a: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0" name="文本框 54"/>
          <p:cNvSpPr txBox="1">
            <a:spLocks noChangeArrowheads="1"/>
          </p:cNvSpPr>
          <p:nvPr/>
        </p:nvSpPr>
        <p:spPr bwMode="auto">
          <a:xfrm>
            <a:off x="840509" y="1182812"/>
            <a:ext cx="10317018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Repeatable and self-standing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test case should generate the same results every time no matter who tests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Peer Review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After creating test cases, get them reviewed by your colleagues. Your peers can uncover defects in your test case design, which you may easily miss.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608391"/>
            <a:ext cx="8443912" cy="8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Group Discussion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Group Discussion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List possible test cases for the Test Scenario: Check the Login Functionality: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1761000"/>
            <a:ext cx="4114882" cy="491195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Group Discussion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358904" y="935490"/>
            <a:ext cx="617516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List possible test cases for the Test Scenario: Check the Login Functionality: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system behavior when valid email id and password is entered. 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system behavior when invalid email id and valid password is entered. 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system behavior when valid email id and invalid password is entered. 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system behavior when invalid email id and invalid password is entered. 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system behavior when email id and password are left blank and Sign in entered. 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Forgot your password is working as expected 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system behavior when valid/invalid phone number and password is entered. 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 system behavior when “Keep me signed” is checked.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4" y="1133151"/>
            <a:ext cx="3924819" cy="46850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>
            <a:spLocks noChangeArrowheads="1"/>
          </p:cNvSpPr>
          <p:nvPr/>
        </p:nvSpPr>
        <p:spPr bwMode="auto">
          <a:xfrm>
            <a:off x="4126705" y="2629768"/>
            <a:ext cx="393858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cxnSp>
        <p:nvCxnSpPr>
          <p:cNvPr id="5" name="直接连接符 16"/>
          <p:cNvCxnSpPr>
            <a:cxnSpLocks noChangeShapeType="1"/>
          </p:cNvCxnSpPr>
          <p:nvPr/>
        </p:nvCxnSpPr>
        <p:spPr bwMode="auto">
          <a:xfrm>
            <a:off x="3152198" y="3897745"/>
            <a:ext cx="5048250" cy="0"/>
          </a:xfrm>
          <a:prstGeom prst="line">
            <a:avLst/>
          </a:prstGeom>
          <a:noFill/>
          <a:ln w="19050">
            <a:solidFill>
              <a:srgbClr val="BF9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7"/>
          <p:cNvCxnSpPr>
            <a:cxnSpLocks noChangeShapeType="1"/>
          </p:cNvCxnSpPr>
          <p:nvPr/>
        </p:nvCxnSpPr>
        <p:spPr bwMode="auto">
          <a:xfrm>
            <a:off x="4265612" y="2512293"/>
            <a:ext cx="3660775" cy="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/>
          <p:nvPr/>
        </p:nvCxnSpPr>
        <p:spPr>
          <a:xfrm>
            <a:off x="1822164" y="3885335"/>
            <a:ext cx="834967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离页连接符 7"/>
          <p:cNvSpPr/>
          <p:nvPr/>
        </p:nvSpPr>
        <p:spPr>
          <a:xfrm>
            <a:off x="1831400" y="3996171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/>
          <p:cNvSpPr/>
          <p:nvPr/>
        </p:nvSpPr>
        <p:spPr>
          <a:xfrm>
            <a:off x="3152198" y="3996171"/>
            <a:ext cx="1348510" cy="2161311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4639252" y="3996171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离页连接符 10"/>
          <p:cNvSpPr/>
          <p:nvPr/>
        </p:nvSpPr>
        <p:spPr>
          <a:xfrm>
            <a:off x="6052415" y="3996171"/>
            <a:ext cx="1302327" cy="198581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3"/>
          <p:cNvSpPr>
            <a:spLocks noChangeArrowheads="1"/>
          </p:cNvSpPr>
          <p:nvPr/>
        </p:nvSpPr>
        <p:spPr bwMode="auto">
          <a:xfrm>
            <a:off x="0" y="526473"/>
            <a:ext cx="12191999" cy="1819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流程图: 离页连接符 12"/>
          <p:cNvSpPr/>
          <p:nvPr/>
        </p:nvSpPr>
        <p:spPr>
          <a:xfrm>
            <a:off x="7493286" y="3996171"/>
            <a:ext cx="1274619" cy="1496291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离页连接符 13"/>
          <p:cNvSpPr/>
          <p:nvPr/>
        </p:nvSpPr>
        <p:spPr>
          <a:xfrm>
            <a:off x="8906451" y="3996171"/>
            <a:ext cx="1182254" cy="139469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03416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What is Automation Testing</a:t>
            </a:r>
            <a:endParaRPr lang="zh-CN" altLang="en-US" sz="28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863311" y="1039693"/>
            <a:ext cx="9421090" cy="316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Automation Testing includes the development and execution of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test scripts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verify customer requirements using any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automation tool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Automation testing is not a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manual testing. The idea of test automation is to </a:t>
            </a:r>
            <a:r>
              <a:rPr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automate some parts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the software test process, but not all of the testing process.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GB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Question: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Which test case is suitable for Automation Testing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60"/>
          <p:cNvSpPr txBox="1">
            <a:spLocks noChangeArrowheads="1"/>
          </p:cNvSpPr>
          <p:nvPr/>
        </p:nvSpPr>
        <p:spPr bwMode="auto">
          <a:xfrm>
            <a:off x="2446317" y="273047"/>
            <a:ext cx="78380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D0D0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Which Test case to Automate</a:t>
            </a:r>
            <a:endParaRPr lang="zh-CN" altLang="en-US" sz="3600" dirty="0">
              <a:solidFill>
                <a:srgbClr val="0D0D0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498764" y="1039693"/>
            <a:ext cx="10210799" cy="40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Test cases to be </a:t>
            </a:r>
            <a:r>
              <a:rPr lang="en-GB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can be selected using the following criterion: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Test cases that are </a:t>
            </a:r>
            <a:r>
              <a:rPr lang="en-GB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repeatedly executed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Test cases that need to be tested with </a:t>
            </a:r>
            <a:r>
              <a:rPr lang="en-GB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different set of data or a large amount of data</a:t>
            </a: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Test cases with the possibility of human making mistakes. 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there is any functionality that is having a high-risk condition.</a:t>
            </a: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Test cases that need to be tested with different browsers and different environments.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离页连接符 18"/>
          <p:cNvSpPr/>
          <p:nvPr/>
        </p:nvSpPr>
        <p:spPr>
          <a:xfrm>
            <a:off x="817707" y="101602"/>
            <a:ext cx="780040" cy="748145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840509" y="0"/>
            <a:ext cx="746197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11157527" y="3877108"/>
            <a:ext cx="895928" cy="178478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709563" y="4879655"/>
            <a:ext cx="895928" cy="1784783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1388439" y="5818226"/>
            <a:ext cx="503382" cy="10027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"/>
          <p:cNvSpPr/>
          <p:nvPr/>
        </p:nvSpPr>
        <p:spPr bwMode="auto">
          <a:xfrm>
            <a:off x="1070263" y="1427712"/>
            <a:ext cx="9639300" cy="3621088"/>
          </a:xfrm>
          <a:custGeom>
            <a:avLst/>
            <a:gdLst>
              <a:gd name="T0" fmla="*/ 0 w 9638713"/>
              <a:gd name="T1" fmla="*/ 378862 h 3620718"/>
              <a:gd name="T2" fmla="*/ 1018966 w 9638713"/>
              <a:gd name="T3" fmla="*/ 0 h 3620718"/>
              <a:gd name="T4" fmla="*/ 9639300 w 9638713"/>
              <a:gd name="T5" fmla="*/ 0 h 3620718"/>
              <a:gd name="T6" fmla="*/ 9639300 w 9638713"/>
              <a:gd name="T7" fmla="*/ 3621088 h 3620718"/>
              <a:gd name="T8" fmla="*/ 13064 w 9638713"/>
              <a:gd name="T9" fmla="*/ 3621088 h 3620718"/>
              <a:gd name="T10" fmla="*/ 0 w 9638713"/>
              <a:gd name="T11" fmla="*/ 378862 h 36207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8713" h="3620718">
                <a:moveTo>
                  <a:pt x="0" y="378823"/>
                </a:moveTo>
                <a:lnTo>
                  <a:pt x="1018904" y="0"/>
                </a:lnTo>
                <a:lnTo>
                  <a:pt x="9638713" y="0"/>
                </a:lnTo>
                <a:lnTo>
                  <a:pt x="9638713" y="3620718"/>
                </a:lnTo>
                <a:lnTo>
                  <a:pt x="13063" y="3620718"/>
                </a:lnTo>
                <a:cubicBezTo>
                  <a:pt x="8709" y="2540086"/>
                  <a:pt x="4354" y="1459455"/>
                  <a:pt x="0" y="3788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874044" y="2225502"/>
            <a:ext cx="8443912" cy="248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Question: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B38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Give some testing types which can be considered for Automation Testing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D01C-8C28-460F-89A5-7B80527C3B9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50ec11-f2da-4b3e-aac9-0d0c50a6c9a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abb8a8-d56d-4ae4-84a6-287a54470e2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2596</Words>
  <Application>Microsoft Office PowerPoint</Application>
  <PresentationFormat>宽屏</PresentationFormat>
  <Paragraphs>271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等线</vt:lpstr>
      <vt:lpstr>等线 Light</vt:lpstr>
      <vt:lpstr>微软雅黑</vt:lpstr>
      <vt:lpstr>幼圆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聿璁</cp:lastModifiedBy>
  <cp:revision>727</cp:revision>
  <dcterms:created xsi:type="dcterms:W3CDTF">2022-10-22T04:22:05Z</dcterms:created>
  <dcterms:modified xsi:type="dcterms:W3CDTF">2023-02-14T09:57:01Z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06C9149B51007CC7426B5363F1D5FC5D</vt:lpwstr>
  </property>
</Properties>
</file>