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eg" ContentType="image/jpeg"/>
  <Default Extension="png" ContentType="image/png"/>
  <Default Extension="rels" ContentType="application/vnd.openxmlformats-package.relationships+xml"/>
  <Default Extension="bin" ContentType="image/png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67.xml" ContentType="application/vnd.openxmlformats-officedocument.presentationml.slide+xml"/>
  <Override PartName="/ppt/slides/slide5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3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tags/tag2.xml" ContentType="application/vnd.openxmlformats-officedocument.presentationml.tags+xml"/>
  <Override PartName="/ppt/slides/slide2.xml" ContentType="application/vnd.openxmlformats-officedocument.presentationml.slide+xml"/>
  <Override PartName="/ppt/slides/slide36.xml" ContentType="application/vnd.openxmlformats-officedocument.presentationml.sl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7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package/2006/relationships/metadata/thumbnail" Target="/docProps/thumbnail.jpeg" Id="rId4" /><Relationship Type="http://schemas.openxmlformats.org/package/2006/relationships/metadata/core-properties" Target="/docProps/core.xml" Id="rId3" /><Relationship Type="http://schemas.openxmlformats.org/officeDocument/2006/relationships/extended-properties" Target="/docProps/app.xml" Id="rId2" /><Relationship Type="http://schemas.openxmlformats.org/officeDocument/2006/relationships/custom-properties" Target="/docProps/custom.xml" Id="rId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53" r:id="R66bad6f5f12c4435" DeepLBanner=""/>
    <p:sldId id="256" r:id="rId3"/>
    <p:sldId id="269" r:id="rId4"/>
    <p:sldId id="270" r:id="rId5"/>
    <p:sldId id="274" r:id="rId6"/>
    <p:sldId id="273" r:id="rId7"/>
    <p:sldId id="271" r:id="rId8"/>
    <p:sldId id="275" r:id="rId9"/>
    <p:sldId id="278" r:id="rId10"/>
    <p:sldId id="272" r:id="rId11"/>
    <p:sldId id="279" r:id="rId12"/>
    <p:sldId id="276" r:id="rId13"/>
    <p:sldId id="281" r:id="rId14"/>
    <p:sldId id="284" r:id="rId15"/>
    <p:sldId id="285" r:id="rId16"/>
    <p:sldId id="282" r:id="rId17"/>
    <p:sldId id="289" r:id="rId18"/>
    <p:sldId id="288" r:id="rId19"/>
    <p:sldId id="283" r:id="rId20"/>
    <p:sldId id="293" r:id="rId21"/>
    <p:sldId id="310" r:id="rId22"/>
    <p:sldId id="294" r:id="rId23"/>
    <p:sldId id="305" r:id="rId24"/>
    <p:sldId id="306" r:id="rId25"/>
    <p:sldId id="307" r:id="rId26"/>
    <p:sldId id="309" r:id="rId27"/>
    <p:sldId id="304" r:id="rId28"/>
    <p:sldId id="297" r:id="rId29"/>
    <p:sldId id="295" r:id="rId30"/>
    <p:sldId id="311" r:id="rId31"/>
    <p:sldId id="313" r:id="rId32"/>
    <p:sldId id="314" r:id="rId33"/>
    <p:sldId id="315" r:id="rId34"/>
    <p:sldId id="316" r:id="rId35"/>
    <p:sldId id="301" r:id="rId36"/>
    <p:sldId id="298" r:id="rId37"/>
    <p:sldId id="302" r:id="rId38"/>
    <p:sldId id="303" r:id="rId40"/>
    <p:sldId id="317" r:id="rId41"/>
    <p:sldId id="331" r:id="rId42"/>
    <p:sldId id="319" r:id="rId43"/>
    <p:sldId id="320" r:id="rId44"/>
    <p:sldId id="321" r:id="rId45"/>
    <p:sldId id="322" r:id="rId46"/>
    <p:sldId id="327" r:id="rId47"/>
    <p:sldId id="325" r:id="rId48"/>
    <p:sldId id="326" r:id="rId49"/>
    <p:sldId id="328" r:id="rId50"/>
    <p:sldId id="329" r:id="rId51"/>
    <p:sldId id="330" r:id="rId52"/>
    <p:sldId id="332" r:id="rId53"/>
    <p:sldId id="339" r:id="rId54"/>
    <p:sldId id="334" r:id="rId55"/>
    <p:sldId id="338" r:id="rId56"/>
    <p:sldId id="341" r:id="rId57"/>
    <p:sldId id="340" r:id="rId58"/>
    <p:sldId id="342" r:id="rId59"/>
    <p:sldId id="343" r:id="rId60"/>
    <p:sldId id="344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35" r:id="rId69"/>
    <p:sldId id="336" r:id="rId70"/>
    <p:sldId id="337" r:id="rId71"/>
    <p:sldId id="267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0"/>
    <p:restoredTop sz="94640"/>
  </p:normalViewPr>
  <p:slideViewPr>
    <p:cSldViewPr snapToGrid="0">
      <p:cViewPr varScale="1">
        <p:scale>
          <a:sx n="91" d="100"/>
          <a:sy n="91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9" /><Relationship Type="http://schemas.openxmlformats.org/officeDocument/2006/relationships/slide" Target="/ppt/slides/slide6.xml" Id="rId8" /><Relationship Type="http://schemas.openxmlformats.org/officeDocument/2006/relationships/tableStyles" Target="/ppt/tableStyles.xml" Id="rId75" /><Relationship Type="http://schemas.openxmlformats.org/officeDocument/2006/relationships/viewProps" Target="/ppt/viewProps.xml" Id="rId74" /><Relationship Type="http://schemas.openxmlformats.org/officeDocument/2006/relationships/presProps" Target="/ppt/presProps.xml" Id="rId73" /><Relationship Type="http://schemas.openxmlformats.org/officeDocument/2006/relationships/slide" Target="/ppt/slides/slide69.xml" Id="rId72" /><Relationship Type="http://schemas.openxmlformats.org/officeDocument/2006/relationships/slide" Target="/ppt/slides/slide68.xml" Id="rId71" /><Relationship Type="http://schemas.openxmlformats.org/officeDocument/2006/relationships/slide" Target="/ppt/slides/slide67.xml" Id="rId70" /><Relationship Type="http://schemas.openxmlformats.org/officeDocument/2006/relationships/slide" Target="/ppt/slides/slide5.xml" Id="rId7" /><Relationship Type="http://schemas.openxmlformats.org/officeDocument/2006/relationships/slide" Target="/ppt/slides/slide66.xml" Id="rId69" /><Relationship Type="http://schemas.openxmlformats.org/officeDocument/2006/relationships/slide" Target="/ppt/slides/slide65.xml" Id="rId68" /><Relationship Type="http://schemas.openxmlformats.org/officeDocument/2006/relationships/slide" Target="/ppt/slides/slide64.xml" Id="rId67" /><Relationship Type="http://schemas.openxmlformats.org/officeDocument/2006/relationships/slide" Target="/ppt/slides/slide63.xml" Id="rId66" /><Relationship Type="http://schemas.openxmlformats.org/officeDocument/2006/relationships/slide" Target="/ppt/slides/slide62.xml" Id="rId65" /><Relationship Type="http://schemas.openxmlformats.org/officeDocument/2006/relationships/slide" Target="/ppt/slides/slide61.xml" Id="rId64" /><Relationship Type="http://schemas.openxmlformats.org/officeDocument/2006/relationships/slide" Target="/ppt/slides/slide60.xml" Id="rId63" /><Relationship Type="http://schemas.openxmlformats.org/officeDocument/2006/relationships/slide" Target="/ppt/slides/slide59.xml" Id="rId62" /><Relationship Type="http://schemas.openxmlformats.org/officeDocument/2006/relationships/slide" Target="/ppt/slides/slide58.xml" Id="rId61" /><Relationship Type="http://schemas.openxmlformats.org/officeDocument/2006/relationships/slide" Target="/ppt/slides/slide57.xml" Id="rId60" /><Relationship Type="http://schemas.openxmlformats.org/officeDocument/2006/relationships/slide" Target="/ppt/slides/slide4.xml" Id="rId6" /><Relationship Type="http://schemas.openxmlformats.org/officeDocument/2006/relationships/slide" Target="/ppt/slides/slide56.xml" Id="rId59" /><Relationship Type="http://schemas.openxmlformats.org/officeDocument/2006/relationships/slide" Target="/ppt/slides/slide55.xml" Id="rId58" /><Relationship Type="http://schemas.openxmlformats.org/officeDocument/2006/relationships/slide" Target="/ppt/slides/slide54.xml" Id="rId57" /><Relationship Type="http://schemas.openxmlformats.org/officeDocument/2006/relationships/slide" Target="/ppt/slides/slide53.xml" Id="rId56" /><Relationship Type="http://schemas.openxmlformats.org/officeDocument/2006/relationships/slide" Target="/ppt/slides/slide52.xml" Id="rId55" /><Relationship Type="http://schemas.openxmlformats.org/officeDocument/2006/relationships/slide" Target="/ppt/slides/slide51.xml" Id="rId54" /><Relationship Type="http://schemas.openxmlformats.org/officeDocument/2006/relationships/slide" Target="/ppt/slides/slide50.xml" Id="rId53" /><Relationship Type="http://schemas.openxmlformats.org/officeDocument/2006/relationships/slide" Target="/ppt/slides/slide49.xml" Id="rId52" /><Relationship Type="http://schemas.openxmlformats.org/officeDocument/2006/relationships/slide" Target="/ppt/slides/slide48.xml" Id="rId51" /><Relationship Type="http://schemas.openxmlformats.org/officeDocument/2006/relationships/slide" Target="/ppt/slides/slide47.xml" Id="rId50" /><Relationship Type="http://schemas.openxmlformats.org/officeDocument/2006/relationships/slide" Target="/ppt/slides/slide3.xml" Id="rId5" /><Relationship Type="http://schemas.openxmlformats.org/officeDocument/2006/relationships/slide" Target="/ppt/slides/slide46.xml" Id="rId49" /><Relationship Type="http://schemas.openxmlformats.org/officeDocument/2006/relationships/slide" Target="/ppt/slides/slide45.xml" Id="rId48" /><Relationship Type="http://schemas.openxmlformats.org/officeDocument/2006/relationships/slide" Target="/ppt/slides/slide44.xml" Id="rId47" /><Relationship Type="http://schemas.openxmlformats.org/officeDocument/2006/relationships/slide" Target="/ppt/slides/slide43.xml" Id="rId46" /><Relationship Type="http://schemas.openxmlformats.org/officeDocument/2006/relationships/slide" Target="/ppt/slides/slide42.xml" Id="rId45" /><Relationship Type="http://schemas.openxmlformats.org/officeDocument/2006/relationships/slide" Target="/ppt/slides/slide41.xml" Id="rId44" /><Relationship Type="http://schemas.openxmlformats.org/officeDocument/2006/relationships/slide" Target="/ppt/slides/slide40.xml" Id="rId43" /><Relationship Type="http://schemas.openxmlformats.org/officeDocument/2006/relationships/slide" Target="/ppt/slides/slide39.xml" Id="rId42" /><Relationship Type="http://schemas.openxmlformats.org/officeDocument/2006/relationships/slide" Target="/ppt/slides/slide38.xml" Id="rId41" /><Relationship Type="http://schemas.openxmlformats.org/officeDocument/2006/relationships/slide" Target="/ppt/slides/slide37.xml" Id="rId40" /><Relationship Type="http://schemas.openxmlformats.org/officeDocument/2006/relationships/slide" Target="/ppt/slides/slide2.xml" Id="rId4" /><Relationship Type="http://schemas.openxmlformats.org/officeDocument/2006/relationships/notesMaster" Target="/ppt/notesMasters/notesMaster1.xml" Id="rId39" /><Relationship Type="http://schemas.openxmlformats.org/officeDocument/2006/relationships/slide" Target="/ppt/slides/slide36.xml" Id="rId38" /><Relationship Type="http://schemas.openxmlformats.org/officeDocument/2006/relationships/slide" Target="/ppt/slides/slide35.xml" Id="rId37" /><Relationship Type="http://schemas.openxmlformats.org/officeDocument/2006/relationships/slide" Target="/ppt/slides/slide34.xml" Id="rId36" /><Relationship Type="http://schemas.openxmlformats.org/officeDocument/2006/relationships/slide" Target="/ppt/slides/slide33.xml" Id="rId35" /><Relationship Type="http://schemas.openxmlformats.org/officeDocument/2006/relationships/slide" Target="/ppt/slides/slide32.xml" Id="rId34" /><Relationship Type="http://schemas.openxmlformats.org/officeDocument/2006/relationships/slide" Target="/ppt/slides/slide31.xml" Id="rId33" /><Relationship Type="http://schemas.openxmlformats.org/officeDocument/2006/relationships/slide" Target="/ppt/slides/slide30.xml" Id="rId32" /><Relationship Type="http://schemas.openxmlformats.org/officeDocument/2006/relationships/slide" Target="/ppt/slides/slide29.xml" Id="rId31" /><Relationship Type="http://schemas.openxmlformats.org/officeDocument/2006/relationships/slide" Target="/ppt/slides/slide28.xml" Id="rId30" /><Relationship Type="http://schemas.openxmlformats.org/officeDocument/2006/relationships/slide" Target="/ppt/slides/slide1.xml" Id="rId3" /><Relationship Type="http://schemas.openxmlformats.org/officeDocument/2006/relationships/slide" Target="/ppt/slides/slide27.xml" Id="rId29" /><Relationship Type="http://schemas.openxmlformats.org/officeDocument/2006/relationships/slide" Target="/ppt/slides/slide26.xml" Id="rId28" /><Relationship Type="http://schemas.openxmlformats.org/officeDocument/2006/relationships/slide" Target="/ppt/slides/slide25.xml" Id="rId27" /><Relationship Type="http://schemas.openxmlformats.org/officeDocument/2006/relationships/slide" Target="/ppt/slides/slide24.xml" Id="rId26" /><Relationship Type="http://schemas.openxmlformats.org/officeDocument/2006/relationships/slide" Target="/ppt/slides/slide23.xml" Id="rId25" /><Relationship Type="http://schemas.openxmlformats.org/officeDocument/2006/relationships/slide" Target="/ppt/slides/slide22.xml" Id="rId24" /><Relationship Type="http://schemas.openxmlformats.org/officeDocument/2006/relationships/slide" Target="/ppt/slides/slide21.xml" Id="rId23" /><Relationship Type="http://schemas.openxmlformats.org/officeDocument/2006/relationships/slide" Target="/ppt/slides/slide20.xml" Id="rId22" /><Relationship Type="http://schemas.openxmlformats.org/officeDocument/2006/relationships/slide" Target="/ppt/slides/slide19.xml" Id="rId21" /><Relationship Type="http://schemas.openxmlformats.org/officeDocument/2006/relationships/slide" Target="/ppt/slides/slide18.xml" Id="rId20" /><Relationship Type="http://schemas.openxmlformats.org/officeDocument/2006/relationships/theme" Target="/ppt/theme/theme1.xml" Id="rId2" /><Relationship Type="http://schemas.openxmlformats.org/officeDocument/2006/relationships/slide" Target="/ppt/slides/slide17.xml" Id="rId19" /><Relationship Type="http://schemas.openxmlformats.org/officeDocument/2006/relationships/slide" Target="/ppt/slides/slide16.xml" Id="rId18" /><Relationship Type="http://schemas.openxmlformats.org/officeDocument/2006/relationships/slide" Target="/ppt/slides/slide15.xml" Id="rId17" /><Relationship Type="http://schemas.openxmlformats.org/officeDocument/2006/relationships/slide" Target="/ppt/slides/slide14.xml" Id="rId16" /><Relationship Type="http://schemas.openxmlformats.org/officeDocument/2006/relationships/slide" Target="/ppt/slides/slide13.xml" Id="rId15" /><Relationship Type="http://schemas.openxmlformats.org/officeDocument/2006/relationships/slide" Target="/ppt/slides/slide12.xml" Id="rId14" /><Relationship Type="http://schemas.openxmlformats.org/officeDocument/2006/relationships/slide" Target="/ppt/slides/slide11.xml" Id="rId13" /><Relationship Type="http://schemas.openxmlformats.org/officeDocument/2006/relationships/slide" Target="/ppt/slides/slide10.xml" Id="rId12" /><Relationship Type="http://schemas.openxmlformats.org/officeDocument/2006/relationships/slide" Target="/ppt/slides/slide9.xml" Id="rId11" /><Relationship Type="http://schemas.openxmlformats.org/officeDocument/2006/relationships/slide" Target="/ppt/slides/slide8.xml" Id="rId10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70.xml" Id="R66bad6f5f12c4435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341D9-3B95-944A-84D2-B5E7AD026A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2D233-FB17-C448-A348-0EEFA34852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6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68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2D233-FB17-C448-A348-0EEFA34852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2D233-FB17-C448-A348-0EEFA34852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1E93-052E-A94E-A2E8-36775E37DE0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734-5292-4C47-B638-965191C7E6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C37C-EBB7-6644-BE6D-1923AE4895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6F4-9A31-CE47-B4BB-428E4F5150D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230-A2F2-3044-924C-5BDC0A2D99F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2BB3-8827-0B4F-8B96-0147CA32ED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3097-680E-7E4E-B99F-DDF42CF968E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06BB-5E47-DB4F-85FB-ED10BA37BED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A70-9D79-6F48-9247-8A229E37441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BE7A-C9B9-1F44-B09C-3FDEEE6E731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49E-BCAF-404A-894F-5451B4AE10D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2.xml" Id="rId2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5FBF-9163-5E4A-9E8F-68F554117B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5.png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6.jpeg" Id="rId2" /><Relationship Type="http://schemas.openxmlformats.org/officeDocument/2006/relationships/image" Target="/ppt/media/image1.jpeg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6.jpeg" Id="rId2" /><Relationship Type="http://schemas.openxmlformats.org/officeDocument/2006/relationships/image" Target="/ppt/media/image1.jpeg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" /><Relationship Type="http://schemas.openxmlformats.org/officeDocument/2006/relationships/image" Target="/ppt/media/image8.png" Id="rId3" /><Relationship Type="http://schemas.openxmlformats.org/officeDocument/2006/relationships/image" Target="/ppt/media/image7.png" Id="rId2" /><Relationship Type="http://schemas.openxmlformats.org/officeDocument/2006/relationships/image" Target="/ppt/media/image1.jpeg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2.png" Id="rId2" /><Relationship Type="http://schemas.openxmlformats.org/officeDocument/2006/relationships/image" Target="/ppt/media/image1.jpeg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notesSlide" Target="/ppt/notesSlides/notesSlide1.xml" Id="rId3" /><Relationship Type="http://schemas.openxmlformats.org/officeDocument/2006/relationships/slideLayout" Target="/ppt/slideLayouts/slideLayout1.xml" Id="rId2" /><Relationship Type="http://schemas.openxmlformats.org/officeDocument/2006/relationships/tags" Target="/ppt/tags/tag1.xml" Id="rId1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ags" Target="/ppt/tags/tag2.xml" Id="rId1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9.png" Id="rId1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0.png" Id="rId1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1.png" Id="rId1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2.png" Id="rId1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3.png" Id="rId2" /><Relationship Type="http://schemas.openxmlformats.org/officeDocument/2006/relationships/image" Target="/ppt/media/image1.jpeg" Id="rId1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3.png" Id="rId1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14.png" Id="rId2" /><Relationship Type="http://schemas.openxmlformats.org/officeDocument/2006/relationships/image" Target="/ppt/media/image13.png" Id="rId1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15.png" Id="rId2" /><Relationship Type="http://schemas.openxmlformats.org/officeDocument/2006/relationships/image" Target="/ppt/media/image13.png" Id="rId1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16.png" Id="rId2" /><Relationship Type="http://schemas.openxmlformats.org/officeDocument/2006/relationships/image" Target="/ppt/media/image13.png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17.png" Id="rId2" /><Relationship Type="http://schemas.openxmlformats.org/officeDocument/2006/relationships/image" Target="/ppt/media/image13.png" Id="rId1" /></Relationships>
</file>

<file path=ppt/slides/_rels/slide5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18.png" Id="rId2" /><Relationship Type="http://schemas.openxmlformats.org/officeDocument/2006/relationships/image" Target="/ppt/media/image13.png" Id="rId1" /></Relationships>
</file>

<file path=ppt/slides/_rels/slide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3.png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3.png" Id="rId1" /></Relationships>
</file>

<file path=ppt/slides/_rels/slide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9.png" Id="rId1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6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20.png" Id="rId1" /></Relationships>
</file>

<file path=ppt/slides/_rels/slide68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Id3" /><Relationship Type="http://schemas.openxmlformats.org/officeDocument/2006/relationships/slideLayout" Target="/ppt/slideLayouts/slideLayout1.xml" Id="rId2" /><Relationship Type="http://schemas.openxmlformats.org/officeDocument/2006/relationships/image" Target="/ppt/media/image20.png" Id="rId1" /></Relationships>
</file>

<file path=ppt/slides/_rels/slide6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" /><Relationship Type="http://schemas.openxmlformats.org/officeDocument/2006/relationships/image" Target="/ppt/media/image4.jpeg" Id="rId2" /><Relationship Type="http://schemas.openxmlformats.org/officeDocument/2006/relationships/image" Target="/ppt/media/image1.jpeg" Id="rId1" /></Relationships>
</file>

<file path=ppt/slides/_rels/slide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6268abe072a4c98" /><Relationship Type="http://schemas.openxmlformats.org/officeDocument/2006/relationships/hyperlink" Target="https://www.deepl.com/pro?cta=edit-document" TargetMode="External" Id="R8be99183068144b4" /><Relationship Type="http://schemas.openxmlformats.org/officeDocument/2006/relationships/image" Target="/ppt/media/image18.bin" Id="R4ecd893d788847f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image" Target="/ppt/media/image1.jpeg" Id="rId1" /></Relationships>
</file>

<file path=ppt/slides/slide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556001" y="4239492"/>
            <a:ext cx="834967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离页连接符 7"/>
          <p:cNvSpPr/>
          <p:nvPr/>
        </p:nvSpPr>
        <p:spPr>
          <a:xfrm>
            <a:off x="3565237" y="4350328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/>
          <p:cNvSpPr/>
          <p:nvPr/>
        </p:nvSpPr>
        <p:spPr>
          <a:xfrm>
            <a:off x="4886035" y="4350328"/>
            <a:ext cx="1348510" cy="2161311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6373089" y="4350328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离页连接符 10"/>
          <p:cNvSpPr/>
          <p:nvPr/>
        </p:nvSpPr>
        <p:spPr>
          <a:xfrm>
            <a:off x="7786253" y="4350328"/>
            <a:ext cx="1302327" cy="1985818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2112406" y="2841238"/>
            <a:ext cx="77555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手工测试与自动化测试</a:t>
            </a:r>
            <a:endParaRPr lang="en-US" altLang="zh-CN" sz="3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4109" y="2487272"/>
            <a:ext cx="865068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离页连接符 18"/>
          <p:cNvSpPr/>
          <p:nvPr/>
        </p:nvSpPr>
        <p:spPr>
          <a:xfrm flipV="1">
            <a:off x="3561448" y="981745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离页连接符 19"/>
          <p:cNvSpPr/>
          <p:nvPr/>
        </p:nvSpPr>
        <p:spPr>
          <a:xfrm flipV="1">
            <a:off x="4882246" y="215125"/>
            <a:ext cx="1348510" cy="2161311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/>
        </p:nvSpPr>
        <p:spPr>
          <a:xfrm flipV="1">
            <a:off x="6369300" y="880145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离页连接符 21"/>
          <p:cNvSpPr/>
          <p:nvPr/>
        </p:nvSpPr>
        <p:spPr>
          <a:xfrm flipV="1">
            <a:off x="7782464" y="390618"/>
            <a:ext cx="1302327" cy="1985818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701964" y="2487272"/>
            <a:ext cx="1219200" cy="1752220"/>
            <a:chOff x="701964" y="2487272"/>
            <a:chExt cx="1219200" cy="149360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019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543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067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591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115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639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6163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7687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9211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0364027" y="2487272"/>
            <a:ext cx="1219200" cy="1752220"/>
            <a:chOff x="701964" y="2487272"/>
            <a:chExt cx="1219200" cy="1493601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7019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543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067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591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3115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4639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6163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7687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9211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500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什么是尖峰测试？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尖峰测试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软件应用程序在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流量负载的极端增量和减量下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进行测试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。尖峰测试的目的是看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系统如何对用户负载的意外上升和下降做出反应。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</a:t>
            </a: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可扩展性</a:t>
            </a: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测试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？ 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可扩展性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测试通过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增加或减少特定规模的负载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来检查一个应用程序的性能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非功能测试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什么是恢复性测试？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/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恢复测试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是一种软件测试技术，验证软件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从故障中恢复的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能力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，如软件/硬件崩溃，网络故障等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。该技术包括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让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系统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出现故障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，然后验证系统恢复是否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正常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 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什么是安全测试？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/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任何系统的安全测试的重点是找到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系统的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所有可能的漏洞和弱点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，这可能会导致信息或组织的声誉的损失。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500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非功能测试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什么是可用性测试？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可用性测试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也被称为用户体验(UX)测试，是一种衡量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软件应用程序是否方便和用户友好的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测试方法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什么是兼容性测试？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兼容性测试检查你的软件是否能够在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不同的硬件、操作系统、应用程序、网络环境或移动设备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上运行</a:t>
            </a: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 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624447" y="203416"/>
            <a:ext cx="71964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我们今天要讨论的内容</a:t>
            </a:r>
            <a:endParaRPr lang="zh-CN" altLang="en-US" sz="44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597747" y="2191262"/>
            <a:ext cx="8443912" cy="168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手工测试与自动化测试</a:t>
            </a:r>
            <a:endParaRPr lang="en-US" altLang="zh-CN" sz="24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测试方案与测试案例</a:t>
            </a:r>
            <a:endParaRPr lang="en-US" altLang="zh-CN" sz="24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482437" y="194872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手工测试与自动化测试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67" y="2994530"/>
            <a:ext cx="5408633" cy="3194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85704" y="2769330"/>
            <a:ext cx="6008914" cy="3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588821" y="203416"/>
            <a:ext cx="6293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什么是手动测试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05832" y="1087253"/>
            <a:ext cx="9421090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手动测试是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手动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测试软件的过程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在手工测试中，测试人员扮演着最终用户的重要角色，验证应用程序的所有功能是否正常工作。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测试人员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手动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执行测试用例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，不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使用任何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自动化工具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测试人员的技能、知识和经验在手工测试中起着重要作用。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588821" y="203416"/>
            <a:ext cx="6293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手工测试的程序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4358244" y="1087253"/>
            <a:ext cx="5868678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测试人员准备一份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测试计划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文件，描述软件应用程序测试的详细和系统方法。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测试用例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的计划几乎涵盖了100%的软件应用。由于手工测试涉及完整的测试用例，它是一个耗时的测试。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" y="1977490"/>
            <a:ext cx="3778910" cy="36894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588821" y="203416"/>
            <a:ext cx="6293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手工测试的程序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4358244" y="1087253"/>
            <a:ext cx="5868678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实际结果和期望结果之间的差异被视为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缺陷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然后由软件应用程序的开发者修复这些缺陷。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测试人员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重新测试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缺陷，以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确保缺陷得到修复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人工测试的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目的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是确保应用程序没有缺陷和错误，并能正常工作，为客户提供高质量的工作。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" y="1977490"/>
            <a:ext cx="3778910" cy="36894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03416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什么是自动化测试</a:t>
            </a:r>
            <a:endParaRPr lang="zh-CN" altLang="en-US" sz="28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22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自动化测试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是软件测试中的一种方法，它利用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自动化工具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来控制测试的执行，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而不是由人类测试员来完成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自动化测试也被称为测试自动化。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9" y="4342802"/>
            <a:ext cx="4600235" cy="1856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75" y="4342802"/>
            <a:ext cx="5538588" cy="17847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03416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什么是自动化测试</a:t>
            </a:r>
            <a:endParaRPr lang="zh-CN" altLang="en-US" sz="28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16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自动化测试包括开发和执行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测试脚本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，使用任何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自动化工具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验证客户需求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自动化测试不是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人工测试的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替代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。测试自动化的想法是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软件测试过程的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某些部分自动化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，但不是所有的测试过程。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5060677" y="1121719"/>
            <a:ext cx="5757412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</a:t>
            </a:r>
            <a:r>
              <a:rPr lang="en-US" altLang="zh-CN" sz="2000" b="1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软件测试水平</a:t>
            </a:r>
            <a:r>
              <a:rPr lang="en-US" altLang="zh-CN" sz="20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？</a:t>
            </a:r>
            <a:endParaRPr lang="en-US" altLang="zh-CN" sz="20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软件测试级别</a:t>
            </a:r>
            <a:r>
              <a:rPr lang="en-GB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是指在软件开发生命周期中进行测试的不同阶段。</a:t>
            </a:r>
            <a:endParaRPr lang="en-GB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在一个程序被批准使用之前，需要完成四个主要层次的测试：</a:t>
            </a:r>
            <a:r>
              <a:rPr lang="en-GB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单元测试、集成测试、系统测试和验收测试</a:t>
            </a:r>
            <a:r>
              <a:rPr lang="en-GB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zh-CN" altLang="en-US" sz="20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2" y="1917468"/>
            <a:ext cx="4487696" cy="348615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问题。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哪种测试案例适合于自动化测试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哪些测试案例需要自动化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498764" y="1039693"/>
            <a:ext cx="10210799" cy="40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可以用以下标准选择要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自动化的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测试案例。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反复执行的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测试案例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需要用</a:t>
            </a:r>
            <a:r>
              <a:rPr lang="en-GB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不同的数据集或大量的数据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进行测试的测试案例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测试案例有可能是人犯的错误。 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如果有任何功能是有高风险的情况。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需要用不同的浏览器和不同的环境来测试的测试案例。 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问题。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给出一些可以考虑用于自动化测试的测试类型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393362"/>
            <a:ext cx="888237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可以考虑自动化的测试类型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17707" y="1606325"/>
            <a:ext cx="9421090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性能测试。 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它侧重于一个系统在特定负载下的运行情况。例如，负载测试、容量测试等。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反复执行。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当测试是基于任务的重复执行。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回归测试。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自动化是它最好的东西。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什么是回归测试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回归测试是一种软件测试，确保软件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在任何代码变化、更新或改进后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仍然具有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预期的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功能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回归测试只不过是全部或部分选择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已经执行的测试用例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重新执行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以确保现有功能正常工作。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这种测试是为了确保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新的代码变化不应该对现有功能产生副作用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。它确保一旦完成了最新的代码修改，旧的代码仍然可以工作。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问题。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哪些测试案例不适合自动化测试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哪些测试案例不需要自动化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以下类别的测试用例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不适合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于自动化。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新设计的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测试用例，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并且至少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没有手动执行一次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需求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经常变化的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测试案例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临时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执行的测试案例。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什么是临时性测试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术语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ad-hoc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意味着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缺乏结构或没有方法的东西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当你谈到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临时测试时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，这意味着它是一种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在没有任何正式程序的情况下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进行的测试形式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这里的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正式过程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意味着有文件，如需求文件，测试计划，测试案例，以及适当的测试计划，在其时间表和执行测试的顺序方面。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什么是临时性测试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临时测试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目的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是试图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发现缺陷或瑕疵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，这些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缺陷或瑕疵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无法通过测试周期中遵循的传统或正式流程来捕获。 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换句话说，临时测试没有正式或结构化的测试方式。当这种随机测试技术被执行时，很明显，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测试人员在没有任何特定用例的情况下执行这种测试，目的是为了破坏系统。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问题。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给出一些不被考虑用于自动化测试的测试类型。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574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什么是单元测试？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单元测试是在开发过程的最早阶段进行的。它的目的是通过隔离来验证软件的每一部分，然后进行测试，以证明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每个单独的组件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在满足要求和所需功能方面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是正确的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什么是集成测试？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集成测试是在单元测试之后的软件测试过程的第二个层次。在这个测试中，软件的单元或单个组件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在一组中被测试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586706" y="659011"/>
            <a:ext cx="9523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不需要考虑自动化的测试类型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17707" y="1606325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临时测试：没有场景，没有计划的测试类型，应该由人完成，因为理解是一个重要因素。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可用性测试：当测试衡量特定软件的用户友好和方便程度时。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探索性测试 - 需要测试人员的经验和直觉时。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探索性测试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40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探索性测试是一个同时进行的学习、测试设计和测试执行过程。  在这种测试中，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测试计划、分析、设计和测试执行，都是一起即时完成的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探索性测试包括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对被测试的应用程序或系统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同时进行测试用例设计和测试执行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。测试人员将创建或写下一个测试想法以提供方向，并在测试时探索系统，进一步创建关键的、实用的和有用的测试，以成功地测试一个应用程序。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73614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临时测试与探索性测试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757548" y="273047"/>
            <a:ext cx="984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临时测试与探索性测试</a:t>
            </a:r>
            <a:endParaRPr lang="zh-CN" altLang="en-US" sz="32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597747" y="1373970"/>
          <a:ext cx="8663852" cy="43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926"/>
                <a:gridCol w="4331926"/>
              </a:tblGrid>
              <a:tr h="33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专项测试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探索性测试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7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临时测试首先从学习应用开始，然后在实际测试过程中工作。</a:t>
                      </a:r>
                      <a:endParaRPr lang="en-GB" altLang="zh-CN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探索性测试开始于边学习边探索应用程序</a:t>
                      </a: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463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文件不是这类测试的基本需要。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在探索性测试中，文档是强制性的。为了确保质量，有必要记录测试的细节。</a:t>
                      </a:r>
                      <a:endParaRPr lang="en-GB" altLang="zh-CN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420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没有设定目标，也没有任何目标需要完成，因为它是随机测试。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可以设定目标和指标。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问题。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手工测试和自动化测试之间的区别是什么？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757548" y="273047"/>
            <a:ext cx="984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手工测试与自动化测试</a:t>
            </a:r>
            <a:endParaRPr lang="zh-CN" altLang="en-US" sz="32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597747" y="1373970"/>
          <a:ext cx="8663852" cy="488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926"/>
                <a:gridCol w="4331926"/>
              </a:tblGrid>
              <a:tr h="534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手册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自动化的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6347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时间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176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人工测试是一个耗时的过程，因为它只基于人力资源。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自动测试允许你比手动方法更快地执行测试。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634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准确度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2246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在这种情况下，人为错误的风险更高。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自动测试是由脚本和工具处理的，这使得它可靠和准确，但同时脚本只能按照它的设定行事--它可能会错过对手工测试人员来说很明显的错误。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757548" y="273047"/>
            <a:ext cx="984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手工测试与自动化测试</a:t>
            </a:r>
            <a:endParaRPr lang="zh-CN" altLang="en-US" sz="32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7961" y="1269478"/>
          <a:ext cx="8128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手册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自动化的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测试报告 </a:t>
                      </a:r>
                      <a:endParaRPr lang="en-GB" altLang="zh-CN" sz="2000" dirty="0">
                        <a:effectLst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人工方法给了人类观察和评估用户友好度的机会。使用专门的程序/网站来支持测试和记录错误。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人的考虑不在其中，这可能导致缺乏用户友好性和经验评估。执行结果</a:t>
                      </a: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在自动化系统中</a:t>
                      </a: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被保存并易于</a:t>
                      </a: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访问。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投资 </a:t>
                      </a:r>
                      <a:endParaRPr lang="en-GB" altLang="zh-CN" sz="2000" dirty="0">
                        <a:effectLst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与自动化相比，人工测试的初始投资较低，但从长远来看，投资回报率也较低。需要对更多的人力资源进行投资。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自动化测试通常需要较高的初始投资，但从长远来看，投资回报率更高。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13165" y="1612265"/>
            <a:ext cx="23234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ROI，指的是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投资回报率，是一种绩效衡量标准。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为了计算投资回报率，投资的收益（或回报）要除以投资的成本。 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757548" y="273047"/>
            <a:ext cx="984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手工测试与自动化测试</a:t>
            </a:r>
            <a:endParaRPr lang="zh-CN" altLang="en-US" sz="32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97747" y="1373971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手册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自动化的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知识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不需要</a:t>
                      </a:r>
                      <a:r>
                        <a:rPr lang="en-GB" altLang="zh-CN" sz="20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编程技能。</a:t>
                      </a:r>
                      <a:endParaRPr lang="en-GB" altLang="zh-CN" sz="20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使用大多数工具创建脚本时需要编程语言知识。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73614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测试方案与测试案例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73614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测试场景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What is System Testing?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系统测试是第一个层次，在这个层次中，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完整的应用程序被作为一个整体进行测试。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软件的所有组件都作为一个整体进行测试，以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确保整个产品符合规定的要求。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altLang="zh-CN" sz="2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测试情境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一个测试场景被定义为任何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可以测试的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功能。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作为一个测试人员，你应该把自己放在最终用户的位置上，弄清楚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被测应用程序的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真实场景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和用例。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为什么要创建测试场景？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510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测试场景的创建有以下原因，。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创建测试场景确保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完整的测试覆盖率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测试方案可以由不同的利益相关者如业务分析员、开发人员、客户批准，以确保被测试的应用程序被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彻底测试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它确保了软件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最常见的使用情况下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发挥作用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它们可以作为一个快速工具来确定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测试工作的力度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，并据此为客户创建一个提案或组织劳动力。</a:t>
            </a:r>
            <a:endParaRPr lang="en-GB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如何编写测试方案？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参考要测试的应用程序的使用案例、书籍、手册等。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对于每个需求，要弄清楚可能的用户行动和目标。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列出不同的测试方案，验证软件的每个功能。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创建的方案可由你的主管或项目中的任何其他利益相关者审查。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编写测试场景的一些提示？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每个测试场景应该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至少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一个需求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相联系。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在创建一个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同时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验证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多个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需求的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测试方案之前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，确保你有一个测试方案来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单独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检查该需求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避免创建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过于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复杂的、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跨越多个需求的测试场景。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场景的数量可能很大，而且运行所有场景的成本很高。基于客户的优先权，只运行选定的测试方案。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测试方案的例子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对于一个电子商务应用程序来说，一些测试场景将是。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测试场景1：检查登录功能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08" y="2295987"/>
            <a:ext cx="3587915" cy="422891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测试方案的例子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对于一个电子商务应用程序来说，一些测试场景将是。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测试场景2：检查搜索功能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06" y="2549445"/>
            <a:ext cx="77343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测试方案的例子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对于一个电子商务应用程序来说，一些测试场景将是。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测试场景3：检查支付功能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62" y="2236033"/>
            <a:ext cx="5695208" cy="448544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测试方案的例子</a:t>
            </a:r>
            <a:endParaRPr lang="en-GB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对于一个电子商务应用来说，一些测试场景是：。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测试场景4：检查订单历史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2" y="2265629"/>
            <a:ext cx="6812858" cy="459237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问题。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列出一个银行网站可能的测试场景。 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一个银行网站可能的测试场景</a:t>
            </a:r>
            <a:endParaRPr lang="en-GB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一个银行网站的一些可能的测试场景。</a:t>
            </a:r>
            <a:endParaRPr lang="en-US" altLang="zh-CN" sz="24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测试场景1：检查登录和认证功能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测试场景2：检查汇款是否可以完成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测试场景3：可以查看支票账户报表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以此类推......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</a:t>
            </a:r>
            <a:r>
              <a:rPr lang="en-US" altLang="zh-CN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验收测试？</a:t>
            </a:r>
            <a:endParaRPr lang="en-US" altLang="zh-CN" sz="2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最后一个层次，验收测试（或用户验收测试），是为了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确定系统是否可以发布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验收测试有两个阶段，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Alpha测试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Beta测试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阿尔法测试通常由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内部员工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，并在实验室环境中进行，以确保产品真正工作，并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做它应该做的一切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Beta测试是一个机会，让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真正的用户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在生产环境中使用产品，在全面发布之前发现任何错误或问题。</a:t>
            </a:r>
            <a:endParaRPr lang="en-US" altLang="zh-CN" sz="2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95" y="5084535"/>
            <a:ext cx="5824106" cy="180473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73614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测试案例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测试用例是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一组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执行的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动作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，以验证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你的软件应用程序的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一个特定特征或功能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测试用例包括特定的变量或条件，测试工程师可以利用这些变量或条件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比较预期和实际的结果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，以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确定软件产品是否按照客户的要求运作。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一个测试案例可以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包含。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测试案例ID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测试案例描述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测试步骤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测试数据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预期的结果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实际结果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让我们为该场景创建一个测试案例。检查登录功能。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75" y="2291856"/>
            <a:ext cx="6089568" cy="419238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475511" y="2533816"/>
            <a:ext cx="8266216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1: 使用一个测试用例标识来识别测试用例，并给出一个简单的描述来描述测试用例。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90" y="4769711"/>
            <a:ext cx="9816067" cy="133049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2403042"/>
            <a:ext cx="8266216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2:为了执行测试案例，需要测试数据。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77" y="4769499"/>
            <a:ext cx="9088218" cy="16101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2403042"/>
            <a:ext cx="8266216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3:为了执行一个测试案例，测试人员需要执行一组特定的行动。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74" y="4476450"/>
            <a:ext cx="8266217" cy="234456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2256817"/>
            <a:ext cx="8266216" cy="168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4:应将预期结果作为指导方针，以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确定软件产品是否按照客户的要求运作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07" y="4386309"/>
            <a:ext cx="9342417" cy="227812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1921925"/>
            <a:ext cx="8266216" cy="22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4:实际的结果也是需要的。因此，测试人员可以将实际结果与预期结果进行比较，以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确定软件产品的功能是否符合客户的要求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96" y="4602986"/>
            <a:ext cx="8934203" cy="211781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1529079"/>
            <a:ext cx="8266216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测试用例可以有一个名为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Pre - Condition的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字段。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预先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 条件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规定了在测试运行前必须具备的条件。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对于我们的测试案例，一个前提条件是要安装一个浏览器来访问被测网站。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非功能测试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性能测试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恢复测试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安全测试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可用性测试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兼容性测试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1529079"/>
            <a:ext cx="8266216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一个测试案例也可以包括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后置条件。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后置条件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规定了测试用例完成后适用的任何东西。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对于我们的测试案例，一个后置条件是将登录的时间和日期存储在数据库中。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一个创建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测试案例的</a:t>
            </a:r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例子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45" y="1001859"/>
            <a:ext cx="8241455" cy="575049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如何写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好测试案例</a:t>
            </a:r>
            <a:endParaRPr lang="en-GB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54"/>
          <p:cNvSpPr txBox="1">
            <a:spLocks noChangeArrowheads="1"/>
          </p:cNvSpPr>
          <p:nvPr/>
        </p:nvSpPr>
        <p:spPr bwMode="auto">
          <a:xfrm>
            <a:off x="840509" y="1182812"/>
            <a:ext cx="10317018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测试案例需要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简单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透明。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创建尽可能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简单的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测试案例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它们必须是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清晰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简洁的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，因为测试用例的作者可能不会执行它们。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使用断言式的语言，如进入主页，输入数据，点击这个等等。这使得理解测试步骤变得容易，测试执行得更快。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如何写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好测试案例</a:t>
            </a:r>
            <a:endParaRPr lang="en-GB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54"/>
          <p:cNvSpPr txBox="1">
            <a:spLocks noChangeArrowheads="1"/>
          </p:cNvSpPr>
          <p:nvPr/>
        </p:nvSpPr>
        <p:spPr bwMode="auto">
          <a:xfrm>
            <a:off x="840509" y="1182812"/>
            <a:ext cx="10317018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在创建测试案例时考虑到终端用户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我们应该创建符合客户要求的测试案例，并且易于使用和操作。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测试人员必须在创建测试用例时牢记终端用户的观点。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避免测试用例的重复。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不要重复测试用例。如果一个测试用例需要执行其他的测试用例，在预设条件栏中用它的测试用例ID调用测试用例。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如何写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好测试案例</a:t>
            </a:r>
            <a:endParaRPr lang="en-GB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54"/>
          <p:cNvSpPr txBox="1">
            <a:spLocks noChangeArrowheads="1"/>
          </p:cNvSpPr>
          <p:nvPr/>
        </p:nvSpPr>
        <p:spPr bwMode="auto">
          <a:xfrm>
            <a:off x="840509" y="1182812"/>
            <a:ext cx="10317018" cy="500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不要假设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在准备测试用例时，不要假设你的软件应用的功能和特点。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严格遵守规范文件。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确保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100%覆盖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确保你写测试案例来检查规范文件中提到的所有软件要求。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测试用例必须是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可识别的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命名测试用例的ID，以便在跟踪缺陷时容易识别。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如何写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好测试案例</a:t>
            </a:r>
            <a:endParaRPr lang="en-GB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54"/>
          <p:cNvSpPr txBox="1">
            <a:spLocks noChangeArrowheads="1"/>
          </p:cNvSpPr>
          <p:nvPr/>
        </p:nvSpPr>
        <p:spPr bwMode="auto">
          <a:xfrm>
            <a:off x="840509" y="1182812"/>
            <a:ext cx="10317018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可重复性和自立性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无论谁来测试，测试用例每次都应该产生相同的结果。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同行评审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在创建测试用例后，让你的同事来审查它们。你的同事可以发现你的测试用例设计中的缺陷，而你可能很容易错过这些缺陷。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60839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小组讨论 </a:t>
            </a:r>
            <a:endParaRPr lang="en-US" altLang="zh-CN" sz="3600" dirty="0">
              <a:solidFill>
                <a:srgbClr val="3B383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小组讨论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为测试场景列出可能的测试案例。检查登录功能。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1761000"/>
            <a:ext cx="4114882" cy="4911953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小组讨论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4358904" y="935490"/>
            <a:ext cx="617516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为测试场景列出可能的测试案例。检查登录功能。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当输入有效的电子邮件ID和密码时，检查系统行为。 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检查当输入无效的电子邮件ID和有效的密码时的系统行为。 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当输入有效的电子邮件ID和无效的密码时，检查系统行为。 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检查当输入无效的电子邮件ID和无效的密码时的系统行为。 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检查当电子邮件地址和密码留空并输入登录时的系统行为。 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检查忘记密码是否按预期工作 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检查输入有效/无效的电话号码和密码时的系统行为。 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检查 "保持我的签名 "被选中时的系统行为。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133151"/>
            <a:ext cx="3924819" cy="46850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>
            <a:spLocks noChangeArrowheads="1"/>
          </p:cNvSpPr>
          <p:nvPr/>
        </p:nvSpPr>
        <p:spPr bwMode="auto">
          <a:xfrm>
            <a:off x="4126705" y="2629768"/>
            <a:ext cx="393858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72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6"/>
          <p:cNvCxnSpPr>
            <a:cxnSpLocks noChangeShapeType="1"/>
          </p:cNvCxnSpPr>
          <p:nvPr/>
        </p:nvCxnSpPr>
        <p:spPr bwMode="auto">
          <a:xfrm>
            <a:off x="3152198" y="3897745"/>
            <a:ext cx="5048250" cy="0"/>
          </a:xfrm>
          <a:prstGeom prst="line">
            <a:avLst/>
          </a:prstGeom>
          <a:noFill/>
          <a:ln w="19050">
            <a:solidFill>
              <a:srgbClr val="BF9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17"/>
          <p:cNvCxnSpPr>
            <a:cxnSpLocks noChangeShapeType="1"/>
          </p:cNvCxnSpPr>
          <p:nvPr/>
        </p:nvCxnSpPr>
        <p:spPr bwMode="auto">
          <a:xfrm>
            <a:off x="4265612" y="2512293"/>
            <a:ext cx="3660775" cy="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1822164" y="3885335"/>
            <a:ext cx="834967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离页连接符 7"/>
          <p:cNvSpPr/>
          <p:nvPr/>
        </p:nvSpPr>
        <p:spPr>
          <a:xfrm>
            <a:off x="1831400" y="3996171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/>
          <p:cNvSpPr/>
          <p:nvPr/>
        </p:nvSpPr>
        <p:spPr>
          <a:xfrm>
            <a:off x="3152198" y="3996171"/>
            <a:ext cx="1348510" cy="2161311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4639252" y="3996171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离页连接符 10"/>
          <p:cNvSpPr/>
          <p:nvPr/>
        </p:nvSpPr>
        <p:spPr>
          <a:xfrm>
            <a:off x="6052415" y="3996171"/>
            <a:ext cx="1302327" cy="1985818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3"/>
          <p:cNvSpPr>
            <a:spLocks noChangeArrowheads="1"/>
          </p:cNvSpPr>
          <p:nvPr/>
        </p:nvSpPr>
        <p:spPr bwMode="auto">
          <a:xfrm>
            <a:off x="0" y="526473"/>
            <a:ext cx="12191999" cy="1819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流程图: 离页连接符 12"/>
          <p:cNvSpPr/>
          <p:nvPr/>
        </p:nvSpPr>
        <p:spPr>
          <a:xfrm>
            <a:off x="7493286" y="3996171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离页连接符 13"/>
          <p:cNvSpPr/>
          <p:nvPr/>
        </p:nvSpPr>
        <p:spPr>
          <a:xfrm>
            <a:off x="8906451" y="3996171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22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非功能测试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什么是性能测试？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性能测试的重点是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一个系统如何在特定的负载下运行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8" y="3234429"/>
            <a:ext cx="6235767" cy="350761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7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8be99183068144b4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4ecd893d788847f8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500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什么是负载测试？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负载测试用于检查应用程序的性能，通过应用一些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小于或等于预期负载的负载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，被称为负载测试。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什么是压力测试？</a:t>
            </a:r>
            <a:endParaRPr lang="en-US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压力测试通过施加大于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预期负载的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负载来检查应用程序的行为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4162311" y="203416"/>
            <a:ext cx="3344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40509" y="849747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什么是耐力测试？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耐久性测试是对软件在巨大的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预期负荷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下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持续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很长一段时间的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正常工作表现的评估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什么是容量测试？</a:t>
            </a:r>
            <a:endParaRPr lang="en-GB" altLang="zh-CN" sz="2400" dirty="0">
              <a:solidFill>
                <a:srgbClr val="0D0D0D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容量测试是对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大量数据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进行的测试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5550ec11-f2da-4b3e-aac9-0d0c50a6c9aa}"/>
</p:tagLst>
</file>

<file path=ppt/tags/tag2.xml><?xml version="1.0" encoding="utf-8"?>
<p:tagLst xmlns:p="http://schemas.openxmlformats.org/presentationml/2006/main">
  <p:tag name="KSO_WM_UNIT_TABLE_BEAUTIFY" val="smartTable{53abb8a8-d56d-4ae4-84a6-287a54470e2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18208</ap:Words>
  <ap:Application>WPS 演示</ap:Application>
  <ap:PresentationFormat>宽屏</ap:PresentationFormat>
  <ap:Paragraphs>590</ap:Paragraphs>
  <ap:Slides>69</ap:Slides>
  <ap:Notes>2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ap:HeadingPairs>
  <ap:TitlesOfParts>
    <vt:vector baseType="lpstr" size="87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幼圆</vt:lpstr>
      <vt:lpstr>宋体-简</vt:lpstr>
      <vt:lpstr>Open Sans</vt:lpstr>
      <vt:lpstr>等线</vt:lpstr>
      <vt:lpstr>汉仪中等线KW</vt:lpstr>
      <vt:lpstr>宋体</vt:lpstr>
      <vt:lpstr>Arial Unicode MS</vt:lpstr>
      <vt:lpstr>等线 Light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ap:TitlesOfParts>
  <ap:Company>微软中国</ap:Company>
  <ap:LinksUpToDate>false</ap:LinksUpToDate>
  <ap:SharedDoc>false</ap:SharedDoc>
  <ap:HyperlinksChanged>false</ap:HyperlinksChanged>
  <ap:AppVersion>14.0000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演示文稿</dc:title>
  <dc:creator>Administrator</dc:creator>
  <lastModifiedBy>段垚鑫 iven</lastModifiedBy>
  <revision>726</revision>
  <dcterms:created xsi:type="dcterms:W3CDTF">2022-10-22T04:22:05.0000000Z</dcterms:created>
  <dcterms:modified xsi:type="dcterms:W3CDTF">2022-10-22T04:22:05.0000000Z</dcterms:modified>
  <keywords>, docId:2FC6BA99C50794B0C09CFE9FE1EB9B05</keywords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06C9149B51007CC7426B5363F1D5FC5D</vt:lpwstr>
  </property>
</Properties>
</file>