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3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54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9A9DF-CA60-F94D-A570-3C42E6CFB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64EDFB-7A41-F94E-B1DD-84AD19401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0F8754-1847-EF4A-A81E-27606CA5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FDEB-9DFC-FC4B-A658-435D8F194789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07A97F-0B01-4E4D-B709-EC0F701D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91A98A-8A52-E94C-88DC-0166CE07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4C7-F228-B941-A12D-2D9714F521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080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94302-C57B-3A41-8EC7-BAA9D869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588DBD-43E4-0E4C-A3D9-1DA83BB38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4731E4-7B6B-8E4A-B474-55B698C5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FDEB-9DFC-FC4B-A658-435D8F194789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0B3B0D-BD67-3640-9837-FE28048A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1DC784-7D63-844D-A4E9-50C738F9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4C7-F228-B941-A12D-2D9714F521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924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D86CD1-4AA3-264C-8C8F-B2C838338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48997F-78CB-694F-BF26-93B33AD57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D97F3C-3904-3D4C-B839-C07BC218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FDEB-9DFC-FC4B-A658-435D8F194789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FE3641-CC48-6443-9456-38EE08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E863E0-A877-2340-A366-A9D88F4D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4C7-F228-B941-A12D-2D9714F521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327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4829B-560F-684C-B570-93181432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351E62-6BD5-1E45-A0BF-DFFF60F9B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377F78-E83A-E744-A760-4BEB51E8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FDEB-9DFC-FC4B-A658-435D8F194789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F5BBBD-54A1-5848-8428-7389D8E3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43851-F60D-384D-9A10-5AB007F5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4C7-F228-B941-A12D-2D9714F521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69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76190-DA8B-D74F-9E1E-345651BA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4ACF56-2AC7-F348-95B9-E1B87CDF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51816B-321E-D24C-8D70-8B2F1EE4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FDEB-9DFC-FC4B-A658-435D8F194789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C22CE9-B652-204A-BC21-55A9C663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D9560D-7F64-A949-BAC6-789621F5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4C7-F228-B941-A12D-2D9714F521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286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291C2-2CDB-084A-9006-91AA1148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2B3AB1-790A-F84B-9CB5-F2A1FE804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44083A-C1F0-EA45-8D55-919B5B41A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5BE291-9B79-9D44-AB0D-860BF187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FDEB-9DFC-FC4B-A658-435D8F194789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B464F2-CBB8-E148-89F6-AE7236E3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85BF23-A91B-9A4A-9B5E-290F16E4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4C7-F228-B941-A12D-2D9714F521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501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399AC-93A9-934F-84B2-65FDC0D5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7FAE63-3B62-9A4E-8D40-7A5D1BF2E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CB26D0-76AD-6F42-B9CB-304C06684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F5DB96-AE73-EA4B-B8DB-97720235B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C4E27D7-49FA-CD45-94B0-89A508B7A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D0E803-9E0F-3C44-9A03-83FFF203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FDEB-9DFC-FC4B-A658-435D8F194789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F58D6A-A689-2441-A087-603B5A2F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499BD28-EEA6-8C4B-AF5B-A270E18A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4C7-F228-B941-A12D-2D9714F521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572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3739F-548A-5F4B-AF15-E457D986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A3E810-57FF-2F44-A243-C46A436C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FDEB-9DFC-FC4B-A658-435D8F194789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9DAF3A-43CF-E047-B125-DC0E73A1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CCEFA3-46F5-5246-9E67-1515027E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4C7-F228-B941-A12D-2D9714F521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50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CB37B87-7521-3847-9B50-958C40AE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FDEB-9DFC-FC4B-A658-435D8F194789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D898F2-A725-0F40-8A74-3C43F490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C1F147-91AA-5F4D-820F-241113A1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4C7-F228-B941-A12D-2D9714F521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625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72732-FB9A-6048-8740-BC7698B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6C44A1-1928-8449-AACF-EFA1F49C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0830AA-E6EA-DF4A-8488-7C7F0E316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9933C3-0229-154C-AC11-A02D52FA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FDEB-9DFC-FC4B-A658-435D8F194789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75842E-6618-4B46-9CF3-4D84AC53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DBA03B-F2D4-084F-AC39-74B7682A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4C7-F228-B941-A12D-2D9714F521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837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8B131-9D79-4D43-9683-6AE1FBE3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C3A5BD6-E9B2-CE43-A636-88118336F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1C3047-2456-1B42-BD79-1334D230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C93EB7-CF2B-BE44-B69A-C0071630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FDEB-9DFC-FC4B-A658-435D8F194789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B3A0D6-EC6C-E341-8510-9B943933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A6E86D-C5F5-BC47-8FEF-F61E117D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4C7-F228-B941-A12D-2D9714F521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109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29399CC-406E-9C44-861B-E74057CC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49AA13-CAFC-924F-B5CE-A5DCC5E70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8DA6E2-6FE0-9644-941A-499BA6B10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5FDEB-9DFC-FC4B-A658-435D8F194789}" type="datetimeFigureOut">
              <a:rPr kumimoji="1" lang="zh-TW" altLang="en-US" smtClean="0"/>
              <a:t>2018/5/31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C6204D-26FD-0742-89A0-3852A85E8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00C707-0811-484C-9DFF-3D77860C7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54C7-F228-B941-A12D-2D9714F521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529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jenkins.emotibot.com:8080/job/FrontendTaipei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enkins.emotibot.com:8080/job/FrontendTaipei/" TargetMode="External"/><Relationship Id="rId2" Type="http://schemas.openxmlformats.org/officeDocument/2006/relationships/hyperlink" Target="https://gitlab.emotibot.com/deployment/general-u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9B748-2278-1746-B475-3A609BAAD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BFOP</a:t>
            </a:r>
            <a:r>
              <a:rPr kumimoji="1" lang="zh-TW" altLang="en-US" dirty="0"/>
              <a:t> </a:t>
            </a:r>
            <a:r>
              <a:rPr kumimoji="1" lang="en-US" altLang="zh-TW" dirty="0"/>
              <a:t>Admin</a:t>
            </a:r>
            <a:r>
              <a:rPr kumimoji="1" lang="zh-TW" altLang="en-US" dirty="0"/>
              <a:t> </a:t>
            </a:r>
            <a:r>
              <a:rPr kumimoji="1" lang="en-US" altLang="zh-TW" dirty="0"/>
              <a:t>UI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B18FFE-676B-9F40-A4F4-BAF857FB5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架構簡介與開發說明</a:t>
            </a:r>
          </a:p>
        </p:txBody>
      </p:sp>
    </p:spTree>
    <p:extLst>
      <p:ext uri="{BB962C8B-B14F-4D97-AF65-F5344CB8AC3E}">
        <p14:creationId xmlns:p14="http://schemas.microsoft.com/office/powerpoint/2010/main" val="142928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7913914" cy="4351338"/>
          </a:xfrm>
        </p:spPr>
        <p:txBody>
          <a:bodyPr/>
          <a:lstStyle/>
          <a:p>
            <a:r>
              <a:rPr kumimoji="1" lang="zh-TW" altLang="en-US" dirty="0"/>
              <a:t>不同的環境下 </a:t>
            </a:r>
            <a:r>
              <a:rPr kumimoji="1" lang="en-US" altLang="zh-TW" dirty="0"/>
              <a:t>webpack</a:t>
            </a:r>
            <a:r>
              <a:rPr kumimoji="1" lang="zh-TW" altLang="en-US" dirty="0"/>
              <a:t> 參數調整</a:t>
            </a:r>
            <a:endParaRPr kumimoji="1" lang="en-US" altLang="zh-TW" dirty="0"/>
          </a:p>
          <a:p>
            <a:r>
              <a:rPr kumimoji="1" lang="zh-TW" altLang="en-US" dirty="0"/>
              <a:t>參數內容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npm</a:t>
            </a:r>
            <a:r>
              <a:rPr kumimoji="1" lang="zh-TW" altLang="en-US" dirty="0"/>
              <a:t> </a:t>
            </a:r>
            <a:r>
              <a:rPr kumimoji="1" lang="en-US" altLang="zh-TW" dirty="0"/>
              <a:t>build</a:t>
            </a:r>
            <a:r>
              <a:rPr kumimoji="1" lang="zh-TW" altLang="en-US" dirty="0"/>
              <a:t> 後產生檔案的位置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本地開發模式的 </a:t>
            </a:r>
            <a:r>
              <a:rPr kumimoji="1" lang="en-US" altLang="zh-TW" dirty="0"/>
              <a:t>port</a:t>
            </a:r>
            <a:r>
              <a:rPr kumimoji="1" lang="zh-TW" altLang="en-US" dirty="0"/>
              <a:t> 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index.js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/>
              <a:t>port)</a:t>
            </a:r>
          </a:p>
          <a:p>
            <a:pPr lvl="1"/>
            <a:endParaRPr kumimoji="1" lang="en-US" altLang="zh-TW" dirty="0"/>
          </a:p>
          <a:p>
            <a:pPr lvl="1"/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.storybook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config</a:t>
            </a:r>
            <a:r>
              <a:rPr kumimoji="1" lang="en-US" altLang="zh-TW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dist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node_modules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58256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7913914" cy="4351338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在本地跑起開發環境的</a:t>
            </a:r>
            <a:r>
              <a:rPr kumimoji="1" lang="zh-TW" altLang="en-US" dirty="0"/>
              <a:t> </a:t>
            </a:r>
            <a:r>
              <a:rPr kumimoji="1" lang="en-US" altLang="zh-TW" dirty="0"/>
              <a:t>script</a:t>
            </a:r>
          </a:p>
          <a:p>
            <a:r>
              <a:rPr kumimoji="1" lang="en-US" altLang="zh-TW" dirty="0"/>
              <a:t>deploy/dev</a:t>
            </a:r>
          </a:p>
          <a:p>
            <a:pPr lvl="1"/>
            <a:r>
              <a:rPr kumimoji="1" lang="zh-TW" altLang="en-US" dirty="0"/>
              <a:t>要裝 </a:t>
            </a:r>
            <a:r>
              <a:rPr kumimoji="1" lang="en-US" altLang="zh-TW" dirty="0"/>
              <a:t>docker</a:t>
            </a:r>
            <a:r>
              <a:rPr kumimoji="1" lang="zh-TW" altLang="en-US" dirty="0"/>
              <a:t> </a:t>
            </a:r>
            <a:r>
              <a:rPr kumimoji="1" lang="en-US" altLang="zh-TW" dirty="0"/>
              <a:t>&amp;</a:t>
            </a:r>
            <a:r>
              <a:rPr kumimoji="1" lang="zh-TW" altLang="en-US" dirty="0"/>
              <a:t> </a:t>
            </a:r>
            <a:r>
              <a:rPr kumimoji="1" lang="en-US" altLang="zh-TW" dirty="0"/>
              <a:t>docker-compose</a:t>
            </a:r>
          </a:p>
          <a:p>
            <a:pPr lvl="1"/>
            <a:endParaRPr kumimoji="1" lang="en-US" altLang="zh-TW" dirty="0"/>
          </a:p>
          <a:p>
            <a:pPr lvl="1"/>
            <a:r>
              <a:rPr kumimoji="1" lang="en-US" altLang="zh-TW" dirty="0"/>
              <a:t>./</a:t>
            </a:r>
            <a:r>
              <a:rPr kumimoji="1" lang="en-US" altLang="zh-TW" dirty="0" err="1"/>
              <a:t>run.sh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test.env</a:t>
            </a:r>
            <a:br>
              <a:rPr kumimoji="1" lang="en-US" altLang="zh-TW" dirty="0"/>
            </a:br>
            <a:r>
              <a:rPr kumimoji="1" lang="zh-TW" altLang="en-US" dirty="0"/>
              <a:t>使用</a:t>
            </a:r>
            <a:r>
              <a:rPr kumimoji="1" lang="zh-CN" altLang="en-US" dirty="0"/>
              <a:t>指定的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test.env</a:t>
            </a:r>
            <a:r>
              <a:rPr kumimoji="1" lang="zh-TW" altLang="en-US" dirty="0"/>
              <a:t> 跑起所有的後台需要工具 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db</a:t>
            </a:r>
            <a:r>
              <a:rPr kumimoji="1" lang="zh-TW" altLang="en-US" dirty="0"/>
              <a:t> </a:t>
            </a:r>
            <a:r>
              <a:rPr kumimoji="1" lang="en-US" altLang="zh-TW" dirty="0"/>
              <a:t>+</a:t>
            </a:r>
            <a:r>
              <a:rPr kumimoji="1" lang="zh-TW" altLang="en-US" dirty="0"/>
              <a:t> </a:t>
            </a:r>
            <a:r>
              <a:rPr kumimoji="1" lang="en-US" altLang="zh-TW" dirty="0"/>
              <a:t>UI</a:t>
            </a:r>
            <a:r>
              <a:rPr kumimoji="1" lang="zh-TW" altLang="en-US" dirty="0"/>
              <a:t> </a:t>
            </a:r>
            <a:r>
              <a:rPr kumimoji="1" lang="en-US" altLang="zh-TW" dirty="0"/>
              <a:t>+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api</a:t>
            </a:r>
            <a:r>
              <a:rPr kumimoji="1" lang="en-US" altLang="zh-TW" dirty="0"/>
              <a:t>-server)</a:t>
            </a:r>
            <a:br>
              <a:rPr kumimoji="1" lang="en-US" altLang="zh-TW" dirty="0"/>
            </a:br>
            <a:r>
              <a:rPr kumimoji="1" lang="zh-CN" altLang="en-US" dirty="0">
                <a:solidFill>
                  <a:srgbClr val="C00000"/>
                </a:solidFill>
              </a:rPr>
              <a:t>此方式目前</a:t>
            </a:r>
            <a:r>
              <a:rPr kumimoji="1" lang="en-US" altLang="zh-TW" dirty="0">
                <a:solidFill>
                  <a:srgbClr val="C00000"/>
                </a:solidFill>
              </a:rPr>
              <a:t>master</a:t>
            </a:r>
            <a:r>
              <a:rPr kumimoji="1" lang="zh-CN" altLang="en-US" dirty="0">
                <a:solidFill>
                  <a:srgbClr val="C00000"/>
                </a:solidFill>
              </a:rPr>
              <a:t>版本還需要修正後才可使用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/>
            <a:endParaRPr kumimoji="1" lang="en-US" altLang="zh-TW" dirty="0">
              <a:solidFill>
                <a:srgbClr val="C00000"/>
              </a:solidFill>
            </a:endParaRPr>
          </a:p>
          <a:p>
            <a:pPr lvl="1"/>
            <a:r>
              <a:rPr kumimoji="1" lang="en-US" altLang="zh-TW" dirty="0"/>
              <a:t>./</a:t>
            </a:r>
            <a:r>
              <a:rPr kumimoji="1" lang="en-US" altLang="zh-TW" dirty="0" err="1"/>
              <a:t>run_ui.sh</a:t>
            </a:r>
            <a:r>
              <a:rPr kumimoji="1" lang="zh-TW" altLang="en-US" dirty="0"/>
              <a:t> </a:t>
            </a:r>
            <a:r>
              <a:rPr kumimoji="1" lang="en-US" altLang="zh-TW" dirty="0"/>
              <a:t>172.16.101.98</a:t>
            </a:r>
            <a:br>
              <a:rPr kumimoji="1" lang="en-US" altLang="zh-TW" dirty="0"/>
            </a:br>
            <a:r>
              <a:rPr kumimoji="1" lang="zh-CN" altLang="en-US" dirty="0"/>
              <a:t>除了</a:t>
            </a:r>
            <a:r>
              <a:rPr kumimoji="1" lang="zh-TW" altLang="en-US" dirty="0"/>
              <a:t> </a:t>
            </a:r>
            <a:r>
              <a:rPr kumimoji="1" lang="en-US" altLang="zh-TW" dirty="0"/>
              <a:t>UI</a:t>
            </a:r>
            <a:r>
              <a:rPr kumimoji="1" lang="zh-TW" altLang="en-US" dirty="0"/>
              <a:t> 使用本地端的開發版本，其餘所有</a:t>
            </a:r>
            <a:r>
              <a:rPr kumimoji="1" lang="en-US" altLang="zh-TW" dirty="0"/>
              <a:t>API</a:t>
            </a:r>
            <a:r>
              <a:rPr kumimoji="1" lang="zh-CN" altLang="en-US" dirty="0"/>
              <a:t>皆導向遠端機器</a:t>
            </a:r>
            <a:endParaRPr kumimoji="1"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.storybook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config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dist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node_modules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83313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7913914" cy="4351338"/>
          </a:xfrm>
        </p:spPr>
        <p:txBody>
          <a:bodyPr>
            <a:normAutofit/>
          </a:bodyPr>
          <a:lstStyle/>
          <a:p>
            <a:r>
              <a:rPr kumimoji="1" lang="en-US" altLang="zh-TW" dirty="0" err="1"/>
              <a:t>nginx</a:t>
            </a:r>
            <a:r>
              <a:rPr kumimoji="1" lang="zh-TW" altLang="en-US" dirty="0"/>
              <a:t> 設定檔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nginx.conf.template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nginx.conf.ui.template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zh-CN" altLang="en-US" dirty="0"/>
              <a:t>如果在前述的</a:t>
            </a:r>
            <a:r>
              <a:rPr kumimoji="1" lang="zh-TW" altLang="en-US" dirty="0"/>
              <a:t> </a:t>
            </a:r>
            <a:r>
              <a:rPr kumimoji="1" lang="en-US" altLang="zh-TW" dirty="0"/>
              <a:t>config</a:t>
            </a:r>
            <a:r>
              <a:rPr kumimoji="1" lang="zh-TW" altLang="en-US" dirty="0"/>
              <a:t> 中修改過本地的</a:t>
            </a:r>
            <a:r>
              <a:rPr kumimoji="1" lang="en-US" altLang="zh-TW" dirty="0"/>
              <a:t>port</a:t>
            </a:r>
            <a:r>
              <a:rPr kumimoji="1" lang="zh-TW" altLang="en-US" dirty="0"/>
              <a:t>則需要修改</a:t>
            </a:r>
            <a:r>
              <a:rPr kumimoji="1" lang="en-US" altLang="zh-TW" dirty="0" err="1"/>
              <a:t>nginx</a:t>
            </a:r>
            <a:r>
              <a:rPr kumimoji="1" lang="zh-CN" altLang="en-US" dirty="0"/>
              <a:t>設定檔</a:t>
            </a:r>
            <a:endParaRPr kumimoji="1"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.storybook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config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dist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node_modules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test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2BECB1-04D1-F642-BFEA-0D1739CE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352" y="4657189"/>
            <a:ext cx="5381914" cy="1150616"/>
          </a:xfrm>
          <a:prstGeom prst="rect">
            <a:avLst/>
          </a:prstGeom>
        </p:spPr>
      </p:pic>
      <p:sp>
        <p:nvSpPr>
          <p:cNvPr id="5" name="向下箭號 4">
            <a:extLst>
              <a:ext uri="{FF2B5EF4-FFF2-40B4-BE49-F238E27FC236}">
                <a16:creationId xmlns:a16="http://schemas.microsoft.com/office/drawing/2014/main" id="{C7C0227E-F977-934C-BBED-C5CE8299EF4C}"/>
              </a:ext>
            </a:extLst>
          </p:cNvPr>
          <p:cNvSpPr/>
          <p:nvPr/>
        </p:nvSpPr>
        <p:spPr>
          <a:xfrm>
            <a:off x="8977745" y="4288031"/>
            <a:ext cx="308759" cy="78273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062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7913914" cy="4351338"/>
          </a:xfrm>
        </p:spPr>
        <p:txBody>
          <a:bodyPr/>
          <a:lstStyle/>
          <a:p>
            <a:r>
              <a:rPr kumimoji="1" lang="en-US" altLang="zh-TW" dirty="0" err="1"/>
              <a:t>npm</a:t>
            </a:r>
            <a:r>
              <a:rPr kumimoji="1" lang="zh-TW" altLang="en-US" dirty="0"/>
              <a:t> </a:t>
            </a:r>
            <a:r>
              <a:rPr kumimoji="1" lang="en-US" altLang="zh-TW" dirty="0"/>
              <a:t>build</a:t>
            </a:r>
            <a:r>
              <a:rPr kumimoji="1" lang="zh-TW" altLang="en-US" dirty="0"/>
              <a:t> 輸出後資料夾</a:t>
            </a:r>
            <a:endParaRPr kumimoji="1"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.storybook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config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>
                <a:solidFill>
                  <a:srgbClr val="FF0000"/>
                </a:solidFill>
              </a:rPr>
              <a:t>dist</a:t>
            </a:r>
            <a:endParaRPr kumimoji="1"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node_modules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42896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7913914" cy="4351338"/>
          </a:xfrm>
        </p:spPr>
        <p:txBody>
          <a:bodyPr/>
          <a:lstStyle/>
          <a:p>
            <a:r>
              <a:rPr kumimoji="1" lang="zh-TW" altLang="en-US" dirty="0"/>
              <a:t>打包 </a:t>
            </a:r>
            <a:r>
              <a:rPr kumimoji="1" lang="en-US" altLang="zh-TW" dirty="0"/>
              <a:t>docker</a:t>
            </a:r>
            <a:r>
              <a:rPr kumimoji="1" lang="zh-TW" altLang="en-US" dirty="0"/>
              <a:t> 時使用之資料夾</a:t>
            </a:r>
            <a:endParaRPr kumimoji="1" lang="en-US" altLang="zh-TW" dirty="0"/>
          </a:p>
          <a:p>
            <a:r>
              <a:rPr kumimoji="1" lang="zh-CN" altLang="en-US" dirty="0"/>
              <a:t>大多情境下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jenkins</a:t>
            </a:r>
            <a:r>
              <a:rPr kumimoji="1" lang="zh-TW" altLang="en-US" dirty="0"/>
              <a:t> 會自動 </a:t>
            </a:r>
            <a:r>
              <a:rPr kumimoji="1" lang="en-US" altLang="zh-TW" dirty="0"/>
              <a:t>build</a:t>
            </a:r>
            <a:r>
              <a:rPr kumimoji="1" lang="zh-TW" altLang="en-US" dirty="0"/>
              <a:t> </a:t>
            </a:r>
            <a:r>
              <a:rPr kumimoji="1" lang="en-US" altLang="zh-TW" dirty="0"/>
              <a:t>docker</a:t>
            </a:r>
            <a:r>
              <a:rPr kumimoji="1" lang="zh-TW" altLang="en-US" dirty="0"/>
              <a:t>，但若需要手動打包時</a:t>
            </a:r>
            <a:r>
              <a:rPr kumimoji="1" lang="zh-CN" altLang="en-US" dirty="0"/>
              <a:t>進入</a:t>
            </a:r>
            <a:r>
              <a:rPr kumimoji="1" lang="zh-TW" altLang="en-US" dirty="0"/>
              <a:t>該資料夾後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./</a:t>
            </a:r>
            <a:r>
              <a:rPr kumimoji="1" lang="en-US" altLang="zh-TW" dirty="0" err="1"/>
              <a:t>build.sh</a:t>
            </a:r>
            <a:r>
              <a:rPr kumimoji="1" lang="zh-TW" altLang="en-US" dirty="0"/>
              <a:t> </a:t>
            </a:r>
            <a:endParaRPr kumimoji="1"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.storybook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config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dist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node_modules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6493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7913914" cy="4351338"/>
          </a:xfrm>
        </p:spPr>
        <p:txBody>
          <a:bodyPr/>
          <a:lstStyle/>
          <a:p>
            <a:r>
              <a:rPr kumimoji="1" lang="en-US" altLang="zh-TW" dirty="0" err="1"/>
              <a:t>npm</a:t>
            </a:r>
            <a:r>
              <a:rPr kumimoji="1" lang="zh-TW" altLang="en-US" dirty="0"/>
              <a:t> </a:t>
            </a:r>
            <a:r>
              <a:rPr kumimoji="1" lang="zh-CN" altLang="en-US" dirty="0"/>
              <a:t>用來放置模組的資料夾，可忽略</a:t>
            </a:r>
            <a:endParaRPr kumimoji="1" lang="en-US" altLang="zh-CN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.storybook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config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dist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>
                <a:solidFill>
                  <a:srgbClr val="FF0000"/>
                </a:solidFill>
              </a:rPr>
              <a:t>node_modules</a:t>
            </a:r>
            <a:endParaRPr kumimoji="1"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57522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7913914" cy="4351338"/>
          </a:xfrm>
        </p:spPr>
        <p:txBody>
          <a:bodyPr/>
          <a:lstStyle/>
          <a:p>
            <a:r>
              <a:rPr kumimoji="1" lang="zh-CN" altLang="en-US" dirty="0"/>
              <a:t>網站在</a:t>
            </a:r>
            <a:r>
              <a:rPr kumimoji="1" lang="zh-TW" altLang="en-US" dirty="0"/>
              <a:t> </a:t>
            </a:r>
            <a:r>
              <a:rPr kumimoji="1" lang="en-US" altLang="zh-TW" dirty="0"/>
              <a:t>build</a:t>
            </a:r>
            <a:r>
              <a:rPr kumimoji="1" lang="zh-TW" altLang="en-US" dirty="0"/>
              <a:t> 好之後，可以直接獲取的靜態檔案，通常為圖片</a:t>
            </a:r>
            <a:endParaRPr kumimoji="1" lang="en-US" altLang="zh-TW" dirty="0"/>
          </a:p>
          <a:p>
            <a:r>
              <a:rPr kumimoji="1" lang="zh-CN" altLang="en-US" dirty="0"/>
              <a:t>程式碼中，圖片的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src</a:t>
            </a:r>
            <a:r>
              <a:rPr kumimoji="1" lang="zh-TW" altLang="en-US" dirty="0"/>
              <a:t> 或是 </a:t>
            </a:r>
            <a:r>
              <a:rPr kumimoji="1" lang="en-US" altLang="zh-TW" dirty="0"/>
              <a:t>favicon</a:t>
            </a:r>
            <a:r>
              <a:rPr kumimoji="1" lang="zh-TW" altLang="en-US" dirty="0"/>
              <a:t> 可以使用</a:t>
            </a:r>
            <a:br>
              <a:rPr kumimoji="1" lang="en-US" altLang="zh-TW" dirty="0"/>
            </a:br>
            <a:r>
              <a:rPr kumimoji="1" lang="en-US" altLang="zh-TW" dirty="0"/>
              <a:t>“/static/</a:t>
            </a:r>
            <a:r>
              <a:rPr kumimoji="1" lang="en-US" altLang="zh-TW" dirty="0" err="1"/>
              <a:t>xxxx.png</a:t>
            </a:r>
            <a:r>
              <a:rPr kumimoji="1" lang="en-US" altLang="zh-TW" dirty="0"/>
              <a:t>"</a:t>
            </a:r>
            <a:r>
              <a:rPr kumimoji="1" lang="zh-TW" altLang="en-US" dirty="0"/>
              <a:t> 的方式取得該資源檔</a:t>
            </a:r>
            <a:endParaRPr kumimoji="1" lang="en-US" altLang="zh-TW" dirty="0"/>
          </a:p>
          <a:p>
            <a:r>
              <a:rPr kumimoji="1" lang="en-US" altLang="zh-TW" dirty="0" err="1"/>
              <a:t>npm</a:t>
            </a:r>
            <a:r>
              <a:rPr kumimoji="1" lang="zh-TW" altLang="en-US" dirty="0"/>
              <a:t> </a:t>
            </a:r>
            <a:r>
              <a:rPr kumimoji="1" lang="en-US" altLang="zh-TW" dirty="0"/>
              <a:t>build</a:t>
            </a:r>
            <a:r>
              <a:rPr kumimoji="1" lang="zh-TW" altLang="en-US" dirty="0"/>
              <a:t> 之後可以在 </a:t>
            </a:r>
            <a:r>
              <a:rPr kumimoji="1" lang="en-US" altLang="zh-TW" dirty="0" err="1"/>
              <a:t>dist</a:t>
            </a:r>
            <a:r>
              <a:rPr kumimoji="1" lang="en-US" altLang="zh-TW" dirty="0"/>
              <a:t>/static</a:t>
            </a:r>
            <a:r>
              <a:rPr kumimoji="1" lang="zh-TW" altLang="en-US" dirty="0"/>
              <a:t> </a:t>
            </a:r>
            <a:r>
              <a:rPr kumimoji="1" lang="zh-CN" altLang="en-US" dirty="0"/>
              <a:t>得到一樣的資源</a:t>
            </a:r>
            <a:endParaRPr kumimoji="1"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.storybook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config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dist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node_modules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966797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7913914" cy="4351338"/>
          </a:xfrm>
        </p:spPr>
        <p:txBody>
          <a:bodyPr/>
          <a:lstStyle/>
          <a:p>
            <a:r>
              <a:rPr kumimoji="1" lang="zh-CN" altLang="en-US" dirty="0"/>
              <a:t>測試內容放置位置</a:t>
            </a:r>
            <a:endParaRPr kumimoji="1" lang="en-US" altLang="zh-CN" dirty="0"/>
          </a:p>
          <a:p>
            <a:r>
              <a:rPr kumimoji="1" lang="en-US" altLang="zh-TW" dirty="0"/>
              <a:t>end</a:t>
            </a:r>
            <a:r>
              <a:rPr kumimoji="1" lang="zh-TW" altLang="en-US" dirty="0"/>
              <a:t> </a:t>
            </a:r>
            <a:r>
              <a:rPr kumimoji="1" lang="en-US" altLang="zh-TW" dirty="0"/>
              <a:t>to</a:t>
            </a:r>
            <a:r>
              <a:rPr kumimoji="1" lang="zh-TW" altLang="en-US" dirty="0"/>
              <a:t> </a:t>
            </a:r>
            <a:r>
              <a:rPr kumimoji="1" lang="en-US" altLang="zh-TW" dirty="0"/>
              <a:t>end</a:t>
            </a:r>
            <a:r>
              <a:rPr kumimoji="1" lang="zh-TW" altLang="en-US" dirty="0"/>
              <a:t> </a:t>
            </a:r>
            <a:r>
              <a:rPr kumimoji="1" lang="en-US" altLang="zh-TW" dirty="0"/>
              <a:t>test</a:t>
            </a:r>
            <a:r>
              <a:rPr kumimoji="1" lang="zh-TW" altLang="en-US" dirty="0"/>
              <a:t> </a:t>
            </a:r>
            <a:r>
              <a:rPr kumimoji="1" lang="en-US" altLang="zh-TW" dirty="0"/>
              <a:t>(e2e)</a:t>
            </a:r>
          </a:p>
          <a:p>
            <a:pPr lvl="1"/>
            <a:r>
              <a:rPr kumimoji="1" lang="zh-CN" altLang="en-US" dirty="0"/>
              <a:t>使用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nightwatch</a:t>
            </a:r>
            <a:r>
              <a:rPr kumimoji="1" lang="zh-TW" altLang="en-US" dirty="0"/>
              <a:t> 工具</a:t>
            </a:r>
            <a:endParaRPr kumimoji="1" lang="en-US" altLang="zh-TW" dirty="0"/>
          </a:p>
          <a:p>
            <a:pPr lvl="1"/>
            <a:endParaRPr kumimoji="1" lang="en-US" altLang="zh-CN" dirty="0"/>
          </a:p>
          <a:p>
            <a:r>
              <a:rPr kumimoji="1" lang="en-US" altLang="zh-TW" dirty="0"/>
              <a:t>unit</a:t>
            </a:r>
            <a:r>
              <a:rPr kumimoji="1" lang="zh-TW" altLang="en-US" dirty="0"/>
              <a:t> </a:t>
            </a:r>
            <a:r>
              <a:rPr kumimoji="1" lang="en-US" altLang="zh-TW" dirty="0"/>
              <a:t>test</a:t>
            </a:r>
          </a:p>
          <a:p>
            <a:pPr lvl="1"/>
            <a:r>
              <a:rPr kumimoji="1" lang="zh-CN" altLang="en-US" dirty="0"/>
              <a:t>使用</a:t>
            </a:r>
            <a:r>
              <a:rPr kumimoji="1" lang="zh-TW" altLang="en-US" dirty="0"/>
              <a:t> </a:t>
            </a:r>
            <a:r>
              <a:rPr kumimoji="1" lang="en-US" altLang="zh-TW" dirty="0"/>
              <a:t>karma</a:t>
            </a:r>
            <a:r>
              <a:rPr kumimoji="1" lang="zh-TW" altLang="en-US" dirty="0"/>
              <a:t> 工具</a:t>
            </a:r>
            <a:endParaRPr kumimoji="1" lang="en-US" altLang="zh-CN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.storybook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config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dist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node_modules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903207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7913914" cy="4351338"/>
          </a:xfrm>
        </p:spPr>
        <p:txBody>
          <a:bodyPr/>
          <a:lstStyle/>
          <a:p>
            <a:r>
              <a:rPr kumimoji="1" lang="zh-CN" altLang="en-US" dirty="0"/>
              <a:t>共用之</a:t>
            </a:r>
            <a:r>
              <a:rPr kumimoji="1" lang="zh-TW" altLang="en-US" dirty="0"/>
              <a:t> </a:t>
            </a:r>
            <a:r>
              <a:rPr kumimoji="1" lang="en-US" altLang="zh-TW" dirty="0"/>
              <a:t>API</a:t>
            </a:r>
            <a:r>
              <a:rPr kumimoji="1" lang="zh-TW" altLang="en-US" dirty="0"/>
              <a:t> </a:t>
            </a:r>
            <a:r>
              <a:rPr kumimoji="1" lang="zh-CN" altLang="en-US" dirty="0"/>
              <a:t>的使用建議集中在該處撰寫</a:t>
            </a:r>
            <a:endParaRPr kumimoji="1" lang="en-US" altLang="zh-CN" dirty="0"/>
          </a:p>
          <a:p>
            <a:r>
              <a:rPr kumimoji="1" lang="zh-CN" altLang="en-US" dirty="0"/>
              <a:t>目前已有</a:t>
            </a:r>
            <a:endParaRPr kumimoji="1" lang="en-US" altLang="zh-CN" dirty="0"/>
          </a:p>
          <a:p>
            <a:pPr lvl="1"/>
            <a:r>
              <a:rPr kumimoji="1" lang="en-US" altLang="zh-TW" dirty="0" err="1"/>
              <a:t>audit.js</a:t>
            </a:r>
            <a:r>
              <a:rPr kumimoji="1" lang="en-US" altLang="zh-TW" dirty="0"/>
              <a:t>:</a:t>
            </a:r>
            <a:r>
              <a:rPr kumimoji="1" lang="zh-TW" altLang="en-US" dirty="0"/>
              <a:t> 做額外操作日誌的 </a:t>
            </a:r>
            <a:r>
              <a:rPr kumimoji="1" lang="en-US" altLang="zh-TW" dirty="0"/>
              <a:t>API</a:t>
            </a:r>
          </a:p>
          <a:p>
            <a:pPr lvl="1"/>
            <a:r>
              <a:rPr kumimoji="1" lang="en-US" altLang="zh-TW" dirty="0" err="1"/>
              <a:t>privileges.js</a:t>
            </a:r>
            <a:r>
              <a:rPr kumimoji="1" lang="en-US" altLang="zh-TW" dirty="0"/>
              <a:t>:</a:t>
            </a:r>
            <a:r>
              <a:rPr kumimoji="1" lang="zh-TW" altLang="en-US" dirty="0"/>
              <a:t> 目前沒有使用</a:t>
            </a:r>
            <a:r>
              <a:rPr kumimoji="1" lang="en-US" altLang="zh-TW" dirty="0"/>
              <a:t>…</a:t>
            </a:r>
          </a:p>
          <a:p>
            <a:pPr lvl="1"/>
            <a:r>
              <a:rPr kumimoji="1" lang="en-US" altLang="zh-TW" dirty="0" err="1"/>
              <a:t>tagType.js</a:t>
            </a:r>
            <a:r>
              <a:rPr kumimoji="1" lang="en-US" altLang="zh-TW" dirty="0"/>
              <a:t>:</a:t>
            </a:r>
            <a:r>
              <a:rPr kumimoji="1" lang="zh-TW" altLang="en-US" dirty="0"/>
              <a:t> 維度獲取的 </a:t>
            </a:r>
            <a:r>
              <a:rPr kumimoji="1" lang="en-US" altLang="zh-TW" dirty="0"/>
              <a:t>API</a:t>
            </a:r>
          </a:p>
          <a:p>
            <a:r>
              <a:rPr kumimoji="1" lang="zh-TW" altLang="en-US" dirty="0"/>
              <a:t>每個 </a:t>
            </a:r>
            <a:r>
              <a:rPr kumimoji="1" lang="en-US" altLang="zh-TW" dirty="0"/>
              <a:t>function</a:t>
            </a:r>
            <a:r>
              <a:rPr kumimoji="1" lang="zh-TW" altLang="en-US" dirty="0"/>
              <a:t> 回傳都應為一個 </a:t>
            </a:r>
            <a:r>
              <a:rPr kumimoji="1" lang="en-US" altLang="zh-TW" dirty="0"/>
              <a:t>promise</a:t>
            </a:r>
            <a:endParaRPr kumimoji="1" lang="en-US" altLang="zh-CN" dirty="0"/>
          </a:p>
          <a:p>
            <a:r>
              <a:rPr kumimoji="1" lang="zh-CN" altLang="en-US" dirty="0"/>
              <a:t>建議在該層把從</a:t>
            </a:r>
            <a:r>
              <a:rPr kumimoji="1" lang="zh-TW" altLang="en-US" dirty="0"/>
              <a:t> </a:t>
            </a:r>
            <a:r>
              <a:rPr kumimoji="1" lang="en-US" altLang="zh-TW" dirty="0"/>
              <a:t>API</a:t>
            </a:r>
            <a:r>
              <a:rPr kumimoji="1" lang="zh-TW" altLang="en-US" dirty="0"/>
              <a:t> 收到的資料處理後再傳出</a:t>
            </a:r>
            <a:endParaRPr kumimoji="1" lang="en-US" altLang="zh-TW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>
                <a:solidFill>
                  <a:srgbClr val="FF0000"/>
                </a:solidFill>
              </a:rPr>
              <a:t>api</a:t>
            </a:r>
            <a:endParaRPr kumimoji="1" lang="en-US" altLang="zh-TW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i18n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utils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其他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js</a:t>
            </a:r>
            <a:r>
              <a:rPr kumimoji="1" lang="en-US" altLang="zh-TW" sz="2400" dirty="0"/>
              <a:t>,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vue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381392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7913914" cy="4351338"/>
          </a:xfrm>
        </p:spPr>
        <p:txBody>
          <a:bodyPr/>
          <a:lstStyle/>
          <a:p>
            <a:r>
              <a:rPr kumimoji="1" lang="zh-CN" altLang="en-US" dirty="0"/>
              <a:t>存放主要靜態檔案的位置</a:t>
            </a:r>
            <a:endParaRPr kumimoji="1" lang="en-US" altLang="zh-CN" dirty="0"/>
          </a:p>
          <a:p>
            <a:r>
              <a:rPr kumimoji="1" lang="en-US" altLang="zh-TW" dirty="0"/>
              <a:t>styles:</a:t>
            </a:r>
            <a:r>
              <a:rPr kumimoji="1" lang="zh-TW" altLang="en-US" dirty="0"/>
              <a:t> 存放主要的 </a:t>
            </a:r>
            <a:r>
              <a:rPr kumimoji="1" lang="en-US" altLang="zh-TW" dirty="0" err="1"/>
              <a:t>css</a:t>
            </a:r>
            <a:r>
              <a:rPr kumimoji="1" lang="zh-TW" altLang="en-US" dirty="0"/>
              <a:t> 相關檔案，在該處的 </a:t>
            </a:r>
            <a:r>
              <a:rPr kumimoji="1" lang="en-US" altLang="zh-TW" dirty="0" err="1"/>
              <a:t>css</a:t>
            </a:r>
            <a:r>
              <a:rPr kumimoji="1" lang="zh-TW" altLang="en-US" dirty="0"/>
              <a:t> 可以在其他</a:t>
            </a:r>
            <a:r>
              <a:rPr kumimoji="1" lang="en-US" altLang="zh-TW" dirty="0"/>
              <a:t>component</a:t>
            </a:r>
            <a:r>
              <a:rPr kumimoji="1" lang="zh-TW" altLang="en-US" dirty="0"/>
              <a:t> 中，使用</a:t>
            </a:r>
            <a:br>
              <a:rPr kumimoji="1" lang="en-US" altLang="zh-TW" dirty="0"/>
            </a:br>
            <a:r>
              <a:rPr kumimoji="1" lang="en-US" altLang="zh-TW" dirty="0"/>
              <a:t>@import</a:t>
            </a:r>
            <a:r>
              <a:rPr kumimoji="1" lang="zh-TW" altLang="en-US" dirty="0"/>
              <a:t> </a:t>
            </a:r>
            <a:r>
              <a:rPr kumimoji="1" lang="en-US" altLang="zh-TW" dirty="0"/>
              <a:t>‘styles/</a:t>
            </a:r>
            <a:r>
              <a:rPr kumimoji="1" lang="en-US" altLang="zh-TW" dirty="0" err="1"/>
              <a:t>xxxx.scsss</a:t>
            </a:r>
            <a:r>
              <a:rPr kumimoji="1" lang="en-US" altLang="zh-TW" dirty="0"/>
              <a:t>’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r>
              <a:rPr kumimoji="1" lang="en-US" altLang="zh-TW" dirty="0"/>
              <a:t>images:</a:t>
            </a:r>
            <a:r>
              <a:rPr kumimoji="1" lang="zh-TW" altLang="en-US" dirty="0"/>
              <a:t> 存放圖檔</a:t>
            </a:r>
            <a:endParaRPr kumimoji="1" lang="en-US" altLang="zh-TW" dirty="0"/>
          </a:p>
          <a:p>
            <a:r>
              <a:rPr kumimoji="1" lang="en-US" altLang="zh-TW" dirty="0"/>
              <a:t>icons:</a:t>
            </a:r>
            <a:r>
              <a:rPr kumimoji="1" lang="zh-TW" altLang="en-US" dirty="0"/>
              <a:t> 存放 </a:t>
            </a:r>
            <a:r>
              <a:rPr kumimoji="1" lang="en-US" altLang="zh-TW" dirty="0"/>
              <a:t>icon</a:t>
            </a:r>
            <a:r>
              <a:rPr kumimoji="1" lang="zh-TW" altLang="en-US" dirty="0"/>
              <a:t> 的 </a:t>
            </a:r>
            <a:r>
              <a:rPr kumimoji="1" lang="en-US" altLang="zh-TW" dirty="0" err="1"/>
              <a:t>svg</a:t>
            </a:r>
            <a:r>
              <a:rPr kumimoji="1" lang="zh-TW" altLang="en-US" dirty="0"/>
              <a:t> 檔案</a:t>
            </a:r>
            <a:endParaRPr kumimoji="1" lang="en-US" altLang="zh-CN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api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i18n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utils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其他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js</a:t>
            </a:r>
            <a:r>
              <a:rPr kumimoji="1" lang="en-US" altLang="zh-TW" sz="2400" dirty="0"/>
              <a:t>,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vue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95563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2B94F-AA6F-4543-9905-2D82C2D5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690B5-A3ED-084F-9A27-8CB2EFFB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程式碼架構</a:t>
            </a:r>
            <a:endParaRPr kumimoji="1" lang="en-US" altLang="zh-TW" dirty="0"/>
          </a:p>
          <a:p>
            <a:r>
              <a:rPr kumimoji="1" lang="zh-TW" altLang="en-US" dirty="0"/>
              <a:t>開發流程說明</a:t>
            </a:r>
          </a:p>
        </p:txBody>
      </p:sp>
    </p:spTree>
    <p:extLst>
      <p:ext uri="{BB962C8B-B14F-4D97-AF65-F5344CB8AC3E}">
        <p14:creationId xmlns:p14="http://schemas.microsoft.com/office/powerpoint/2010/main" val="1997727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7913914" cy="4351338"/>
          </a:xfrm>
        </p:spPr>
        <p:txBody>
          <a:bodyPr/>
          <a:lstStyle/>
          <a:p>
            <a:r>
              <a:rPr kumimoji="1" lang="zh-CN" altLang="en-US" dirty="0"/>
              <a:t>共用的</a:t>
            </a:r>
            <a:r>
              <a:rPr kumimoji="1" lang="zh-TW" altLang="en-US" dirty="0"/>
              <a:t> </a:t>
            </a:r>
            <a:r>
              <a:rPr kumimoji="1" lang="en-US" altLang="zh-TW" dirty="0"/>
              <a:t>component</a:t>
            </a:r>
            <a:r>
              <a:rPr kumimoji="1" lang="zh-TW" altLang="en-US" dirty="0"/>
              <a:t> </a:t>
            </a:r>
            <a:r>
              <a:rPr kumimoji="1" lang="zh-CN" altLang="en-US" dirty="0"/>
              <a:t>會存放在該處</a:t>
            </a:r>
            <a:endParaRPr kumimoji="1" lang="en-US" altLang="zh-CN" dirty="0"/>
          </a:p>
          <a:p>
            <a:r>
              <a:rPr kumimoji="1" lang="zh-CN" altLang="en-US" dirty="0"/>
              <a:t>舉例：</a:t>
            </a:r>
            <a:endParaRPr kumimoji="1" lang="en-US" altLang="zh-CN" dirty="0"/>
          </a:p>
          <a:p>
            <a:pPr lvl="1"/>
            <a:r>
              <a:rPr kumimoji="1" lang="en-US" altLang="zh-TW" dirty="0" err="1"/>
              <a:t>Icon.vue</a:t>
            </a:r>
            <a:r>
              <a:rPr kumimoji="1" lang="en-US" altLang="zh-TW" dirty="0"/>
              <a:t>:</a:t>
            </a:r>
            <a:r>
              <a:rPr kumimoji="1" lang="zh-TW" altLang="en-US" dirty="0"/>
              <a:t> 可直接用變數決定 </a:t>
            </a:r>
            <a:r>
              <a:rPr kumimoji="1" lang="en-US" altLang="zh-TW" dirty="0"/>
              <a:t>icon</a:t>
            </a:r>
            <a:r>
              <a:rPr kumimoji="1" lang="zh-TW" altLang="en-US" dirty="0"/>
              <a:t> 是什麼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TextButton</a:t>
            </a:r>
            <a:r>
              <a:rPr kumimoji="1" lang="en-US" altLang="zh-TW" dirty="0"/>
              <a:t>:</a:t>
            </a:r>
            <a:r>
              <a:rPr kumimoji="1" lang="zh-TW" altLang="en-US" dirty="0"/>
              <a:t> 自訂風格的按鈕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r>
              <a:rPr kumimoji="1" lang="en-US" altLang="zh-TW" dirty="0" err="1"/>
              <a:t>LabelSwitch</a:t>
            </a:r>
            <a:r>
              <a:rPr kumimoji="1" lang="en-US" altLang="zh-TW" dirty="0"/>
              <a:t>:</a:t>
            </a:r>
            <a:r>
              <a:rPr kumimoji="1" lang="zh-TW" altLang="en-US" dirty="0"/>
              <a:t> 可切換的按鈕</a:t>
            </a:r>
            <a:endParaRPr kumimoji="1" lang="en-US" altLang="zh-CN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api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i18n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utils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其他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js</a:t>
            </a:r>
            <a:r>
              <a:rPr kumimoji="1" lang="en-US" altLang="zh-TW" sz="2400" dirty="0"/>
              <a:t>,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vue</a:t>
            </a:r>
            <a:endParaRPr kumimoji="1"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B6071F-C6C2-7A45-B572-E558AC19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655" y="4928765"/>
            <a:ext cx="2171700" cy="4445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0BC16E6-44CC-DD45-9CEE-461AF2909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55" y="3583225"/>
            <a:ext cx="1917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61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7913914" cy="4351338"/>
          </a:xfrm>
        </p:spPr>
        <p:txBody>
          <a:bodyPr/>
          <a:lstStyle/>
          <a:p>
            <a:r>
              <a:rPr kumimoji="1" lang="zh-CN" altLang="en-US" dirty="0"/>
              <a:t>多語系檔案存放處</a:t>
            </a:r>
            <a:endParaRPr kumimoji="1" lang="en-US" altLang="zh-CN" dirty="0"/>
          </a:p>
          <a:p>
            <a:r>
              <a:rPr kumimoji="1" lang="zh-CN" altLang="en-US" dirty="0"/>
              <a:t>檔案格式</a:t>
            </a:r>
            <a:r>
              <a:rPr kumimoji="1" lang="en-US" altLang="zh-CN" dirty="0"/>
              <a:t>: </a:t>
            </a:r>
            <a:r>
              <a:rPr kumimoji="1" lang="en-US" altLang="zh-TW" dirty="0"/>
              <a:t>&lt;</a:t>
            </a:r>
            <a:r>
              <a:rPr kumimoji="1" lang="zh-CN" altLang="en-US" dirty="0"/>
              <a:t>語系名稱</a:t>
            </a:r>
            <a:r>
              <a:rPr kumimoji="1" lang="en-US" altLang="zh-TW" dirty="0"/>
              <a:t>&gt;.</a:t>
            </a:r>
            <a:r>
              <a:rPr kumimoji="1" lang="en-US" altLang="zh-TW" dirty="0" err="1"/>
              <a:t>js</a:t>
            </a:r>
            <a:endParaRPr kumimoji="1" lang="en-US" altLang="zh-TW" dirty="0"/>
          </a:p>
          <a:p>
            <a:r>
              <a:rPr kumimoji="1" lang="zh-CN" altLang="en-US" dirty="0"/>
              <a:t>內容格式</a:t>
            </a:r>
            <a:r>
              <a:rPr kumimoji="1" lang="en-US" altLang="zh-CN" dirty="0"/>
              <a:t>: </a:t>
            </a:r>
            <a:r>
              <a:rPr kumimoji="1" lang="en-US" altLang="zh-TW" dirty="0" err="1"/>
              <a:t>json</a:t>
            </a:r>
            <a:r>
              <a:rPr kumimoji="1" lang="zh-TW" altLang="en-US" dirty="0"/>
              <a:t> </a:t>
            </a:r>
            <a:r>
              <a:rPr kumimoji="1" lang="zh-CN" altLang="en-US" dirty="0"/>
              <a:t>格式，可在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vue</a:t>
            </a:r>
            <a:r>
              <a:rPr kumimoji="1" lang="zh-TW" altLang="en-US" dirty="0"/>
              <a:t> 中使用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使用方式</a:t>
            </a:r>
            <a:r>
              <a:rPr kumimoji="1" lang="en-US" altLang="zh-CN" dirty="0"/>
              <a:t>: </a:t>
            </a:r>
            <a:r>
              <a:rPr kumimoji="1" lang="en-US" altLang="zh-TW" dirty="0"/>
              <a:t>$t('</a:t>
            </a:r>
            <a:r>
              <a:rPr kumimoji="1" lang="en-US" altLang="zh-TW" dirty="0" err="1"/>
              <a:t>statistics.answer</a:t>
            </a:r>
            <a:r>
              <a:rPr kumimoji="1" lang="en-US" altLang="zh-TW" dirty="0"/>
              <a:t>’)</a:t>
            </a:r>
          </a:p>
          <a:p>
            <a:r>
              <a:rPr kumimoji="1" lang="en-US" altLang="zh-CN" dirty="0" err="1"/>
              <a:t>main.js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中可看到如何設定使用哪個語系</a:t>
            </a:r>
            <a:endParaRPr kumimoji="1" lang="en-US" altLang="zh-CN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api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i18n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utils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其他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js</a:t>
            </a:r>
            <a:r>
              <a:rPr kumimoji="1" lang="en-US" altLang="zh-TW" sz="2400" dirty="0"/>
              <a:t>,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vue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262863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7913914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共用的一些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vue</a:t>
            </a:r>
            <a:r>
              <a:rPr kumimoji="1" lang="zh-TW" altLang="en-US" dirty="0"/>
              <a:t> </a:t>
            </a:r>
            <a:r>
              <a:rPr kumimoji="1" lang="en-US" altLang="zh-TW" dirty="0"/>
              <a:t>lib</a:t>
            </a:r>
          </a:p>
          <a:p>
            <a:pPr lvl="1"/>
            <a:r>
              <a:rPr kumimoji="1" lang="en-US" altLang="zh-TW" dirty="0" err="1"/>
              <a:t>PopWindow</a:t>
            </a:r>
            <a:endParaRPr kumimoji="1" lang="en-US" altLang="zh-TW" dirty="0"/>
          </a:p>
          <a:p>
            <a:pPr lvl="2"/>
            <a:r>
              <a:rPr kumimoji="1" lang="zh-CN" altLang="en-US" dirty="0"/>
              <a:t>可在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vue</a:t>
            </a:r>
            <a:r>
              <a:rPr kumimoji="1" lang="zh-TW" altLang="en-US" dirty="0"/>
              <a:t> 中使用 </a:t>
            </a:r>
            <a:r>
              <a:rPr kumimoji="1" lang="en-US" altLang="zh-TW" dirty="0" err="1"/>
              <a:t>this.$pop</a:t>
            </a:r>
            <a:r>
              <a:rPr kumimoji="1" lang="en-US" altLang="zh-TW" dirty="0"/>
              <a:t>({…})</a:t>
            </a:r>
            <a:r>
              <a:rPr kumimoji="1" lang="zh-TW" altLang="en-US" dirty="0"/>
              <a:t> 的方式跳出浮空視窗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CustomNotification</a:t>
            </a:r>
            <a:endParaRPr kumimoji="1" lang="en-US" altLang="zh-TW" dirty="0"/>
          </a:p>
          <a:p>
            <a:pPr lvl="2"/>
            <a:r>
              <a:rPr kumimoji="1" lang="zh-CN" altLang="en-US" dirty="0"/>
              <a:t>可在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vue</a:t>
            </a:r>
            <a:r>
              <a:rPr kumimoji="1" lang="zh-TW" altLang="en-US" dirty="0"/>
              <a:t> 中使用 </a:t>
            </a:r>
            <a:r>
              <a:rPr kumimoji="1" lang="en-US" altLang="zh-TW" dirty="0" err="1"/>
              <a:t>this.$notification</a:t>
            </a:r>
            <a:r>
              <a:rPr kumimoji="1" lang="en-US" altLang="zh-TW" dirty="0"/>
              <a:t>({…})</a:t>
            </a:r>
            <a:r>
              <a:rPr kumimoji="1" lang="zh-TW" altLang="en-US" dirty="0"/>
              <a:t> 的方式跳出通知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api.js</a:t>
            </a:r>
            <a:r>
              <a:rPr kumimoji="1" lang="zh-TW" altLang="en-US" dirty="0"/>
              <a:t> </a:t>
            </a:r>
            <a:r>
              <a:rPr kumimoji="1" lang="en-US" altLang="zh-TW" dirty="0"/>
              <a:t>&amp; </a:t>
            </a:r>
            <a:r>
              <a:rPr kumimoji="1" lang="en-US" altLang="zh-TW" dirty="0" err="1"/>
              <a:t>request.js</a:t>
            </a:r>
            <a:endParaRPr kumimoji="1" lang="en-US" altLang="zh-TW" dirty="0"/>
          </a:p>
          <a:p>
            <a:pPr lvl="2"/>
            <a:r>
              <a:rPr kumimoji="1" lang="zh-CN" altLang="en-US" dirty="0"/>
              <a:t>可在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vue</a:t>
            </a:r>
            <a:r>
              <a:rPr kumimoji="1" lang="zh-TW" altLang="en-US" dirty="0"/>
              <a:t> 中使用 </a:t>
            </a:r>
            <a:r>
              <a:rPr kumimoji="1" lang="en-US" altLang="zh-TW" dirty="0"/>
              <a:t>this.$</a:t>
            </a:r>
            <a:r>
              <a:rPr kumimoji="1" lang="en-US" altLang="zh-TW" dirty="0" err="1"/>
              <a:t>reqGet</a:t>
            </a:r>
            <a:r>
              <a:rPr kumimoji="1" lang="en-US" altLang="zh-TW" dirty="0"/>
              <a:t>,</a:t>
            </a:r>
            <a:r>
              <a:rPr kumimoji="1" lang="zh-TW" altLang="en-US" dirty="0"/>
              <a:t> </a:t>
            </a:r>
            <a:r>
              <a:rPr kumimoji="1" lang="en-US" altLang="zh-TW" dirty="0"/>
              <a:t>this.$</a:t>
            </a:r>
            <a:r>
              <a:rPr kumimoji="1" lang="en-US" altLang="zh-TW" dirty="0" err="1"/>
              <a:t>reqPost</a:t>
            </a:r>
            <a:r>
              <a:rPr kumimoji="1" lang="zh-TW" altLang="en-US" dirty="0"/>
              <a:t> </a:t>
            </a:r>
            <a:r>
              <a:rPr kumimoji="1" lang="zh-CN" altLang="en-US" dirty="0"/>
              <a:t>等參數使用共通的</a:t>
            </a:r>
            <a:r>
              <a:rPr kumimoji="1" lang="zh-TW" altLang="en-US" dirty="0"/>
              <a:t> </a:t>
            </a:r>
            <a:r>
              <a:rPr kumimoji="1" lang="en-US" altLang="zh-TW" dirty="0"/>
              <a:t>library</a:t>
            </a:r>
            <a:r>
              <a:rPr kumimoji="1" lang="zh-TW" altLang="en-US" dirty="0"/>
              <a:t> 傳送 </a:t>
            </a:r>
            <a:r>
              <a:rPr kumimoji="1" lang="en-US" altLang="zh-TW" dirty="0"/>
              <a:t>request</a:t>
            </a:r>
            <a:r>
              <a:rPr kumimoji="1" lang="zh-TW" altLang="en-US" dirty="0"/>
              <a:t>，並自動帶入認證用的 </a:t>
            </a:r>
            <a:r>
              <a:rPr kumimoji="1" lang="en-US" altLang="zh-TW" dirty="0"/>
              <a:t>Header</a:t>
            </a:r>
            <a:r>
              <a:rPr kumimoji="1" lang="zh-TW" altLang="en-US" dirty="0"/>
              <a:t> 等等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寫好的 </a:t>
            </a:r>
            <a:r>
              <a:rPr kumimoji="1" lang="en-US" altLang="zh-TW" dirty="0" err="1"/>
              <a:t>api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xxx.js</a:t>
            </a:r>
            <a:r>
              <a:rPr kumimoji="1" lang="zh-TW" altLang="en-US" dirty="0"/>
              <a:t> </a:t>
            </a:r>
            <a:r>
              <a:rPr kumimoji="1" lang="zh-CN" altLang="en-US" dirty="0"/>
              <a:t>可在</a:t>
            </a:r>
            <a:r>
              <a:rPr kumimoji="1" lang="zh-TW" altLang="en-US" dirty="0"/>
              <a:t> </a:t>
            </a:r>
            <a:r>
              <a:rPr kumimoji="1" lang="en-US" altLang="zh-TW" dirty="0"/>
              <a:t>component</a:t>
            </a:r>
            <a:r>
              <a:rPr kumimoji="1" lang="zh-TW" altLang="en-US" dirty="0"/>
              <a:t> 中，將該 </a:t>
            </a:r>
            <a:r>
              <a:rPr kumimoji="1" lang="en-US" altLang="zh-TW" dirty="0"/>
              <a:t>import</a:t>
            </a:r>
            <a:r>
              <a:rPr kumimoji="1" lang="zh-TW" altLang="en-US" dirty="0"/>
              <a:t> 直接設定為 </a:t>
            </a:r>
            <a:r>
              <a:rPr kumimoji="1" lang="en-US" altLang="zh-TW" dirty="0" err="1"/>
              <a:t>vue</a:t>
            </a:r>
            <a:r>
              <a:rPr kumimoji="1" lang="zh-TW" altLang="en-US" dirty="0"/>
              <a:t> </a:t>
            </a:r>
            <a:r>
              <a:rPr kumimoji="1" lang="en-US" altLang="zh-TW" dirty="0"/>
              <a:t>object</a:t>
            </a:r>
            <a:r>
              <a:rPr kumimoji="1" lang="zh-TW" altLang="en-US" dirty="0"/>
              <a:t> 的 </a:t>
            </a:r>
            <a:r>
              <a:rPr kumimoji="1" lang="en-US" altLang="zh-TW" dirty="0" err="1"/>
              <a:t>api</a:t>
            </a:r>
            <a:r>
              <a:rPr kumimoji="1" lang="zh-TW" altLang="en-US" dirty="0"/>
              <a:t> 屬性，即可在 </a:t>
            </a:r>
            <a:r>
              <a:rPr kumimoji="1" lang="en-US" altLang="zh-TW" dirty="0" err="1"/>
              <a:t>xxx.js</a:t>
            </a:r>
            <a:r>
              <a:rPr kumimoji="1" lang="zh-TW" altLang="en-US" dirty="0"/>
              <a:t> </a:t>
            </a:r>
            <a:r>
              <a:rPr kumimoji="1" lang="zh-CN" altLang="en-US" dirty="0"/>
              <a:t>中也使用</a:t>
            </a:r>
            <a:r>
              <a:rPr kumimoji="1" lang="zh-TW" altLang="en-US" dirty="0"/>
              <a:t> </a:t>
            </a:r>
            <a:r>
              <a:rPr kumimoji="1" lang="en-US" altLang="zh-TW" dirty="0"/>
              <a:t>$</a:t>
            </a:r>
            <a:r>
              <a:rPr kumimoji="1" lang="en-US" altLang="zh-TW" dirty="0" err="1"/>
              <a:t>reqGet</a:t>
            </a:r>
            <a:r>
              <a:rPr kumimoji="1" lang="zh-TW" altLang="en-US" dirty="0"/>
              <a:t> 等函數</a:t>
            </a:r>
            <a:endParaRPr kumimoji="1"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api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i18n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utils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其他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js</a:t>
            </a:r>
            <a:r>
              <a:rPr kumimoji="1" lang="en-US" altLang="zh-TW" sz="2400" dirty="0"/>
              <a:t>,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vue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73903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7913914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共用的一些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vue</a:t>
            </a:r>
            <a:r>
              <a:rPr kumimoji="1" lang="zh-TW" altLang="en-US" dirty="0"/>
              <a:t> </a:t>
            </a:r>
            <a:r>
              <a:rPr kumimoji="1" lang="en-US" altLang="zh-TW" dirty="0"/>
              <a:t>lib</a:t>
            </a:r>
          </a:p>
          <a:p>
            <a:pPr lvl="1"/>
            <a:r>
              <a:rPr kumimoji="1" lang="en-US" altLang="zh-CN" dirty="0" err="1"/>
              <a:t>auth.js</a:t>
            </a:r>
            <a:r>
              <a:rPr kumimoji="1" lang="en-US" altLang="zh-TW" dirty="0"/>
              <a:t>:</a:t>
            </a:r>
          </a:p>
          <a:p>
            <a:pPr lvl="2"/>
            <a:r>
              <a:rPr kumimoji="1" lang="zh-TW" altLang="en-US" dirty="0"/>
              <a:t>登入登出等權限資訊的 </a:t>
            </a:r>
            <a:r>
              <a:rPr kumimoji="1" lang="en-US" altLang="zh-TW" dirty="0"/>
              <a:t>lib</a:t>
            </a:r>
          </a:p>
          <a:p>
            <a:pPr lvl="2"/>
            <a:r>
              <a:rPr kumimoji="1" lang="zh-CN" altLang="en-US" dirty="0"/>
              <a:t>主要用於登入及檢查權限時</a:t>
            </a:r>
            <a:endParaRPr kumimoji="1" lang="en-US" altLang="zh-CN" dirty="0"/>
          </a:p>
          <a:p>
            <a:pPr lvl="1"/>
            <a:r>
              <a:rPr kumimoji="1" lang="en-US" altLang="zh-TW" dirty="0" err="1"/>
              <a:t>Polyfill.js</a:t>
            </a:r>
            <a:r>
              <a:rPr kumimoji="1" lang="en-US" altLang="zh-TW" dirty="0"/>
              <a:t>:</a:t>
            </a:r>
          </a:p>
          <a:p>
            <a:pPr lvl="2"/>
            <a:r>
              <a:rPr kumimoji="1" lang="zh-CN" altLang="en-US" dirty="0"/>
              <a:t>補強某些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js</a:t>
            </a:r>
            <a:r>
              <a:rPr kumimoji="1" lang="zh-TW" altLang="en-US" dirty="0"/>
              <a:t> </a:t>
            </a:r>
            <a:r>
              <a:rPr kumimoji="1" lang="en-US" altLang="zh-TW" dirty="0"/>
              <a:t>function</a:t>
            </a:r>
            <a:r>
              <a:rPr kumimoji="1" lang="zh-TW" altLang="en-US" dirty="0"/>
              <a:t> 相容問題，不想引入整個 </a:t>
            </a:r>
            <a:r>
              <a:rPr kumimoji="1" lang="en-US" altLang="zh-TW" dirty="0" err="1"/>
              <a:t>polyfill</a:t>
            </a:r>
            <a:r>
              <a:rPr kumimoji="1" lang="zh-TW" altLang="en-US" dirty="0"/>
              <a:t> 時可以直接手補在這邊</a:t>
            </a:r>
            <a:endParaRPr kumimoji="1"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api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i18n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utils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其他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js</a:t>
            </a:r>
            <a:r>
              <a:rPr kumimoji="1" lang="en-US" altLang="zh-TW" sz="2400" dirty="0"/>
              <a:t>,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vue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8426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7913914" cy="4351338"/>
          </a:xfrm>
        </p:spPr>
        <p:txBody>
          <a:bodyPr/>
          <a:lstStyle/>
          <a:p>
            <a:r>
              <a:rPr kumimoji="1" lang="zh-CN" altLang="en-US" dirty="0"/>
              <a:t>設定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vue</a:t>
            </a:r>
            <a:r>
              <a:rPr kumimoji="1" lang="en-US" altLang="zh-TW" dirty="0"/>
              <a:t>-router</a:t>
            </a:r>
            <a:r>
              <a:rPr kumimoji="1" lang="zh-TW" altLang="en-US" dirty="0"/>
              <a:t> 的內容</a:t>
            </a:r>
            <a:endParaRPr kumimoji="1" lang="en-US" altLang="zh-TW" dirty="0"/>
          </a:p>
          <a:p>
            <a:r>
              <a:rPr kumimoji="1" lang="zh-CN" altLang="en-US" dirty="0"/>
              <a:t>基本上不會動到這邊</a:t>
            </a:r>
            <a:endParaRPr kumimoji="1" lang="en-US" altLang="zh-CN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api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i18n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utils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其他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js</a:t>
            </a:r>
            <a:r>
              <a:rPr kumimoji="1" lang="en-US" altLang="zh-TW" sz="2400" dirty="0"/>
              <a:t>,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vue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525619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7913914" cy="4351338"/>
          </a:xfrm>
        </p:spPr>
        <p:txBody>
          <a:bodyPr/>
          <a:lstStyle/>
          <a:p>
            <a:r>
              <a:rPr kumimoji="1" lang="en-US" altLang="zh-TW" dirty="0" err="1"/>
              <a:t>vuex</a:t>
            </a:r>
            <a:r>
              <a:rPr kumimoji="1" lang="zh-TW" altLang="en-US" dirty="0"/>
              <a:t> 的撰寫資料夾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mutation: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mapMutations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action: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mapActions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getter: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mapGetters</a:t>
            </a:r>
            <a:endParaRPr kumimoji="1" lang="en-US" altLang="zh-CN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api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i18n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utils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其他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js</a:t>
            </a:r>
            <a:r>
              <a:rPr kumimoji="1" lang="en-US" altLang="zh-TW" sz="2400" dirty="0"/>
              <a:t>,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vue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298041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7913914" cy="4351338"/>
          </a:xfrm>
        </p:spPr>
        <p:txBody>
          <a:bodyPr/>
          <a:lstStyle/>
          <a:p>
            <a:r>
              <a:rPr kumimoji="1" lang="en-US" altLang="zh-TW" dirty="0"/>
              <a:t>Storybook</a:t>
            </a:r>
            <a:r>
              <a:rPr kumimoji="1" lang="zh-TW" altLang="en-US" dirty="0"/>
              <a:t> 內容撰寫處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每個元件獨立一個資料夾撰寫</a:t>
            </a:r>
            <a:endParaRPr kumimoji="1" lang="en-US" altLang="zh-TW" dirty="0"/>
          </a:p>
          <a:p>
            <a:pPr lvl="1"/>
            <a:endParaRPr kumimoji="1" lang="en-US" altLang="zh-CN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api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i18n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stories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utils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其他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js</a:t>
            </a:r>
            <a:r>
              <a:rPr kumimoji="1" lang="en-US" altLang="zh-TW" sz="2400" dirty="0"/>
              <a:t>,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vue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38496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7913914" cy="4351338"/>
          </a:xfrm>
        </p:spPr>
        <p:txBody>
          <a:bodyPr/>
          <a:lstStyle/>
          <a:p>
            <a:r>
              <a:rPr kumimoji="1" lang="en-US" altLang="zh-TW" dirty="0"/>
              <a:t>JS</a:t>
            </a:r>
            <a:r>
              <a:rPr kumimoji="1" lang="zh-TW" altLang="en-US" dirty="0"/>
              <a:t> </a:t>
            </a:r>
            <a:r>
              <a:rPr kumimoji="1" lang="en-US" altLang="zh-TW" dirty="0"/>
              <a:t>library</a:t>
            </a:r>
            <a:r>
              <a:rPr kumimoji="1" lang="zh-TW" altLang="en-US" dirty="0"/>
              <a:t> 的所在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csv.js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format.js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misc.js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object.js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request.js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/>
              <a:t>deprecated</a:t>
            </a:r>
          </a:p>
          <a:p>
            <a:pPr lvl="1"/>
            <a:r>
              <a:rPr kumimoji="1" lang="en-US" altLang="zh-TW" dirty="0" err="1"/>
              <a:t>strings.js</a:t>
            </a:r>
            <a:endParaRPr kumimoji="1" lang="en-US" altLang="zh-CN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api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i18n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>
                <a:solidFill>
                  <a:srgbClr val="FF0000"/>
                </a:solidFill>
              </a:rPr>
              <a:t>utils</a:t>
            </a:r>
            <a:endParaRPr kumimoji="1" lang="en-US" altLang="zh-TW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其他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js</a:t>
            </a:r>
            <a:r>
              <a:rPr kumimoji="1" lang="en-US" altLang="zh-TW" sz="2400" dirty="0"/>
              <a:t>,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vue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780322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7913914" cy="4351338"/>
          </a:xfrm>
        </p:spPr>
        <p:txBody>
          <a:bodyPr/>
          <a:lstStyle/>
          <a:p>
            <a:r>
              <a:rPr kumimoji="1" lang="zh-CN" altLang="en-US" dirty="0"/>
              <a:t>兩兩一組組成最終使用的頁面</a:t>
            </a:r>
            <a:endParaRPr kumimoji="1" lang="en-US" altLang="zh-CN" dirty="0"/>
          </a:p>
          <a:p>
            <a:pPr lvl="1"/>
            <a:r>
              <a:rPr kumimoji="1" lang="en-US" altLang="zh-TW" dirty="0" err="1"/>
              <a:t>main.js</a:t>
            </a:r>
            <a:r>
              <a:rPr kumimoji="1" lang="en-US" altLang="zh-TW" dirty="0"/>
              <a:t>,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App.vue</a:t>
            </a:r>
            <a:r>
              <a:rPr kumimoji="1" lang="zh-TW" altLang="en-US" dirty="0"/>
              <a:t> </a:t>
            </a:r>
            <a:r>
              <a:rPr kumimoji="1" lang="zh-CN" altLang="en-US" dirty="0"/>
              <a:t>組成主要網頁</a:t>
            </a:r>
            <a:endParaRPr kumimoji="1" lang="en-US" altLang="zh-CN" dirty="0"/>
          </a:p>
          <a:p>
            <a:pPr lvl="1"/>
            <a:r>
              <a:rPr kumimoji="1" lang="en-US" altLang="zh-TW" dirty="0" err="1"/>
              <a:t>login.js</a:t>
            </a:r>
            <a:r>
              <a:rPr kumimoji="1" lang="en-US" altLang="zh-TW" dirty="0"/>
              <a:t>,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LoginPage.vue</a:t>
            </a:r>
            <a:r>
              <a:rPr kumimoji="1" lang="zh-TW" altLang="en-US" dirty="0"/>
              <a:t> 組成登入頁面</a:t>
            </a:r>
            <a:endParaRPr kumimoji="1"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api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i18n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utils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</a:rPr>
              <a:t>其他</a:t>
            </a:r>
            <a:r>
              <a:rPr kumimoji="1" lang="en-US" altLang="zh-TW" sz="2400" dirty="0">
                <a:solidFill>
                  <a:srgbClr val="FF0000"/>
                </a:solidFill>
              </a:rPr>
              <a:t>.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js</a:t>
            </a:r>
            <a:r>
              <a:rPr kumimoji="1" lang="en-US" altLang="zh-TW" sz="2400" dirty="0">
                <a:solidFill>
                  <a:srgbClr val="FF0000"/>
                </a:solidFill>
              </a:rPr>
              <a:t>,</a:t>
            </a:r>
            <a:r>
              <a:rPr kumimoji="1" lang="zh-TW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TW" sz="2400" dirty="0">
                <a:solidFill>
                  <a:srgbClr val="FF0000"/>
                </a:solidFill>
              </a:rPr>
              <a:t>.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vue</a:t>
            </a:r>
            <a:endParaRPr kumimoji="1"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584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5790952" cy="1083830"/>
          </a:xfrm>
        </p:spPr>
        <p:txBody>
          <a:bodyPr/>
          <a:lstStyle/>
          <a:p>
            <a:r>
              <a:rPr kumimoji="1" lang="zh-CN" altLang="en-US" dirty="0"/>
              <a:t>頁面上各個模組的放置處</a:t>
            </a:r>
            <a:endParaRPr kumimoji="1" lang="en-US" altLang="zh-CN" dirty="0"/>
          </a:p>
          <a:p>
            <a:r>
              <a:rPr kumimoji="1" lang="zh-CN" altLang="en-US" dirty="0"/>
              <a:t>一個資料夾就是一個頁面上的分類</a:t>
            </a:r>
            <a:endParaRPr kumimoji="1" lang="en-US" altLang="zh-CN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api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i18n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utils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其他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js</a:t>
            </a:r>
            <a:r>
              <a:rPr kumimoji="1" lang="en-US" altLang="zh-TW" sz="2400" dirty="0"/>
              <a:t>,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vue</a:t>
            </a:r>
            <a:endParaRPr kumimoji="1"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4D26F8-2ADA-E44B-9797-72D29063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76" y="2909455"/>
            <a:ext cx="1958027" cy="352444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7A3F52F-5906-664E-B52F-8D72F267A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597" y="2910745"/>
            <a:ext cx="1862241" cy="35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8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8C6F0B7-3338-9B41-BBDC-C9DCC903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程式碼架構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B9D36F6-AD3E-7B45-9A44-0A0660776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6582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7" y="1825625"/>
            <a:ext cx="4953986" cy="4351338"/>
          </a:xfrm>
        </p:spPr>
        <p:txBody>
          <a:bodyPr/>
          <a:lstStyle/>
          <a:p>
            <a:r>
              <a:rPr kumimoji="1" lang="zh-CN" altLang="en-US" dirty="0"/>
              <a:t>各個</a:t>
            </a:r>
            <a:r>
              <a:rPr kumimoji="1" lang="en-US" altLang="zh-TW" dirty="0"/>
              <a:t>component</a:t>
            </a:r>
            <a:r>
              <a:rPr kumimoji="1" lang="zh-CN" altLang="en-US" dirty="0"/>
              <a:t>底下的結構</a:t>
            </a:r>
            <a:endParaRPr kumimoji="1" lang="en-US" altLang="zh-CN" dirty="0"/>
          </a:p>
          <a:p>
            <a:pPr lvl="1"/>
            <a:r>
              <a:rPr kumimoji="1" lang="en-US" altLang="zh-TW" dirty="0"/>
              <a:t>_</a:t>
            </a:r>
            <a:r>
              <a:rPr kumimoji="1" lang="en-US" altLang="zh-TW" dirty="0" err="1"/>
              <a:t>api</a:t>
            </a:r>
            <a:r>
              <a:rPr kumimoji="1" lang="en-US" altLang="zh-TW" dirty="0"/>
              <a:t>: </a:t>
            </a:r>
            <a:r>
              <a:rPr kumimoji="1" lang="zh-CN" altLang="en-US" dirty="0"/>
              <a:t>同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api</a:t>
            </a:r>
            <a:r>
              <a:rPr kumimoji="1" lang="zh-TW" altLang="en-US" dirty="0"/>
              <a:t>，但只有自己用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_components</a:t>
            </a:r>
          </a:p>
          <a:p>
            <a:pPr lvl="1"/>
            <a:r>
              <a:rPr kumimoji="1" lang="en-US" altLang="zh-TW" dirty="0"/>
              <a:t>_store</a:t>
            </a:r>
          </a:p>
          <a:p>
            <a:pPr lvl="1"/>
            <a:r>
              <a:rPr kumimoji="1" lang="en-US" altLang="zh-TW" dirty="0" err="1"/>
              <a:t>index.js</a:t>
            </a:r>
            <a:r>
              <a:rPr kumimoji="1" lang="zh-TW" altLang="en-US" dirty="0"/>
              <a:t> </a:t>
            </a:r>
            <a:r>
              <a:rPr kumimoji="1" lang="zh-CN" altLang="en-US" dirty="0"/>
              <a:t>宣告實際上模組內哪些頁面要顯示</a:t>
            </a:r>
            <a:endParaRPr kumimoji="1" lang="en-US" altLang="zh-CN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api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i18n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utils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其他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js</a:t>
            </a:r>
            <a:r>
              <a:rPr kumimoji="1" lang="en-US" altLang="zh-TW" sz="2400" dirty="0"/>
              <a:t>,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vue</a:t>
            </a:r>
            <a:endParaRPr kumimoji="1"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293EF2-E1C8-3645-8E2D-D98D9F386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872" y="1825625"/>
            <a:ext cx="2959928" cy="38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99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4338452" cy="4351338"/>
          </a:xfrm>
        </p:spPr>
        <p:txBody>
          <a:bodyPr/>
          <a:lstStyle/>
          <a:p>
            <a:r>
              <a:rPr kumimoji="1" lang="en-US" altLang="zh-TW" dirty="0" err="1"/>
              <a:t>index.js</a:t>
            </a:r>
            <a:r>
              <a:rPr kumimoji="1" lang="zh-TW" altLang="en-US" dirty="0"/>
              <a:t> 結構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displayNameKey</a:t>
            </a:r>
            <a:br>
              <a:rPr kumimoji="1" lang="en-US" altLang="zh-TW" dirty="0"/>
            </a:br>
            <a:r>
              <a:rPr kumimoji="1" lang="zh-TW" altLang="en-US" dirty="0"/>
              <a:t>該模組在</a:t>
            </a:r>
            <a:r>
              <a:rPr kumimoji="1" lang="en-US" altLang="zh-TW" dirty="0"/>
              <a:t>i18n</a:t>
            </a:r>
            <a:r>
              <a:rPr kumimoji="1" lang="zh-CN" altLang="en-US" dirty="0"/>
              <a:t>中的名字</a:t>
            </a:r>
            <a:br>
              <a:rPr kumimoji="1" lang="en-US" altLang="zh-CN" dirty="0"/>
            </a:br>
            <a:r>
              <a:rPr kumimoji="1" lang="en-US" altLang="zh-CN" dirty="0"/>
              <a:t>pages.&lt;key&gt;.</a:t>
            </a:r>
            <a:r>
              <a:rPr kumimoji="1" lang="en-US" altLang="zh-CN" dirty="0" err="1"/>
              <a:t>module_name</a:t>
            </a:r>
            <a:br>
              <a:rPr kumimoji="1" lang="en-US" altLang="zh-CN" dirty="0"/>
            </a:br>
            <a:endParaRPr kumimoji="1" lang="en-US" altLang="zh-TW" dirty="0"/>
          </a:p>
          <a:p>
            <a:pPr lvl="1"/>
            <a:r>
              <a:rPr kumimoji="1" lang="en-US" altLang="zh-TW" dirty="0"/>
              <a:t>Icon</a:t>
            </a:r>
            <a:br>
              <a:rPr kumimoji="1" lang="en-US" altLang="zh-TW" dirty="0"/>
            </a:br>
            <a:r>
              <a:rPr kumimoji="1" lang="zh-CN" altLang="en-US" dirty="0"/>
              <a:t>該模組在左側欄中使用的</a:t>
            </a:r>
            <a:r>
              <a:rPr kumimoji="1" lang="en-US" altLang="zh-TW" dirty="0"/>
              <a:t>Icon</a:t>
            </a:r>
          </a:p>
          <a:p>
            <a:pPr lvl="1"/>
            <a:endParaRPr kumimoji="1" lang="en-US" altLang="zh-TW" dirty="0"/>
          </a:p>
          <a:p>
            <a:pPr lvl="1"/>
            <a:r>
              <a:rPr kumimoji="1" lang="en-US" altLang="zh-TW" dirty="0"/>
              <a:t>Pages</a:t>
            </a:r>
            <a:br>
              <a:rPr kumimoji="1" lang="en-US" altLang="zh-TW" dirty="0"/>
            </a:br>
            <a:r>
              <a:rPr kumimoji="1" lang="zh-CN" altLang="en-US" dirty="0"/>
              <a:t>該頁面中使用哪些頁面模組</a:t>
            </a:r>
            <a:endParaRPr kumimoji="1" lang="en-US" altLang="zh-TW" dirty="0"/>
          </a:p>
          <a:p>
            <a:pPr lvl="1"/>
            <a:endParaRPr kumimoji="1" lang="en-US" altLang="zh-CN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api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i18n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utils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其他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js</a:t>
            </a:r>
            <a:r>
              <a:rPr kumimoji="1" lang="en-US" altLang="zh-TW" sz="2400" dirty="0"/>
              <a:t>,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vue</a:t>
            </a:r>
            <a:endParaRPr kumimoji="1"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B636CB-D1BE-474B-9205-1D6254F01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817" y="1825625"/>
            <a:ext cx="3683983" cy="288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5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8138556" cy="4351338"/>
          </a:xfrm>
        </p:spPr>
        <p:txBody>
          <a:bodyPr/>
          <a:lstStyle/>
          <a:p>
            <a:r>
              <a:rPr kumimoji="1" lang="zh-CN" altLang="en-US" dirty="0"/>
              <a:t>頁面結構</a:t>
            </a:r>
            <a:endParaRPr kumimoji="1" lang="en-US" altLang="zh-CN" dirty="0"/>
          </a:p>
          <a:p>
            <a:pPr lvl="1"/>
            <a:r>
              <a:rPr kumimoji="1" lang="en-US" altLang="zh-TW" dirty="0"/>
              <a:t>path:</a:t>
            </a:r>
            <a:r>
              <a:rPr kumimoji="1" lang="zh-TW" altLang="en-US" dirty="0"/>
              <a:t> 實際在 </a:t>
            </a:r>
            <a:r>
              <a:rPr kumimoji="1" lang="en-US" altLang="zh-TW" dirty="0" err="1"/>
              <a:t>vue</a:t>
            </a:r>
            <a:r>
              <a:rPr kumimoji="1" lang="en-US" altLang="zh-TW" dirty="0"/>
              <a:t>-router</a:t>
            </a:r>
            <a:r>
              <a:rPr kumimoji="1" lang="zh-TW" altLang="en-US" dirty="0"/>
              <a:t> 使用的路徑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privCode</a:t>
            </a:r>
            <a:r>
              <a:rPr kumimoji="1" lang="en-US" altLang="zh-TW" dirty="0"/>
              <a:t>:</a:t>
            </a:r>
            <a:r>
              <a:rPr kumimoji="1" lang="zh-TW" altLang="en-US" dirty="0"/>
              <a:t> 權限管理中對應的模組為哪個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displayNameKey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/>
              <a:t>i18n</a:t>
            </a:r>
            <a:r>
              <a:rPr kumimoji="1" lang="zh-CN" altLang="en-US" dirty="0"/>
              <a:t>中</a:t>
            </a:r>
            <a:r>
              <a:rPr kumimoji="1" lang="zh-TW" altLang="en-US" dirty="0"/>
              <a:t> </a:t>
            </a:r>
            <a:r>
              <a:rPr kumimoji="1" lang="en-US" altLang="zh-TW" dirty="0"/>
              <a:t>pages.&lt;module-key&gt;.&lt;page-key&gt;</a:t>
            </a:r>
          </a:p>
          <a:p>
            <a:pPr lvl="1"/>
            <a:r>
              <a:rPr kumimoji="1" lang="en-US" altLang="zh-TW" dirty="0"/>
              <a:t>icon:</a:t>
            </a:r>
            <a:r>
              <a:rPr kumimoji="1" lang="zh-TW" altLang="en-US" dirty="0"/>
              <a:t> </a:t>
            </a:r>
            <a:r>
              <a:rPr kumimoji="1" lang="en-US" altLang="zh-TW" dirty="0"/>
              <a:t>deprecated</a:t>
            </a:r>
            <a:endParaRPr kumimoji="1" lang="en-US" altLang="zh-CN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api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i18n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utils</a:t>
            </a:r>
            <a:endParaRPr kumimoji="1"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其他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js</a:t>
            </a:r>
            <a:r>
              <a:rPr kumimoji="1" lang="en-US" altLang="zh-TW" sz="2400" dirty="0"/>
              <a:t>,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.</a:t>
            </a:r>
            <a:r>
              <a:rPr kumimoji="1" lang="en-US" altLang="zh-TW" sz="2400" dirty="0" err="1"/>
              <a:t>vue</a:t>
            </a:r>
            <a:endParaRPr kumimoji="1"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915645-01E1-E042-AB1B-35E462157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90"/>
          <a:stretch/>
        </p:blipFill>
        <p:spPr>
          <a:xfrm>
            <a:off x="4245099" y="4001294"/>
            <a:ext cx="4864265" cy="15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57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AB6DFAF-58C1-634D-A926-CD1DCD2A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開發流程說明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ECDE9E-0FB5-B04E-815A-8061EF920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6527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92FB6AE-477D-2741-8B19-7E4805BE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Git</a:t>
            </a:r>
            <a:r>
              <a:rPr kumimoji="1" lang="zh-TW" altLang="en-US" dirty="0"/>
              <a:t> </a:t>
            </a:r>
            <a:r>
              <a:rPr kumimoji="1" lang="en-US" altLang="zh-TW" dirty="0"/>
              <a:t>branch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1C9D3B7-0900-0E4C-8A42-000AC505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master</a:t>
            </a:r>
          </a:p>
          <a:p>
            <a:pPr lvl="1"/>
            <a:r>
              <a:rPr kumimoji="1" lang="zh-CN" altLang="en-US" dirty="0"/>
              <a:t>主要的穩定版本，定期會出</a:t>
            </a:r>
            <a:r>
              <a:rPr kumimoji="1" lang="zh-TW" altLang="en-US" dirty="0"/>
              <a:t> </a:t>
            </a:r>
            <a:r>
              <a:rPr kumimoji="1" lang="en-US" altLang="zh-TW" dirty="0"/>
              <a:t>release</a:t>
            </a:r>
            <a:r>
              <a:rPr kumimoji="1" lang="zh-TW" altLang="en-US" dirty="0"/>
              <a:t> 版本並描述修正哪些 </a:t>
            </a:r>
            <a:r>
              <a:rPr kumimoji="1" lang="en-US" altLang="zh-TW" dirty="0"/>
              <a:t>issue</a:t>
            </a:r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project-</a:t>
            </a:r>
            <a:r>
              <a:rPr kumimoji="1" lang="en-US" altLang="zh-TW" dirty="0" err="1"/>
              <a:t>xxxx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各專案的客製版本，主要是會修改</a:t>
            </a:r>
            <a:r>
              <a:rPr kumimoji="1" lang="zh-TW" altLang="en-US" dirty="0"/>
              <a:t> </a:t>
            </a:r>
            <a:r>
              <a:rPr kumimoji="1" lang="en-US" altLang="zh-TW" dirty="0"/>
              <a:t>modules</a:t>
            </a:r>
            <a:r>
              <a:rPr kumimoji="1" lang="zh-TW" altLang="en-US" dirty="0"/>
              <a:t> 裡面的設定決定開放哪些模組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Development</a:t>
            </a:r>
          </a:p>
          <a:p>
            <a:pPr lvl="1"/>
            <a:r>
              <a:rPr kumimoji="1" lang="zh-CN" altLang="en-US" dirty="0"/>
              <a:t>開發中的不穩定版本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5319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02D60-6BF1-BE4E-BBE2-4D649D5C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Jenkins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384C60-544F-AF40-AD07-949AE729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http://jenkins.emotibot.com:8080/job/FrontendTaipei/</a:t>
            </a:r>
            <a:r>
              <a:rPr kumimoji="1" lang="zh-TW" altLang="en-US" dirty="0"/>
              <a:t>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E1F297-71AB-804F-A093-C5603BB00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593" y="2285835"/>
            <a:ext cx="7242794" cy="42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6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DC9FAB-F5F2-D04B-B9F8-0C120598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Jenkins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F3BFB4F-D76F-CB4F-B29D-EAD3AF1FD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541322" cy="384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5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70DDE-039C-1444-B79B-22B2CAC5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使用框架及工具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DB7925-C0EA-294F-AD42-9F9DF931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5709"/>
          </a:xfrm>
        </p:spPr>
        <p:txBody>
          <a:bodyPr/>
          <a:lstStyle/>
          <a:p>
            <a:r>
              <a:rPr kumimoji="1" lang="en-US" altLang="zh-TW" dirty="0" err="1"/>
              <a:t>Vue</a:t>
            </a:r>
            <a:r>
              <a:rPr kumimoji="1" lang="zh-TW" altLang="en-US" dirty="0"/>
              <a:t> </a:t>
            </a:r>
            <a:r>
              <a:rPr kumimoji="1" lang="en-US" altLang="zh-TW" dirty="0"/>
              <a:t>+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vuex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目前網站是透過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vue</a:t>
            </a:r>
            <a:r>
              <a:rPr kumimoji="1" lang="en-US" altLang="zh-TW" dirty="0"/>
              <a:t>-cli</a:t>
            </a:r>
            <a:r>
              <a:rPr kumimoji="1" lang="zh-TW" altLang="en-US" dirty="0"/>
              <a:t> 建立起來的，部分有使用 </a:t>
            </a:r>
            <a:r>
              <a:rPr kumimoji="1" lang="en-US" altLang="zh-TW" dirty="0" err="1"/>
              <a:t>vuex</a:t>
            </a:r>
            <a:r>
              <a:rPr kumimoji="1" lang="zh-TW" altLang="en-US" dirty="0"/>
              <a:t> 來當作共用的資料儲存空間，</a:t>
            </a:r>
            <a:r>
              <a:rPr kumimoji="1" lang="en-US" altLang="zh-TW" dirty="0"/>
              <a:t>ex:</a:t>
            </a:r>
            <a:r>
              <a:rPr kumimoji="1" lang="zh-TW" altLang="en-US" dirty="0"/>
              <a:t> 頁面控制、自學習頁面</a:t>
            </a:r>
            <a:endParaRPr kumimoji="1"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2CAE3F-008B-3245-9F55-185CD241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46271"/>
            <a:ext cx="5671903" cy="3266541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AFE7F63-6DA1-324B-AB01-3D3271655B49}"/>
              </a:ext>
            </a:extLst>
          </p:cNvPr>
          <p:cNvSpPr txBox="1">
            <a:spLocks/>
          </p:cNvSpPr>
          <p:nvPr/>
        </p:nvSpPr>
        <p:spPr>
          <a:xfrm>
            <a:off x="838200" y="3031380"/>
            <a:ext cx="5257800" cy="2085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kumimoji="1" lang="en-US" altLang="zh-TW" dirty="0"/>
              <a:t>SCSS</a:t>
            </a:r>
          </a:p>
          <a:p>
            <a:pPr marL="742950" lvl="1" indent="-285750"/>
            <a:r>
              <a:rPr kumimoji="1" lang="en-US" altLang="zh-TW" dirty="0"/>
              <a:t>CSS</a:t>
            </a:r>
            <a:r>
              <a:rPr kumimoji="1" lang="zh-TW" altLang="en-US" dirty="0"/>
              <a:t> </a:t>
            </a:r>
            <a:r>
              <a:rPr kumimoji="1" lang="zh-CN" altLang="en-US" dirty="0"/>
              <a:t>的部分使用</a:t>
            </a:r>
            <a:r>
              <a:rPr kumimoji="1" lang="zh-TW" altLang="en-US" dirty="0"/>
              <a:t> </a:t>
            </a:r>
            <a:r>
              <a:rPr kumimoji="1" lang="en-US" altLang="zh-TW" dirty="0"/>
              <a:t>SCSS</a:t>
            </a:r>
            <a:r>
              <a:rPr kumimoji="1" lang="zh-TW" altLang="en-US" dirty="0"/>
              <a:t> 語法共用的 </a:t>
            </a:r>
            <a:r>
              <a:rPr kumimoji="1" lang="en-US" altLang="zh-TW" dirty="0"/>
              <a:t>CSS</a:t>
            </a:r>
            <a:r>
              <a:rPr kumimoji="1" lang="zh-TW" altLang="en-US" dirty="0"/>
              <a:t> </a:t>
            </a:r>
            <a:r>
              <a:rPr kumimoji="1" lang="zh-CN" altLang="en-US" dirty="0"/>
              <a:t>放置於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variable.scss</a:t>
            </a:r>
            <a:r>
              <a:rPr kumimoji="1" lang="zh-TW" altLang="en-US" dirty="0"/>
              <a:t> 及 </a:t>
            </a:r>
            <a:r>
              <a:rPr kumimoji="1" lang="en-US" altLang="zh-TW" dirty="0" err="1"/>
              <a:t>main.scss</a:t>
            </a:r>
            <a:r>
              <a:rPr kumimoji="1" lang="zh-TW" altLang="en-US" dirty="0"/>
              <a:t> 中提供一些共用的語法</a:t>
            </a:r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985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DCEE3-D6A9-7246-9865-2ACAFDAE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使用框架及工具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6477C-1D08-034E-B249-2BAA09AA0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Webpack</a:t>
            </a:r>
          </a:p>
          <a:p>
            <a:pPr lvl="1"/>
            <a:r>
              <a:rPr kumimoji="1" lang="zh-CN" altLang="en-US" dirty="0"/>
              <a:t>正式上線的網站皆經過</a:t>
            </a:r>
            <a:r>
              <a:rPr kumimoji="1" lang="zh-TW" altLang="en-US" dirty="0"/>
              <a:t> </a:t>
            </a:r>
            <a:r>
              <a:rPr kumimoji="1" lang="en-US" altLang="zh-TW" dirty="0"/>
              <a:t>webpack</a:t>
            </a:r>
            <a:r>
              <a:rPr kumimoji="1" lang="zh-TW" altLang="en-US" dirty="0"/>
              <a:t>，並使用下列工具做程式碼的後處理</a:t>
            </a:r>
            <a:endParaRPr kumimoji="1" lang="en-US" altLang="zh-TW" dirty="0"/>
          </a:p>
          <a:p>
            <a:r>
              <a:rPr kumimoji="1" lang="en-US" altLang="zh-TW" dirty="0"/>
              <a:t>Babel</a:t>
            </a:r>
          </a:p>
          <a:p>
            <a:pPr lvl="1"/>
            <a:r>
              <a:rPr kumimoji="1" lang="zh-CN" altLang="en-US" dirty="0"/>
              <a:t>將</a:t>
            </a:r>
            <a:r>
              <a:rPr kumimoji="1" lang="zh-TW" altLang="en-US" dirty="0"/>
              <a:t> </a:t>
            </a:r>
            <a:r>
              <a:rPr kumimoji="1" lang="en-US" altLang="zh-TW" dirty="0"/>
              <a:t>JS</a:t>
            </a:r>
            <a:r>
              <a:rPr kumimoji="1" lang="zh-TW" altLang="en-US" dirty="0"/>
              <a:t> </a:t>
            </a:r>
            <a:r>
              <a:rPr kumimoji="1" lang="zh-CN" altLang="en-US" dirty="0"/>
              <a:t>的部分做後處理，將</a:t>
            </a:r>
            <a:r>
              <a:rPr kumimoji="1" lang="zh-TW" altLang="en-US" dirty="0"/>
              <a:t> </a:t>
            </a:r>
            <a:r>
              <a:rPr kumimoji="1" lang="en-US" altLang="zh-TW" dirty="0"/>
              <a:t>ES6</a:t>
            </a:r>
            <a:r>
              <a:rPr kumimoji="1" lang="zh-TW" altLang="en-US" dirty="0"/>
              <a:t> </a:t>
            </a:r>
            <a:r>
              <a:rPr kumimoji="1" lang="zh-CN" altLang="en-US" dirty="0"/>
              <a:t>的語法轉譯為</a:t>
            </a:r>
            <a:r>
              <a:rPr kumimoji="1" lang="zh-TW" altLang="en-US" dirty="0"/>
              <a:t> </a:t>
            </a:r>
            <a:r>
              <a:rPr kumimoji="1" lang="en-US" altLang="zh-TW" dirty="0"/>
              <a:t>ES5</a:t>
            </a:r>
            <a:r>
              <a:rPr kumimoji="1" lang="zh-TW" altLang="en-US" dirty="0"/>
              <a:t> 的語法，來降低瀏覽器相容性可能遇到的問題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 err="1"/>
              <a:t>Postcss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做</a:t>
            </a:r>
            <a:r>
              <a:rPr kumimoji="1" lang="zh-TW" altLang="en-US" dirty="0"/>
              <a:t> </a:t>
            </a:r>
            <a:r>
              <a:rPr kumimoji="1" lang="en-US" altLang="zh-TW" dirty="0"/>
              <a:t>CSS</a:t>
            </a:r>
            <a:r>
              <a:rPr kumimoji="1" lang="zh-TW" altLang="en-US" dirty="0"/>
              <a:t> 的後處理，自動加入 </a:t>
            </a:r>
            <a:r>
              <a:rPr kumimoji="1" lang="en-US" altLang="zh-TW" dirty="0"/>
              <a:t>prefix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6FA660-8B17-FF43-A5EB-B8599BE4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69" y="4001294"/>
            <a:ext cx="6286439" cy="864013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486E30DA-1977-1449-86B2-D54EF64FFDDB}"/>
              </a:ext>
            </a:extLst>
          </p:cNvPr>
          <p:cNvGrpSpPr/>
          <p:nvPr/>
        </p:nvGrpSpPr>
        <p:grpSpPr>
          <a:xfrm>
            <a:off x="6450577" y="5315630"/>
            <a:ext cx="4703491" cy="1334551"/>
            <a:chOff x="5868688" y="1004888"/>
            <a:chExt cx="2311400" cy="65582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1F7866F-E523-A04A-B6FF-6F70C6773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2185"/>
            <a:stretch/>
          </p:blipFill>
          <p:spPr>
            <a:xfrm>
              <a:off x="5868688" y="1004888"/>
              <a:ext cx="1155700" cy="655828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6091F42-CBA5-764C-AD15-CECB4C3AF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2185"/>
            <a:stretch/>
          </p:blipFill>
          <p:spPr>
            <a:xfrm>
              <a:off x="7024388" y="1004888"/>
              <a:ext cx="1155700" cy="655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300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F9C9B-8868-2F40-817D-EBA43F5C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使用框架及工具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26523D-3846-2542-93F1-8EA0D6ACD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ESLint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程式碼風格的固定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基本的錯誤檢查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設定</a:t>
            </a:r>
            <a:endParaRPr kumimoji="1" lang="en-US" altLang="zh-CN" dirty="0"/>
          </a:p>
          <a:p>
            <a:pPr lvl="2"/>
            <a:r>
              <a:rPr kumimoji="1" lang="en-US" altLang="zh-TW" dirty="0"/>
              <a:t>.</a:t>
            </a:r>
            <a:r>
              <a:rPr kumimoji="1" lang="en-US" altLang="zh-TW" dirty="0" err="1"/>
              <a:t>eslintrc</a:t>
            </a:r>
            <a:endParaRPr kumimoji="1" lang="en-US" altLang="zh-TW" dirty="0"/>
          </a:p>
          <a:p>
            <a:pPr lvl="2"/>
            <a:r>
              <a:rPr kumimoji="1" lang="en-US" altLang="zh-TW" dirty="0" err="1"/>
              <a:t>airbnb</a:t>
            </a:r>
            <a:r>
              <a:rPr kumimoji="1" lang="en-US" altLang="zh-TW" dirty="0"/>
              <a:t>-base</a:t>
            </a:r>
          </a:p>
          <a:p>
            <a:pPr lvl="2"/>
            <a:r>
              <a:rPr kumimoji="1" lang="zh-CN" altLang="en-US" dirty="0"/>
              <a:t>建議在編輯器中加入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eslint</a:t>
            </a:r>
            <a:r>
              <a:rPr kumimoji="1" lang="zh-TW" altLang="en-US" dirty="0"/>
              <a:t> </a:t>
            </a:r>
            <a:r>
              <a:rPr kumimoji="1" lang="en-US" altLang="zh-TW" dirty="0"/>
              <a:t>plugin</a:t>
            </a:r>
          </a:p>
          <a:p>
            <a:pPr lvl="3"/>
            <a:r>
              <a:rPr kumimoji="1" lang="en-US" altLang="zh-TW" dirty="0" err="1"/>
              <a:t>VSCode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ESLint</a:t>
            </a:r>
            <a:endParaRPr kumimoji="1" lang="en-US" altLang="zh-TW" dirty="0"/>
          </a:p>
          <a:p>
            <a:pPr lvl="3"/>
            <a:r>
              <a:rPr kumimoji="1" lang="en-US" altLang="zh-TW" dirty="0"/>
              <a:t>Sublime:</a:t>
            </a:r>
            <a:r>
              <a:rPr kumimoji="1" lang="zh-TW" altLang="en-US" dirty="0"/>
              <a:t> </a:t>
            </a:r>
            <a:r>
              <a:rPr kumimoji="1" lang="en-US" altLang="zh-TW" dirty="0"/>
              <a:t>Sublime​Linter +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SublimeLinter-contrib-eslint</a:t>
            </a:r>
            <a:endParaRPr kumimoji="1" lang="en-US" altLang="zh-TW" dirty="0"/>
          </a:p>
          <a:p>
            <a:pPr lvl="3"/>
            <a:r>
              <a:rPr kumimoji="1" lang="en-US" altLang="zh-TW" dirty="0"/>
              <a:t>Atom:</a:t>
            </a:r>
            <a:r>
              <a:rPr kumimoji="1" lang="zh-TW" altLang="en-US" dirty="0"/>
              <a:t> </a:t>
            </a:r>
            <a:r>
              <a:rPr kumimoji="1" lang="en-US" altLang="zh-TW" dirty="0"/>
              <a:t>linter-</a:t>
            </a:r>
            <a:r>
              <a:rPr kumimoji="1" lang="en-US" altLang="zh-TW" dirty="0" err="1"/>
              <a:t>eslint</a:t>
            </a:r>
            <a:endParaRPr kumimoji="1" lang="en-US" altLang="zh-TW" dirty="0"/>
          </a:p>
          <a:p>
            <a:pPr lvl="3"/>
            <a:r>
              <a:rPr kumimoji="1" lang="en-US" altLang="zh-TW" dirty="0"/>
              <a:t>IntelliJ</a:t>
            </a:r>
            <a:r>
              <a:rPr kumimoji="1" lang="zh-TW" altLang="en-US" dirty="0"/>
              <a:t> </a:t>
            </a:r>
            <a:r>
              <a:rPr kumimoji="1" lang="en-US" altLang="zh-TW" dirty="0"/>
              <a:t>IDE: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eslint</a:t>
            </a:r>
            <a:r>
              <a:rPr kumimoji="1" lang="en-US" altLang="zh-TW" dirty="0"/>
              <a:t>-plugin-</a:t>
            </a:r>
            <a:r>
              <a:rPr kumimoji="1" lang="en-US" altLang="zh-TW" dirty="0" err="1"/>
              <a:t>vue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禁止拿掉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eslint</a:t>
            </a:r>
            <a:r>
              <a:rPr kumimoji="1" lang="zh-TW" altLang="en-US" dirty="0"/>
              <a:t> 檢查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7B6AA4-C4DC-CA44-8783-00ECCE51C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440" y="2490642"/>
            <a:ext cx="3307360" cy="264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9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9F0590B-A1B2-A74E-B8A3-13994941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B84CE79D-BF2C-6341-83A0-90CC002D5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Repo:</a:t>
            </a:r>
            <a:r>
              <a:rPr lang="zh-TW" altLang="en-US" dirty="0"/>
              <a:t>  </a:t>
            </a:r>
            <a:r>
              <a:rPr lang="en-US" altLang="zh-TW" dirty="0">
                <a:hlinkClick r:id="rId2"/>
              </a:rPr>
              <a:t>https://gitlab.emotibot.com/deployment/general-ui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Jenkins</a:t>
            </a:r>
            <a:r>
              <a:rPr lang="zh-TW" altLang="en-US" dirty="0"/>
              <a:t> </a:t>
            </a:r>
            <a:r>
              <a:rPr lang="en-US" altLang="zh-TW" dirty="0"/>
              <a:t>CI: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http://jenkins.emotibot.com:8080/job/FrontendTaipei/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135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7913914" cy="4351338"/>
          </a:xfrm>
        </p:spPr>
        <p:txBody>
          <a:bodyPr/>
          <a:lstStyle/>
          <a:p>
            <a:r>
              <a:rPr kumimoji="1" lang="zh-CN" altLang="en-US" dirty="0"/>
              <a:t>引入</a:t>
            </a:r>
            <a:r>
              <a:rPr kumimoji="1" lang="zh-TW" altLang="en-US" dirty="0"/>
              <a:t> </a:t>
            </a:r>
            <a:r>
              <a:rPr kumimoji="1" lang="en-US" altLang="zh-TW" dirty="0"/>
              <a:t>storybook</a:t>
            </a:r>
            <a:r>
              <a:rPr kumimoji="1" lang="zh-TW" altLang="en-US" dirty="0"/>
              <a:t> 作為文件及測試方式，該資料夾為設定檔</a:t>
            </a:r>
            <a:endParaRPr kumimoji="1" lang="en-US" altLang="zh-TW" dirty="0"/>
          </a:p>
          <a:p>
            <a:r>
              <a:rPr kumimoji="1" lang="zh-CN" altLang="en-US" dirty="0"/>
              <a:t>可在本地使用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npm</a:t>
            </a:r>
            <a:r>
              <a:rPr kumimoji="1" lang="zh-TW" altLang="en-US" dirty="0"/>
              <a:t> </a:t>
            </a:r>
            <a:r>
              <a:rPr kumimoji="1" lang="en-US" altLang="zh-TW" dirty="0"/>
              <a:t>run</a:t>
            </a:r>
            <a:r>
              <a:rPr kumimoji="1" lang="zh-TW" altLang="en-US" dirty="0"/>
              <a:t> </a:t>
            </a:r>
            <a:r>
              <a:rPr kumimoji="1" lang="en-US" altLang="zh-TW" dirty="0"/>
              <a:t>storybook</a:t>
            </a:r>
            <a:r>
              <a:rPr kumimoji="1" lang="zh-TW" altLang="en-US" dirty="0"/>
              <a:t>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.storybook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config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dist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node_modules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test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4A138F-2DC2-6E4F-9F93-2F7C0262A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06" y="3281362"/>
            <a:ext cx="7534893" cy="31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4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1022-3416-8E4F-A908-7625F9D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程式碼結構</a:t>
            </a:r>
            <a:r>
              <a:rPr kumimoji="1" lang="en-US" altLang="zh-CN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BF98-A817-FB4E-A2AD-44B64139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7913914" cy="4351338"/>
          </a:xfrm>
        </p:spPr>
        <p:txBody>
          <a:bodyPr/>
          <a:lstStyle/>
          <a:p>
            <a:r>
              <a:rPr kumimoji="1" lang="zh-TW" altLang="en-US" dirty="0"/>
              <a:t>該資料夾為 </a:t>
            </a:r>
            <a:r>
              <a:rPr kumimoji="1" lang="en-US" altLang="zh-TW" dirty="0"/>
              <a:t>webpack</a:t>
            </a:r>
            <a:r>
              <a:rPr kumimoji="1" lang="zh-TW" altLang="en-US" dirty="0"/>
              <a:t> 的設定檔，定義每個模組的使用方式</a:t>
            </a:r>
            <a:endParaRPr kumimoji="1" lang="en-US" altLang="zh-TW" dirty="0"/>
          </a:p>
          <a:p>
            <a:r>
              <a:rPr kumimoji="1" lang="en-US" altLang="zh-TW" dirty="0" err="1"/>
              <a:t>webpack.base.conf.js</a:t>
            </a:r>
            <a:r>
              <a:rPr kumimoji="1" lang="zh-TW" altLang="en-US" dirty="0"/>
              <a:t> 是共用的設定</a:t>
            </a:r>
            <a:endParaRPr kumimoji="1" lang="en-US" altLang="zh-TW" dirty="0"/>
          </a:p>
          <a:p>
            <a:r>
              <a:rPr kumimoji="1" lang="en-US" altLang="zh-TW" dirty="0"/>
              <a:t>webpack.&lt;</a:t>
            </a:r>
            <a:r>
              <a:rPr kumimoji="1" lang="en-US" altLang="zh-TW" dirty="0" err="1"/>
              <a:t>dev|prod|test</a:t>
            </a:r>
            <a:r>
              <a:rPr kumimoji="1" lang="en-US" altLang="zh-TW" dirty="0"/>
              <a:t>&gt;.</a:t>
            </a:r>
            <a:r>
              <a:rPr kumimoji="1" lang="en-US" altLang="zh-TW" dirty="0" err="1"/>
              <a:t>conf.js</a:t>
            </a:r>
            <a:r>
              <a:rPr kumimoji="1" lang="zh-TW" altLang="en-US" dirty="0"/>
              <a:t> </a:t>
            </a:r>
            <a:r>
              <a:rPr kumimoji="1" lang="zh-CN" altLang="en-US" dirty="0"/>
              <a:t>是不同環境時使用的</a:t>
            </a:r>
            <a:endParaRPr kumimoji="1" lang="en-US" altLang="zh-CN" dirty="0"/>
          </a:p>
          <a:p>
            <a:r>
              <a:rPr kumimoji="1" lang="zh-CN" altLang="en-US" dirty="0"/>
              <a:t>大部分情境下此資料夾不修改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81699C-4792-2F47-B797-7EB48A6A781E}"/>
              </a:ext>
            </a:extLst>
          </p:cNvPr>
          <p:cNvSpPr txBox="1"/>
          <p:nvPr/>
        </p:nvSpPr>
        <p:spPr>
          <a:xfrm>
            <a:off x="838200" y="2108468"/>
            <a:ext cx="2541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.storybook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config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dist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node_modules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src</a:t>
            </a:r>
            <a:endParaRPr kumimoji="1"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68369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1464</Words>
  <Application>Microsoft Macintosh PowerPoint</Application>
  <PresentationFormat>寬螢幕</PresentationFormat>
  <Paragraphs>462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3" baseType="lpstr">
      <vt:lpstr>新細明體</vt:lpstr>
      <vt:lpstr>等线</vt:lpstr>
      <vt:lpstr>等线 Light</vt:lpstr>
      <vt:lpstr>Arial</vt:lpstr>
      <vt:lpstr>Calibri</vt:lpstr>
      <vt:lpstr>Calibri Light</vt:lpstr>
      <vt:lpstr>Office 佈景主題</vt:lpstr>
      <vt:lpstr>BFOP Admin UI</vt:lpstr>
      <vt:lpstr>PowerPoint 簡報</vt:lpstr>
      <vt:lpstr>程式碼架構</vt:lpstr>
      <vt:lpstr>使用框架及工具</vt:lpstr>
      <vt:lpstr>使用框架及工具</vt:lpstr>
      <vt:lpstr>使用框架及工具</vt:lpstr>
      <vt:lpstr>程式碼結構 </vt:lpstr>
      <vt:lpstr>程式碼結構 </vt:lpstr>
      <vt:lpstr>程式碼結構 </vt:lpstr>
      <vt:lpstr>程式碼結構 </vt:lpstr>
      <vt:lpstr>程式碼結構 </vt:lpstr>
      <vt:lpstr>程式碼結構 </vt:lpstr>
      <vt:lpstr>程式碼結構 </vt:lpstr>
      <vt:lpstr>程式碼結構 </vt:lpstr>
      <vt:lpstr>程式碼結構 </vt:lpstr>
      <vt:lpstr>程式碼結構 </vt:lpstr>
      <vt:lpstr>程式碼結構 </vt:lpstr>
      <vt:lpstr>程式碼結構 </vt:lpstr>
      <vt:lpstr>程式碼結構 </vt:lpstr>
      <vt:lpstr>程式碼結構 </vt:lpstr>
      <vt:lpstr>程式碼結構 </vt:lpstr>
      <vt:lpstr>程式碼結構 </vt:lpstr>
      <vt:lpstr>程式碼結構 </vt:lpstr>
      <vt:lpstr>程式碼結構 </vt:lpstr>
      <vt:lpstr>程式碼結構 </vt:lpstr>
      <vt:lpstr>程式碼結構 </vt:lpstr>
      <vt:lpstr>程式碼結構 </vt:lpstr>
      <vt:lpstr>程式碼結構 </vt:lpstr>
      <vt:lpstr>程式碼結構 </vt:lpstr>
      <vt:lpstr>程式碼結構 </vt:lpstr>
      <vt:lpstr>程式碼結構 </vt:lpstr>
      <vt:lpstr>程式碼結構 </vt:lpstr>
      <vt:lpstr>開發流程說明</vt:lpstr>
      <vt:lpstr>Git branch</vt:lpstr>
      <vt:lpstr>Jenkins</vt:lpstr>
      <vt:lpstr>Jenkins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BFOP Admin UI</dc:title>
  <dc:creator>Jian-Wei Wu</dc:creator>
  <cp:lastModifiedBy>Jian-Wei Wu</cp:lastModifiedBy>
  <cp:revision>11</cp:revision>
  <dcterms:created xsi:type="dcterms:W3CDTF">2018-05-31T01:13:43Z</dcterms:created>
  <dcterms:modified xsi:type="dcterms:W3CDTF">2018-05-31T03:29:28Z</dcterms:modified>
</cp:coreProperties>
</file>