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B02D8-387C-8D01-A584-695601C23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4EB0DD-ADCA-8608-3635-294120F8A8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0B37D-0D84-9460-50E3-FE7080BB9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123A-1B41-8149-B718-871F5F6C2DFC}" type="datetimeFigureOut">
              <a:rPr lang="en-DE" smtClean="0"/>
              <a:t>05.07.22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5011A-7D2C-E95A-734D-D62A932A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4EFDF-5FAB-AB25-F16A-74BE188C4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1747-864E-954E-9AD7-C99C190F3EC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62332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40BD6-798C-A6FE-79AD-2A1FA5108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E51D35-C86A-43C1-3624-ED056ECBE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4BD9A-2575-E4F2-1E2F-727BE24AB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123A-1B41-8149-B718-871F5F6C2DFC}" type="datetimeFigureOut">
              <a:rPr lang="en-DE" smtClean="0"/>
              <a:t>05.07.22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4DB91-51C8-EAF1-1E24-EA0D18AC8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651E-8140-7423-E250-27C941DB2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1747-864E-954E-9AD7-C99C190F3EC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18835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67C77D-A997-9936-41F2-5100613D3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39D6C-9C10-7737-4BE8-0E36DA87A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FB4A9-83BC-A56B-1FDA-ABC0EB78C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123A-1B41-8149-B718-871F5F6C2DFC}" type="datetimeFigureOut">
              <a:rPr lang="en-DE" smtClean="0"/>
              <a:t>05.07.22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98F98-5A3B-35F6-AECB-1E44A860A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0BC0A-EEC6-04FD-CBE0-8C9C0643B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1747-864E-954E-9AD7-C99C190F3EC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17514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F98BB-C302-FEAB-0FA3-85369676F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DDF1B-0D2C-2BDA-25EC-9457274B8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B1E7D-F445-4080-D949-9A198AA45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123A-1B41-8149-B718-871F5F6C2DFC}" type="datetimeFigureOut">
              <a:rPr lang="en-DE" smtClean="0"/>
              <a:t>05.07.22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9CDA1-567D-EF2C-F446-5C3FD432F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53CAC-FC06-D796-D953-077281CB5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1747-864E-954E-9AD7-C99C190F3EC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0523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1A69A-350E-9573-F66A-61413EA14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05773-3540-9E48-8EC9-C4AFCFEF4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6868B-B213-C3CA-C023-7C2E25323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123A-1B41-8149-B718-871F5F6C2DFC}" type="datetimeFigureOut">
              <a:rPr lang="en-DE" smtClean="0"/>
              <a:t>05.07.22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CCDA9-9B7E-1794-41A0-BCACEEC5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F1A28-2147-054B-C8B7-CBCDC9F3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1747-864E-954E-9AD7-C99C190F3EC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6960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7347D-AE7D-9D88-BD24-D60F4C033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54EAA-44D4-F6C1-AE66-0393EF5FE7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CB041-3F8F-51CF-220C-4D30F0BB8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2221F-2430-7B2E-D3EB-4A328B243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123A-1B41-8149-B718-871F5F6C2DFC}" type="datetimeFigureOut">
              <a:rPr lang="en-DE" smtClean="0"/>
              <a:t>05.07.22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BB9FE-7434-93F5-13CC-16111BC12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16151-D344-2BCC-31D5-709CB09CF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1747-864E-954E-9AD7-C99C190F3EC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95751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07807-31A1-1EFD-C76E-3863879F1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1A364-25EE-7BD6-3CFE-F6BDF9874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2F143-849E-8F8B-FE6F-2DA98115E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E042FE-D78E-E5EE-D0C9-FCF154E00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2B8962-5191-A5B2-64D9-9401B1A41F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67C8AA-22A2-2DAB-F020-DA90A1FE5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123A-1B41-8149-B718-871F5F6C2DFC}" type="datetimeFigureOut">
              <a:rPr lang="en-DE" smtClean="0"/>
              <a:t>05.07.22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3B130D-F9D4-65EF-EED6-2B2E2DB35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AE9766-831A-FC86-F390-5C2BE28F7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1747-864E-954E-9AD7-C99C190F3EC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9067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57DE2-DED6-E17D-478D-6135046D6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67D15A-3F8C-51D9-8A1D-4033435A9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123A-1B41-8149-B718-871F5F6C2DFC}" type="datetimeFigureOut">
              <a:rPr lang="en-DE" smtClean="0"/>
              <a:t>05.07.22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B4A1D1-5EE6-8D92-5930-D77CD9AA0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296B12-C6A3-C174-2DAE-19DACC585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1747-864E-954E-9AD7-C99C190F3EC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66461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2A746B-8A75-58FC-3BD6-70C2045AD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123A-1B41-8149-B718-871F5F6C2DFC}" type="datetimeFigureOut">
              <a:rPr lang="en-DE" smtClean="0"/>
              <a:t>05.07.22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0F84D-42D0-E0D5-BD09-A4E7A8B22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B7874-8441-B8B6-0396-B88D1C07A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1747-864E-954E-9AD7-C99C190F3EC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9388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2B78E-FC93-25C0-3BE5-460F28F59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0029D-8314-08FD-6074-C405BC030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489A3-0290-EABF-C300-B979C106D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027EF-8C45-C5DD-5F42-AC02E622D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123A-1B41-8149-B718-871F5F6C2DFC}" type="datetimeFigureOut">
              <a:rPr lang="en-DE" smtClean="0"/>
              <a:t>05.07.22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4F2D8-A9E0-8019-A4C5-1228504E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3234C-61A1-DEDB-C2A6-22C3EE792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1747-864E-954E-9AD7-C99C190F3EC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9695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7A9E0-9BE9-42C0-B8ED-33842FF29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C65372-0727-0200-E2D7-08D6D8B8C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A16312-E8E7-D759-696E-69DDCD042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A2615-F901-BA2F-53F4-20D9F74A4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123A-1B41-8149-B718-871F5F6C2DFC}" type="datetimeFigureOut">
              <a:rPr lang="en-DE" smtClean="0"/>
              <a:t>05.07.22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8D2E6-E25F-B8DD-1D4A-4FF92FB59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AED4C-1D89-3A7D-5F25-73CDA8F74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1747-864E-954E-9AD7-C99C190F3EC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5680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E4A4E0-EDC4-BAF8-D9B5-38A798EC8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DCA97-AAE0-226C-4F0D-49FEAD94C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E19BC-3B5B-EA0B-8B20-8C4A7554E8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F123A-1B41-8149-B718-871F5F6C2DFC}" type="datetimeFigureOut">
              <a:rPr lang="en-DE" smtClean="0"/>
              <a:t>05.07.22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301FB-15C2-D5DF-EFBC-2FFFE35E4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1F358-CDAC-CA4F-0761-4C40E355E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71747-864E-954E-9AD7-C99C190F3EC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75463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A6B842-9C1C-1C57-499F-AD3D09BE0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1289050"/>
            <a:ext cx="8115300" cy="4279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AB21AC-AEB4-5C23-AF06-5789A80F058A}"/>
              </a:ext>
            </a:extLst>
          </p:cNvPr>
          <p:cNvSpPr txBox="1"/>
          <p:nvPr/>
        </p:nvSpPr>
        <p:spPr>
          <a:xfrm>
            <a:off x="2038351" y="5687217"/>
            <a:ext cx="8115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</a:rPr>
              <a:t>Fig. 1. Overview of Real-time e-doctor histogram releasing with differential privacy.</a:t>
            </a:r>
            <a:endParaRPr lang="en-DE" dirty="0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283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Baskerville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Min</dc:creator>
  <cp:lastModifiedBy>Chen Min</cp:lastModifiedBy>
  <cp:revision>2</cp:revision>
  <dcterms:created xsi:type="dcterms:W3CDTF">2022-07-05T09:23:45Z</dcterms:created>
  <dcterms:modified xsi:type="dcterms:W3CDTF">2022-07-05T09:26:20Z</dcterms:modified>
</cp:coreProperties>
</file>