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F014-93DF-F193-2649-DE629D444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96393-6D7D-AF7C-454B-3FE27717E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0BA27-ABEA-5C39-18A1-E1A1F7D7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48E2-77B3-344E-A476-600F0121EA16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BDDF-DA9F-A907-A829-CDE5CDDE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F5429-1EF6-DFEE-5226-2695B24F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83E8-72CB-224F-8748-F310F65C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4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3BAB-88EE-7DB3-2FD3-7F29AC24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6274D-31D4-0803-588E-99417F549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135B-FE8C-7CB8-CE76-382201CC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48E2-77B3-344E-A476-600F0121EA16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9DA16-730C-6246-CC6C-98FD3003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5A17B-04FA-00B7-9790-C72EAD56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83E8-72CB-224F-8748-F310F65C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2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2FB5D-9855-233E-AC0F-AB30E39B9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F7050-95A1-D886-AEB4-A2979ABF1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58D40-F20E-9B45-0741-3F43C48D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48E2-77B3-344E-A476-600F0121EA16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07CCF-A8E8-A9F4-428A-CF2179D4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65924-E88F-3B50-38D8-6DE5DB1C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83E8-72CB-224F-8748-F310F65C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5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EAE8-EB27-F9CE-DC1C-BA923595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2E09B-9D25-D819-B37B-4EA4E1A84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8EF2A-4580-0B2A-7C48-37221743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48E2-77B3-344E-A476-600F0121EA16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8E19B-0279-8378-F97A-E0B6AD59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E0D3D-4E4F-0780-5EE7-15006E02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83E8-72CB-224F-8748-F310F65C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1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15D6-F17E-6317-04BE-4735A317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64F34-9710-47B3-C575-CBCC675D6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CC977-EE91-6B6A-EF5E-AA984E85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48E2-77B3-344E-A476-600F0121EA16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B1BCC-A1BF-5F65-619F-0060DD49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7D103-297C-68A9-11DF-97DDECFB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83E8-72CB-224F-8748-F310F65C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5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3012-8BEA-2CFF-DBD4-E84931C4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7E153-4950-8D46-616E-91E9B2160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D120E-9DD5-D133-FFAB-8AD0BBA2E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262E2-DEBA-AFA2-33DF-BF7C428D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48E2-77B3-344E-A476-600F0121EA16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9A44B-D994-1028-A0C8-7A2979A9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25632-A477-949D-8382-35AADEC8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83E8-72CB-224F-8748-F310F65C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8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8237-D74E-858B-571D-8B0D95B74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A6CB5-A464-2B00-1722-AACD8C0B3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82F08-6F4B-26DD-89A7-501724594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D13D3-0C4E-2C6A-77B2-51987B9EF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E23D9-6B07-B022-3AD9-3395DF039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E43A2-C12F-69A3-7E0F-F9014597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48E2-77B3-344E-A476-600F0121EA16}" type="datetimeFigureOut">
              <a:rPr lang="en-US" smtClean="0"/>
              <a:t>7/5/22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50D89D-04E1-1B49-36E1-A1E2B1E0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51B01-CF8C-1973-A728-00F0F139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83E8-72CB-224F-8748-F310F65C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9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605A-A981-9D97-9359-3D675493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37FE4-414B-290E-46D2-469565B1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48E2-77B3-344E-A476-600F0121EA16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C2F86-4B02-AE48-A82F-C6A76F19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582EB-B4A6-23E0-583C-9D3F1B40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83E8-72CB-224F-8748-F310F65C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0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305A3-3CD3-906A-0B48-DFF8588B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48E2-77B3-344E-A476-600F0121EA16}" type="datetimeFigureOut">
              <a:rPr lang="en-US" smtClean="0"/>
              <a:t>7/5/22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4AC36-C9A0-1016-29A3-74479B08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08AE5-3938-0876-8201-31091E2A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83E8-72CB-224F-8748-F310F65C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8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DE1D-4443-33DD-FF18-09F036BB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34CC1-5271-10C6-AA0A-38EB5F9C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65F20-356C-0EF6-A948-AFCB5D5C4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33753-3A8C-8277-FD42-90286A1A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48E2-77B3-344E-A476-600F0121EA16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925FA-E81E-88BA-593C-BE00DDB6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81297-5968-36C0-B9B4-11A161F8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83E8-72CB-224F-8748-F310F65C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8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78EE-3F7B-2565-B338-1D340BFD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B3A6AC-55BC-990D-2B03-DEF018794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A7E6F-2BF8-2618-E10B-B6E1CF9B9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6E0BD-DF52-7EA8-3AEB-E0528014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48E2-77B3-344E-A476-600F0121EA16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0B27D-7F48-6A3E-F6AF-8563115E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26DDF-863A-21BD-DCCD-F0F2DCE0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83E8-72CB-224F-8748-F310F65C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6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AA56B-E58E-9A62-A4A4-BE0A61FA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4BC68-7597-20B5-7DA0-1B5220F46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CB588-F23D-FDD5-12A0-B8FB806B3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048E2-77B3-344E-A476-600F0121EA16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5F874-1061-33A0-FED5-39F04EE9C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35D1F-BAA1-C12A-4588-6588E7A54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783E8-72CB-224F-8748-F310F65C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4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0DB78E-3315-27E4-05DB-53D8D93F7564}"/>
              </a:ext>
            </a:extLst>
          </p:cNvPr>
          <p:cNvSpPr/>
          <p:nvPr/>
        </p:nvSpPr>
        <p:spPr>
          <a:xfrm>
            <a:off x="112420" y="5725"/>
            <a:ext cx="15294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Turn</a:t>
            </a:r>
            <a:endParaRPr lang="en-AU" sz="1400" b="1" i="0" dirty="0">
              <a:effectLst/>
              <a:latin typeface="medium-content-sans-serif-fon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4B5F90-5B31-EE1E-2B7D-B2451B9DA381}"/>
              </a:ext>
            </a:extLst>
          </p:cNvPr>
          <p:cNvCxnSpPr>
            <a:cxnSpLocks/>
          </p:cNvCxnSpPr>
          <p:nvPr/>
        </p:nvCxnSpPr>
        <p:spPr>
          <a:xfrm>
            <a:off x="191782" y="260855"/>
            <a:ext cx="11858190" cy="14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A866CD9-B92D-CC3B-733B-A81583C80CD1}"/>
              </a:ext>
            </a:extLst>
          </p:cNvPr>
          <p:cNvSpPr/>
          <p:nvPr/>
        </p:nvSpPr>
        <p:spPr>
          <a:xfrm>
            <a:off x="812918" y="5725"/>
            <a:ext cx="13433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AU" sz="1400" b="1" i="0" dirty="0">
              <a:effectLst/>
              <a:latin typeface="medium-content-sans-serif-fon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0F8E36-3198-8C48-ED16-B3EC92D4944B}"/>
              </a:ext>
            </a:extLst>
          </p:cNvPr>
          <p:cNvSpPr/>
          <p:nvPr/>
        </p:nvSpPr>
        <p:spPr>
          <a:xfrm>
            <a:off x="4388663" y="-5095"/>
            <a:ext cx="13433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en-AU" sz="1400" b="1" i="0" dirty="0">
              <a:effectLst/>
              <a:latin typeface="medium-content-sans-serif-fon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09A80-8CE7-64C2-2C27-13A9ED04036F}"/>
              </a:ext>
            </a:extLst>
          </p:cNvPr>
          <p:cNvSpPr txBox="1"/>
          <p:nvPr/>
        </p:nvSpPr>
        <p:spPr>
          <a:xfrm>
            <a:off x="4496190" y="351503"/>
            <a:ext cx="553345" cy="25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E8D91D-53B0-81BB-9483-F501A45BC3CA}"/>
              </a:ext>
            </a:extLst>
          </p:cNvPr>
          <p:cNvSpPr txBox="1"/>
          <p:nvPr/>
        </p:nvSpPr>
        <p:spPr>
          <a:xfrm>
            <a:off x="877161" y="736912"/>
            <a:ext cx="335168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Can you tell me some info on the Avalon hotel?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7A1F-D8DF-5C52-9267-7CF9DB414D56}"/>
              </a:ext>
            </a:extLst>
          </p:cNvPr>
          <p:cNvSpPr txBox="1"/>
          <p:nvPr/>
        </p:nvSpPr>
        <p:spPr>
          <a:xfrm>
            <a:off x="1092396" y="1305356"/>
            <a:ext cx="396792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The Avalon is a 4 star moderately priced guesthouse in the north with free internet. Would you like to book there?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1999A79-D86D-F625-7B1D-B7CE1EB4AA46}"/>
              </a:ext>
            </a:extLst>
          </p:cNvPr>
          <p:cNvCxnSpPr>
            <a:cxnSpLocks/>
          </p:cNvCxnSpPr>
          <p:nvPr/>
        </p:nvCxnSpPr>
        <p:spPr>
          <a:xfrm>
            <a:off x="204672" y="1240764"/>
            <a:ext cx="11858190" cy="438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3D4F69F-4DB3-B53E-8BCB-A6305977CC3E}"/>
              </a:ext>
            </a:extLst>
          </p:cNvPr>
          <p:cNvSpPr txBox="1"/>
          <p:nvPr/>
        </p:nvSpPr>
        <p:spPr>
          <a:xfrm>
            <a:off x="877161" y="2007627"/>
            <a:ext cx="335168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Yes. Can you book it for 5 people on Saturday? We need rooms for 4 nights.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9EA876-B501-BE12-65C1-A5C5B1B045AA}"/>
              </a:ext>
            </a:extLst>
          </p:cNvPr>
          <p:cNvSpPr/>
          <p:nvPr/>
        </p:nvSpPr>
        <p:spPr>
          <a:xfrm>
            <a:off x="7815258" y="8855"/>
            <a:ext cx="21514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Dialogue State</a:t>
            </a:r>
            <a:endParaRPr lang="en-AU" sz="1400" b="1" i="0" dirty="0">
              <a:effectLst/>
              <a:latin typeface="medium-content-sans-serif-fon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E51580-6DFA-CD67-3C0A-A24A82D136E2}"/>
              </a:ext>
            </a:extLst>
          </p:cNvPr>
          <p:cNvSpPr txBox="1"/>
          <p:nvPr/>
        </p:nvSpPr>
        <p:spPr>
          <a:xfrm>
            <a:off x="1081606" y="4171395"/>
            <a:ext cx="396792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Your taxi has been booked to take you from Avalon to Frankie and </a:t>
            </a:r>
            <a:r>
              <a:rPr lang="en-AU" sz="1200" dirty="0" err="1">
                <a:latin typeface="Arial" panose="020B0604020202020204" pitchFamily="34" charset="0"/>
                <a:cs typeface="Arial" panose="020B0604020202020204" pitchFamily="34" charset="0"/>
              </a:rPr>
              <a:t>Bennys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at 17:45. Your taxi will be a black Tesla and the contact number is 07715682347.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0B9674-E1E9-E02C-5748-37DBA0B376F2}"/>
              </a:ext>
            </a:extLst>
          </p:cNvPr>
          <p:cNvSpPr txBox="1"/>
          <p:nvPr/>
        </p:nvSpPr>
        <p:spPr>
          <a:xfrm>
            <a:off x="812918" y="4870623"/>
            <a:ext cx="33516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That sounds great. Thank you very much.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6A0151-058D-28B3-A361-81B0F8BD9286}"/>
              </a:ext>
            </a:extLst>
          </p:cNvPr>
          <p:cNvSpPr txBox="1"/>
          <p:nvPr/>
        </p:nvSpPr>
        <p:spPr>
          <a:xfrm>
            <a:off x="2633799" y="2597355"/>
            <a:ext cx="461665" cy="48158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D2474D-43CC-4ED4-0C34-F59828D4F69C}"/>
              </a:ext>
            </a:extLst>
          </p:cNvPr>
          <p:cNvSpPr txBox="1"/>
          <p:nvPr/>
        </p:nvSpPr>
        <p:spPr>
          <a:xfrm>
            <a:off x="1092396" y="5343526"/>
            <a:ext cx="396792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Will you need any thing else now?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20131B-1843-E56B-D9D1-F2B8A95CC2F5}"/>
              </a:ext>
            </a:extLst>
          </p:cNvPr>
          <p:cNvSpPr txBox="1"/>
          <p:nvPr/>
        </p:nvSpPr>
        <p:spPr>
          <a:xfrm>
            <a:off x="812918" y="5691380"/>
            <a:ext cx="33516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No, thank you that will be all for me, goodbye.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BF525C87-E794-D308-041E-8D2E1D62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05100"/>
              </p:ext>
            </p:extLst>
          </p:nvPr>
        </p:nvGraphicFramePr>
        <p:xfrm>
          <a:off x="5232572" y="308769"/>
          <a:ext cx="6845300" cy="9220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793">
                  <a:extLst>
                    <a:ext uri="{9D8B030D-6E8A-4147-A177-3AD203B41FA5}">
                      <a16:colId xmlns:a16="http://schemas.microsoft.com/office/drawing/2014/main" val="373332237"/>
                    </a:ext>
                  </a:extLst>
                </a:gridCol>
                <a:gridCol w="657634">
                  <a:extLst>
                    <a:ext uri="{9D8B030D-6E8A-4147-A177-3AD203B41FA5}">
                      <a16:colId xmlns:a16="http://schemas.microsoft.com/office/drawing/2014/main" val="223248507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280677340"/>
                    </a:ext>
                  </a:extLst>
                </a:gridCol>
                <a:gridCol w="1052694">
                  <a:extLst>
                    <a:ext uri="{9D8B030D-6E8A-4147-A177-3AD203B41FA5}">
                      <a16:colId xmlns:a16="http://schemas.microsoft.com/office/drawing/2014/main" val="3811973166"/>
                    </a:ext>
                  </a:extLst>
                </a:gridCol>
                <a:gridCol w="941206">
                  <a:extLst>
                    <a:ext uri="{9D8B030D-6E8A-4147-A177-3AD203B41FA5}">
                      <a16:colId xmlns:a16="http://schemas.microsoft.com/office/drawing/2014/main" val="79476844"/>
                    </a:ext>
                  </a:extLst>
                </a:gridCol>
                <a:gridCol w="1037633">
                  <a:extLst>
                    <a:ext uri="{9D8B030D-6E8A-4147-A177-3AD203B41FA5}">
                      <a16:colId xmlns:a16="http://schemas.microsoft.com/office/drawing/2014/main" val="616696359"/>
                    </a:ext>
                  </a:extLst>
                </a:gridCol>
                <a:gridCol w="890970">
                  <a:extLst>
                    <a:ext uri="{9D8B030D-6E8A-4147-A177-3AD203B41FA5}">
                      <a16:colId xmlns:a16="http://schemas.microsoft.com/office/drawing/2014/main" val="614091722"/>
                    </a:ext>
                  </a:extLst>
                </a:gridCol>
                <a:gridCol w="890970">
                  <a:extLst>
                    <a:ext uri="{9D8B030D-6E8A-4147-A177-3AD203B41FA5}">
                      <a16:colId xmlns:a16="http://schemas.microsoft.com/office/drawing/2014/main" val="691974130"/>
                    </a:ext>
                  </a:extLst>
                </a:gridCol>
              </a:tblGrid>
              <a:tr h="252813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hotel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taxi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925780"/>
                  </a:ext>
                </a:extLst>
              </a:tr>
              <a:tr h="416398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Slot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book day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book people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book stay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arriveby</a:t>
                      </a:r>
                      <a:endParaRPr lang="en-US" sz="12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departure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destination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961609"/>
                  </a:ext>
                </a:extLst>
              </a:tr>
              <a:tr h="252813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Avalon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58265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F8BC914-AD7B-4C1E-6D24-496DC7B26C0D}"/>
              </a:ext>
            </a:extLst>
          </p:cNvPr>
          <p:cNvSpPr txBox="1"/>
          <p:nvPr/>
        </p:nvSpPr>
        <p:spPr>
          <a:xfrm>
            <a:off x="1092396" y="3167089"/>
            <a:ext cx="396792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For what times?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264E3A-0164-1572-C199-B110E07F83D2}"/>
              </a:ext>
            </a:extLst>
          </p:cNvPr>
          <p:cNvSpPr txBox="1"/>
          <p:nvPr/>
        </p:nvSpPr>
        <p:spPr>
          <a:xfrm>
            <a:off x="812331" y="3497335"/>
            <a:ext cx="335168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I need a taxi so that it arrives by the time of my reservation at the restaurant.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68D2651-3BCC-BB41-0B54-66C2E3AAF7C9}"/>
              </a:ext>
            </a:extLst>
          </p:cNvPr>
          <p:cNvCxnSpPr>
            <a:cxnSpLocks/>
          </p:cNvCxnSpPr>
          <p:nvPr/>
        </p:nvCxnSpPr>
        <p:spPr>
          <a:xfrm>
            <a:off x="204672" y="2549564"/>
            <a:ext cx="11858190" cy="438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Table 38">
            <a:extLst>
              <a:ext uri="{FF2B5EF4-FFF2-40B4-BE49-F238E27FC236}">
                <a16:creationId xmlns:a16="http://schemas.microsoft.com/office/drawing/2014/main" id="{1C5C4E1E-D224-C1FA-13D1-730EF0EB7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216763"/>
              </p:ext>
            </p:extLst>
          </p:nvPr>
        </p:nvGraphicFramePr>
        <p:xfrm>
          <a:off x="5232572" y="1318473"/>
          <a:ext cx="6845300" cy="10404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793">
                  <a:extLst>
                    <a:ext uri="{9D8B030D-6E8A-4147-A177-3AD203B41FA5}">
                      <a16:colId xmlns:a16="http://schemas.microsoft.com/office/drawing/2014/main" val="373332237"/>
                    </a:ext>
                  </a:extLst>
                </a:gridCol>
                <a:gridCol w="632234">
                  <a:extLst>
                    <a:ext uri="{9D8B030D-6E8A-4147-A177-3AD203B41FA5}">
                      <a16:colId xmlns:a16="http://schemas.microsoft.com/office/drawing/2014/main" val="22324850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80677340"/>
                    </a:ext>
                  </a:extLst>
                </a:gridCol>
                <a:gridCol w="1052694">
                  <a:extLst>
                    <a:ext uri="{9D8B030D-6E8A-4147-A177-3AD203B41FA5}">
                      <a16:colId xmlns:a16="http://schemas.microsoft.com/office/drawing/2014/main" val="3811973166"/>
                    </a:ext>
                  </a:extLst>
                </a:gridCol>
                <a:gridCol w="941206">
                  <a:extLst>
                    <a:ext uri="{9D8B030D-6E8A-4147-A177-3AD203B41FA5}">
                      <a16:colId xmlns:a16="http://schemas.microsoft.com/office/drawing/2014/main" val="79476844"/>
                    </a:ext>
                  </a:extLst>
                </a:gridCol>
                <a:gridCol w="1037633">
                  <a:extLst>
                    <a:ext uri="{9D8B030D-6E8A-4147-A177-3AD203B41FA5}">
                      <a16:colId xmlns:a16="http://schemas.microsoft.com/office/drawing/2014/main" val="616696359"/>
                    </a:ext>
                  </a:extLst>
                </a:gridCol>
                <a:gridCol w="890970">
                  <a:extLst>
                    <a:ext uri="{9D8B030D-6E8A-4147-A177-3AD203B41FA5}">
                      <a16:colId xmlns:a16="http://schemas.microsoft.com/office/drawing/2014/main" val="614091722"/>
                    </a:ext>
                  </a:extLst>
                </a:gridCol>
                <a:gridCol w="890970">
                  <a:extLst>
                    <a:ext uri="{9D8B030D-6E8A-4147-A177-3AD203B41FA5}">
                      <a16:colId xmlns:a16="http://schemas.microsoft.com/office/drawing/2014/main" val="691974130"/>
                    </a:ext>
                  </a:extLst>
                </a:gridCol>
              </a:tblGrid>
              <a:tr h="242299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hotel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taxi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925780"/>
                  </a:ext>
                </a:extLst>
              </a:tr>
              <a:tr h="399081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Slot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book day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book people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book stay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arriveby</a:t>
                      </a:r>
                      <a:endParaRPr lang="en-US" sz="12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departure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destination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961609"/>
                  </a:ext>
                </a:extLst>
              </a:tr>
              <a:tr h="399081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Avalon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Saturday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582658"/>
                  </a:ext>
                </a:extLst>
              </a:tr>
            </a:tbl>
          </a:graphicData>
        </a:graphic>
      </p:graphicFrame>
      <p:graphicFrame>
        <p:nvGraphicFramePr>
          <p:cNvPr id="46" name="Table 38">
            <a:extLst>
              <a:ext uri="{FF2B5EF4-FFF2-40B4-BE49-F238E27FC236}">
                <a16:creationId xmlns:a16="http://schemas.microsoft.com/office/drawing/2014/main" id="{04CDD629-0B04-B8EA-FAD6-C018282EB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137834"/>
              </p:ext>
            </p:extLst>
          </p:nvPr>
        </p:nvGraphicFramePr>
        <p:xfrm>
          <a:off x="5232572" y="3106616"/>
          <a:ext cx="6845300" cy="9580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793">
                  <a:extLst>
                    <a:ext uri="{9D8B030D-6E8A-4147-A177-3AD203B41FA5}">
                      <a16:colId xmlns:a16="http://schemas.microsoft.com/office/drawing/2014/main" val="373332237"/>
                    </a:ext>
                  </a:extLst>
                </a:gridCol>
                <a:gridCol w="632234">
                  <a:extLst>
                    <a:ext uri="{9D8B030D-6E8A-4147-A177-3AD203B41FA5}">
                      <a16:colId xmlns:a16="http://schemas.microsoft.com/office/drawing/2014/main" val="22324850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80677340"/>
                    </a:ext>
                  </a:extLst>
                </a:gridCol>
                <a:gridCol w="1052694">
                  <a:extLst>
                    <a:ext uri="{9D8B030D-6E8A-4147-A177-3AD203B41FA5}">
                      <a16:colId xmlns:a16="http://schemas.microsoft.com/office/drawing/2014/main" val="3811973166"/>
                    </a:ext>
                  </a:extLst>
                </a:gridCol>
                <a:gridCol w="941206">
                  <a:extLst>
                    <a:ext uri="{9D8B030D-6E8A-4147-A177-3AD203B41FA5}">
                      <a16:colId xmlns:a16="http://schemas.microsoft.com/office/drawing/2014/main" val="79476844"/>
                    </a:ext>
                  </a:extLst>
                </a:gridCol>
                <a:gridCol w="1037633">
                  <a:extLst>
                    <a:ext uri="{9D8B030D-6E8A-4147-A177-3AD203B41FA5}">
                      <a16:colId xmlns:a16="http://schemas.microsoft.com/office/drawing/2014/main" val="616696359"/>
                    </a:ext>
                  </a:extLst>
                </a:gridCol>
                <a:gridCol w="890970">
                  <a:extLst>
                    <a:ext uri="{9D8B030D-6E8A-4147-A177-3AD203B41FA5}">
                      <a16:colId xmlns:a16="http://schemas.microsoft.com/office/drawing/2014/main" val="614091722"/>
                    </a:ext>
                  </a:extLst>
                </a:gridCol>
                <a:gridCol w="890970">
                  <a:extLst>
                    <a:ext uri="{9D8B030D-6E8A-4147-A177-3AD203B41FA5}">
                      <a16:colId xmlns:a16="http://schemas.microsoft.com/office/drawing/2014/main" val="691974130"/>
                    </a:ext>
                  </a:extLst>
                </a:gridCol>
              </a:tblGrid>
              <a:tr h="222101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hotel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taxi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925780"/>
                  </a:ext>
                </a:extLst>
              </a:tr>
              <a:tr h="370169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Slot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book day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book people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book stay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arriveby</a:t>
                      </a:r>
                      <a:endParaRPr lang="en-US" sz="12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departure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destination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961609"/>
                  </a:ext>
                </a:extLst>
              </a:tr>
              <a:tr h="124629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Avalon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Saturday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17:45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Avalon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Frankie and </a:t>
                      </a:r>
                      <a:r>
                        <a:rPr lang="en-US" sz="12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Bennys</a:t>
                      </a:r>
                      <a:endParaRPr lang="en-US" sz="12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582658"/>
                  </a:ext>
                </a:extLst>
              </a:tr>
            </a:tbl>
          </a:graphicData>
        </a:graphic>
      </p:graphicFrame>
      <p:graphicFrame>
        <p:nvGraphicFramePr>
          <p:cNvPr id="47" name="Table 38">
            <a:extLst>
              <a:ext uri="{FF2B5EF4-FFF2-40B4-BE49-F238E27FC236}">
                <a16:creationId xmlns:a16="http://schemas.microsoft.com/office/drawing/2014/main" id="{E550CD94-C5D6-C6CA-8782-FF200FC9D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513051"/>
              </p:ext>
            </p:extLst>
          </p:nvPr>
        </p:nvGraphicFramePr>
        <p:xfrm>
          <a:off x="5232572" y="4179319"/>
          <a:ext cx="6845300" cy="9580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793">
                  <a:extLst>
                    <a:ext uri="{9D8B030D-6E8A-4147-A177-3AD203B41FA5}">
                      <a16:colId xmlns:a16="http://schemas.microsoft.com/office/drawing/2014/main" val="373332237"/>
                    </a:ext>
                  </a:extLst>
                </a:gridCol>
                <a:gridCol w="632234">
                  <a:extLst>
                    <a:ext uri="{9D8B030D-6E8A-4147-A177-3AD203B41FA5}">
                      <a16:colId xmlns:a16="http://schemas.microsoft.com/office/drawing/2014/main" val="22324850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80677340"/>
                    </a:ext>
                  </a:extLst>
                </a:gridCol>
                <a:gridCol w="1052694">
                  <a:extLst>
                    <a:ext uri="{9D8B030D-6E8A-4147-A177-3AD203B41FA5}">
                      <a16:colId xmlns:a16="http://schemas.microsoft.com/office/drawing/2014/main" val="3811973166"/>
                    </a:ext>
                  </a:extLst>
                </a:gridCol>
                <a:gridCol w="941206">
                  <a:extLst>
                    <a:ext uri="{9D8B030D-6E8A-4147-A177-3AD203B41FA5}">
                      <a16:colId xmlns:a16="http://schemas.microsoft.com/office/drawing/2014/main" val="79476844"/>
                    </a:ext>
                  </a:extLst>
                </a:gridCol>
                <a:gridCol w="1037633">
                  <a:extLst>
                    <a:ext uri="{9D8B030D-6E8A-4147-A177-3AD203B41FA5}">
                      <a16:colId xmlns:a16="http://schemas.microsoft.com/office/drawing/2014/main" val="616696359"/>
                    </a:ext>
                  </a:extLst>
                </a:gridCol>
                <a:gridCol w="890970">
                  <a:extLst>
                    <a:ext uri="{9D8B030D-6E8A-4147-A177-3AD203B41FA5}">
                      <a16:colId xmlns:a16="http://schemas.microsoft.com/office/drawing/2014/main" val="614091722"/>
                    </a:ext>
                  </a:extLst>
                </a:gridCol>
                <a:gridCol w="890970">
                  <a:extLst>
                    <a:ext uri="{9D8B030D-6E8A-4147-A177-3AD203B41FA5}">
                      <a16:colId xmlns:a16="http://schemas.microsoft.com/office/drawing/2014/main" val="691974130"/>
                    </a:ext>
                  </a:extLst>
                </a:gridCol>
              </a:tblGrid>
              <a:tr h="222101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hotel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taxi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925780"/>
                  </a:ext>
                </a:extLst>
              </a:tr>
              <a:tr h="370169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Slot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book day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book people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book stay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arriveby</a:t>
                      </a:r>
                      <a:endParaRPr lang="en-US" sz="12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departure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destination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961609"/>
                  </a:ext>
                </a:extLst>
              </a:tr>
              <a:tr h="124629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Avalon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Saturday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17:45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Avalon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Frankie and </a:t>
                      </a:r>
                      <a:r>
                        <a:rPr lang="en-US" sz="12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Bennys</a:t>
                      </a:r>
                      <a:endParaRPr lang="en-US" sz="12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582658"/>
                  </a:ext>
                </a:extLst>
              </a:tr>
            </a:tbl>
          </a:graphicData>
        </a:graphic>
      </p:graphicFrame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48CAC98-5883-5232-9E6D-772D4E367009}"/>
              </a:ext>
            </a:extLst>
          </p:cNvPr>
          <p:cNvCxnSpPr>
            <a:cxnSpLocks/>
          </p:cNvCxnSpPr>
          <p:nvPr/>
        </p:nvCxnSpPr>
        <p:spPr>
          <a:xfrm>
            <a:off x="191782" y="3026373"/>
            <a:ext cx="11858190" cy="438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81C27BD-C785-9BCA-7DF8-B593C124E837}"/>
              </a:ext>
            </a:extLst>
          </p:cNvPr>
          <p:cNvCxnSpPr>
            <a:cxnSpLocks/>
          </p:cNvCxnSpPr>
          <p:nvPr/>
        </p:nvCxnSpPr>
        <p:spPr>
          <a:xfrm>
            <a:off x="191782" y="4081861"/>
            <a:ext cx="11858190" cy="438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4512622-5BCF-47EE-298F-C75EA50CF78A}"/>
              </a:ext>
            </a:extLst>
          </p:cNvPr>
          <p:cNvCxnSpPr>
            <a:cxnSpLocks/>
          </p:cNvCxnSpPr>
          <p:nvPr/>
        </p:nvCxnSpPr>
        <p:spPr>
          <a:xfrm>
            <a:off x="204672" y="5201772"/>
            <a:ext cx="11858190" cy="438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38">
            <a:extLst>
              <a:ext uri="{FF2B5EF4-FFF2-40B4-BE49-F238E27FC236}">
                <a16:creationId xmlns:a16="http://schemas.microsoft.com/office/drawing/2014/main" id="{F87BCEEE-CBF7-A2A5-6DB9-A20FEECAA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267965"/>
              </p:ext>
            </p:extLst>
          </p:nvPr>
        </p:nvGraphicFramePr>
        <p:xfrm>
          <a:off x="5232572" y="5289797"/>
          <a:ext cx="6845300" cy="9580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793">
                  <a:extLst>
                    <a:ext uri="{9D8B030D-6E8A-4147-A177-3AD203B41FA5}">
                      <a16:colId xmlns:a16="http://schemas.microsoft.com/office/drawing/2014/main" val="373332237"/>
                    </a:ext>
                  </a:extLst>
                </a:gridCol>
                <a:gridCol w="632234">
                  <a:extLst>
                    <a:ext uri="{9D8B030D-6E8A-4147-A177-3AD203B41FA5}">
                      <a16:colId xmlns:a16="http://schemas.microsoft.com/office/drawing/2014/main" val="22324850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80677340"/>
                    </a:ext>
                  </a:extLst>
                </a:gridCol>
                <a:gridCol w="1052694">
                  <a:extLst>
                    <a:ext uri="{9D8B030D-6E8A-4147-A177-3AD203B41FA5}">
                      <a16:colId xmlns:a16="http://schemas.microsoft.com/office/drawing/2014/main" val="3811973166"/>
                    </a:ext>
                  </a:extLst>
                </a:gridCol>
                <a:gridCol w="941206">
                  <a:extLst>
                    <a:ext uri="{9D8B030D-6E8A-4147-A177-3AD203B41FA5}">
                      <a16:colId xmlns:a16="http://schemas.microsoft.com/office/drawing/2014/main" val="79476844"/>
                    </a:ext>
                  </a:extLst>
                </a:gridCol>
                <a:gridCol w="1037633">
                  <a:extLst>
                    <a:ext uri="{9D8B030D-6E8A-4147-A177-3AD203B41FA5}">
                      <a16:colId xmlns:a16="http://schemas.microsoft.com/office/drawing/2014/main" val="616696359"/>
                    </a:ext>
                  </a:extLst>
                </a:gridCol>
                <a:gridCol w="890970">
                  <a:extLst>
                    <a:ext uri="{9D8B030D-6E8A-4147-A177-3AD203B41FA5}">
                      <a16:colId xmlns:a16="http://schemas.microsoft.com/office/drawing/2014/main" val="614091722"/>
                    </a:ext>
                  </a:extLst>
                </a:gridCol>
                <a:gridCol w="890970">
                  <a:extLst>
                    <a:ext uri="{9D8B030D-6E8A-4147-A177-3AD203B41FA5}">
                      <a16:colId xmlns:a16="http://schemas.microsoft.com/office/drawing/2014/main" val="691974130"/>
                    </a:ext>
                  </a:extLst>
                </a:gridCol>
              </a:tblGrid>
              <a:tr h="222101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hotel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taxi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925780"/>
                  </a:ext>
                </a:extLst>
              </a:tr>
              <a:tr h="370169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Slot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book day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book people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book stay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arriveby</a:t>
                      </a:r>
                      <a:endParaRPr lang="en-US" sz="12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departure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destination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961609"/>
                  </a:ext>
                </a:extLst>
              </a:tr>
              <a:tr h="124629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Avalon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Saturday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17:45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Avalon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Frankie and </a:t>
                      </a:r>
                      <a:r>
                        <a:rPr lang="en-US" sz="12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Bennys</a:t>
                      </a:r>
                      <a:endParaRPr lang="en-US" sz="12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582658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4911F053-B859-B6B4-F8A0-3FD42D77076E}"/>
              </a:ext>
            </a:extLst>
          </p:cNvPr>
          <p:cNvSpPr txBox="1"/>
          <p:nvPr/>
        </p:nvSpPr>
        <p:spPr>
          <a:xfrm>
            <a:off x="212852" y="641464"/>
            <a:ext cx="381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F57109-8D54-9199-2412-CD77E035B08F}"/>
              </a:ext>
            </a:extLst>
          </p:cNvPr>
          <p:cNvSpPr txBox="1"/>
          <p:nvPr/>
        </p:nvSpPr>
        <p:spPr>
          <a:xfrm>
            <a:off x="212852" y="1720164"/>
            <a:ext cx="381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9B816D-3E09-0152-4E46-18A72C574A36}"/>
              </a:ext>
            </a:extLst>
          </p:cNvPr>
          <p:cNvSpPr txBox="1"/>
          <p:nvPr/>
        </p:nvSpPr>
        <p:spPr>
          <a:xfrm>
            <a:off x="192053" y="2597354"/>
            <a:ext cx="461665" cy="48158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719CAE-BFC5-F296-E5BD-D313ED9FC6FD}"/>
              </a:ext>
            </a:extLst>
          </p:cNvPr>
          <p:cNvSpPr txBox="1"/>
          <p:nvPr/>
        </p:nvSpPr>
        <p:spPr>
          <a:xfrm>
            <a:off x="8443493" y="2595459"/>
            <a:ext cx="461665" cy="48158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D09B7E-B1A8-A5B9-2808-23FD6181697F}"/>
              </a:ext>
            </a:extLst>
          </p:cNvPr>
          <p:cNvSpPr txBox="1"/>
          <p:nvPr/>
        </p:nvSpPr>
        <p:spPr>
          <a:xfrm>
            <a:off x="212852" y="3377630"/>
            <a:ext cx="381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9D0073-666C-B59F-342D-10A4633E0579}"/>
              </a:ext>
            </a:extLst>
          </p:cNvPr>
          <p:cNvSpPr txBox="1"/>
          <p:nvPr/>
        </p:nvSpPr>
        <p:spPr>
          <a:xfrm>
            <a:off x="212852" y="4504819"/>
            <a:ext cx="381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6E23A3-16B5-5F7B-A788-04B9241BFB97}"/>
              </a:ext>
            </a:extLst>
          </p:cNvPr>
          <p:cNvSpPr txBox="1"/>
          <p:nvPr/>
        </p:nvSpPr>
        <p:spPr>
          <a:xfrm>
            <a:off x="204672" y="5505726"/>
            <a:ext cx="381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50FCF8-A1A1-7C2E-5758-48C6998B0317}"/>
              </a:ext>
            </a:extLst>
          </p:cNvPr>
          <p:cNvCxnSpPr>
            <a:cxnSpLocks/>
          </p:cNvCxnSpPr>
          <p:nvPr/>
        </p:nvCxnSpPr>
        <p:spPr>
          <a:xfrm>
            <a:off x="212852" y="6263352"/>
            <a:ext cx="11858190" cy="438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0CF950A-63F8-81F7-6FA8-B71414A7E98E}"/>
              </a:ext>
            </a:extLst>
          </p:cNvPr>
          <p:cNvGrpSpPr/>
          <p:nvPr/>
        </p:nvGrpSpPr>
        <p:grpSpPr>
          <a:xfrm>
            <a:off x="5232572" y="6410437"/>
            <a:ext cx="6585980" cy="294217"/>
            <a:chOff x="5232572" y="6280985"/>
            <a:chExt cx="6585980" cy="29421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A2000EA-DBD2-1CAF-4B22-A78CFA329968}"/>
                </a:ext>
              </a:extLst>
            </p:cNvPr>
            <p:cNvSpPr/>
            <p:nvPr/>
          </p:nvSpPr>
          <p:spPr>
            <a:xfrm>
              <a:off x="5232572" y="6306957"/>
              <a:ext cx="395416" cy="2594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B0A66BC-4894-BA3A-A4E6-2626005F55FA}"/>
                </a:ext>
              </a:extLst>
            </p:cNvPr>
            <p:cNvSpPr/>
            <p:nvPr/>
          </p:nvSpPr>
          <p:spPr>
            <a:xfrm>
              <a:off x="8509742" y="6310783"/>
              <a:ext cx="395416" cy="2594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079679F-B4D2-F0DA-F173-2CA57CA424E4}"/>
                </a:ext>
              </a:extLst>
            </p:cNvPr>
            <p:cNvSpPr txBox="1"/>
            <p:nvPr/>
          </p:nvSpPr>
          <p:spPr>
            <a:xfrm>
              <a:off x="5645472" y="6280985"/>
              <a:ext cx="25841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All turns are used in training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221465A-9E5C-37C8-D126-04302D314161}"/>
                </a:ext>
              </a:extLst>
            </p:cNvPr>
            <p:cNvSpPr txBox="1"/>
            <p:nvPr/>
          </p:nvSpPr>
          <p:spPr>
            <a:xfrm>
              <a:off x="8905158" y="6298203"/>
              <a:ext cx="29133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Only selected turns are used in 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68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278</Words>
  <Application>Microsoft Macintosh PowerPoint</Application>
  <PresentationFormat>Widescreen</PresentationFormat>
  <Paragraphs>118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medium-content-sans-serif-font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Zihan Zhang, Vodafone Australia</dc:creator>
  <cp:lastModifiedBy>Zihan Zhang, Vodafone Australia</cp:lastModifiedBy>
  <cp:revision>284</cp:revision>
  <dcterms:created xsi:type="dcterms:W3CDTF">2022-05-23T07:24:24Z</dcterms:created>
  <dcterms:modified xsi:type="dcterms:W3CDTF">2022-07-05T04:59:36Z</dcterms:modified>
</cp:coreProperties>
</file>